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30" name="Group 1529">
            <a:extLst>
              <a:ext uri="{FF2B5EF4-FFF2-40B4-BE49-F238E27FC236}">
                <a16:creationId xmlns:a16="http://schemas.microsoft.com/office/drawing/2014/main" id="{E60798C5-AA9E-4922-9216-D5171DCB6275}"/>
              </a:ext>
            </a:extLst>
          </p:cNvPr>
          <p:cNvGrpSpPr/>
          <p:nvPr/>
        </p:nvGrpSpPr>
        <p:grpSpPr>
          <a:xfrm>
            <a:off x="825315" y="1566250"/>
            <a:ext cx="3708255" cy="5001696"/>
            <a:chOff x="825315" y="971272"/>
            <a:chExt cx="4124709" cy="5563409"/>
          </a:xfrm>
        </p:grpSpPr>
        <p:grpSp>
          <p:nvGrpSpPr>
            <p:cNvPr id="1512" name="Group 1511">
              <a:extLst>
                <a:ext uri="{FF2B5EF4-FFF2-40B4-BE49-F238E27FC236}">
                  <a16:creationId xmlns:a16="http://schemas.microsoft.com/office/drawing/2014/main" id="{2B3D4954-7677-4E7E-884E-05AA466BF86B}"/>
                </a:ext>
              </a:extLst>
            </p:cNvPr>
            <p:cNvGrpSpPr/>
            <p:nvPr/>
          </p:nvGrpSpPr>
          <p:grpSpPr>
            <a:xfrm>
              <a:off x="825315" y="1588681"/>
              <a:ext cx="4124709" cy="4493073"/>
              <a:chOff x="4166555" y="1568366"/>
              <a:chExt cx="3868136" cy="4213586"/>
            </a:xfrm>
          </p:grpSpPr>
          <p:grpSp>
            <p:nvGrpSpPr>
              <p:cNvPr id="1513" name="Graphic 118">
                <a:extLst>
                  <a:ext uri="{FF2B5EF4-FFF2-40B4-BE49-F238E27FC236}">
                    <a16:creationId xmlns:a16="http://schemas.microsoft.com/office/drawing/2014/main" id="{5F21194D-082F-4AA7-8A16-7C57DC03781B}"/>
                  </a:ext>
                </a:extLst>
              </p:cNvPr>
              <p:cNvGrpSpPr/>
              <p:nvPr/>
            </p:nvGrpSpPr>
            <p:grpSpPr>
              <a:xfrm>
                <a:off x="4166555" y="1568366"/>
                <a:ext cx="3868136" cy="4213586"/>
                <a:chOff x="4271242" y="4376556"/>
                <a:chExt cx="2193773" cy="2389691"/>
              </a:xfrm>
            </p:grpSpPr>
            <p:sp>
              <p:nvSpPr>
                <p:cNvPr id="1523" name="Freeform: Shape 1522">
                  <a:extLst>
                    <a:ext uri="{FF2B5EF4-FFF2-40B4-BE49-F238E27FC236}">
                      <a16:creationId xmlns:a16="http://schemas.microsoft.com/office/drawing/2014/main" id="{482DC145-3EB3-4ECB-B86F-DBAF0C8E4AC8}"/>
                    </a:ext>
                  </a:extLst>
                </p:cNvPr>
                <p:cNvSpPr/>
                <p:nvPr/>
              </p:nvSpPr>
              <p:spPr>
                <a:xfrm>
                  <a:off x="4271242" y="4912223"/>
                  <a:ext cx="1077680" cy="1851981"/>
                </a:xfrm>
                <a:custGeom>
                  <a:avLst/>
                  <a:gdLst>
                    <a:gd name="connsiteX0" fmla="*/ 1054609 w 1077680"/>
                    <a:gd name="connsiteY0" fmla="*/ 709963 h 1851981"/>
                    <a:gd name="connsiteX1" fmla="*/ 1052032 w 1077680"/>
                    <a:gd name="connsiteY1" fmla="*/ 711509 h 1851981"/>
                    <a:gd name="connsiteX2" fmla="*/ 1014910 w 1077680"/>
                    <a:gd name="connsiteY2" fmla="*/ 485687 h 1851981"/>
                    <a:gd name="connsiteX3" fmla="*/ 1013363 w 1077680"/>
                    <a:gd name="connsiteY3" fmla="*/ 496772 h 1851981"/>
                    <a:gd name="connsiteX4" fmla="*/ 1014910 w 1077680"/>
                    <a:gd name="connsiteY4" fmla="*/ 503217 h 1851981"/>
                    <a:gd name="connsiteX5" fmla="*/ 1005630 w 1077680"/>
                    <a:gd name="connsiteY5" fmla="*/ 463002 h 1851981"/>
                    <a:gd name="connsiteX6" fmla="*/ 974180 w 1077680"/>
                    <a:gd name="connsiteY6" fmla="*/ 331273 h 1851981"/>
                    <a:gd name="connsiteX7" fmla="*/ 930098 w 1077680"/>
                    <a:gd name="connsiteY7" fmla="*/ 204699 h 1851981"/>
                    <a:gd name="connsiteX8" fmla="*/ 903546 w 1077680"/>
                    <a:gd name="connsiteY8" fmla="*/ 145923 h 1851981"/>
                    <a:gd name="connsiteX9" fmla="*/ 829561 w 1077680"/>
                    <a:gd name="connsiteY9" fmla="*/ 44097 h 1851981"/>
                    <a:gd name="connsiteX10" fmla="*/ 708143 w 1077680"/>
                    <a:gd name="connsiteY10" fmla="*/ 15 h 1851981"/>
                    <a:gd name="connsiteX11" fmla="*/ 585178 w 1077680"/>
                    <a:gd name="connsiteY11" fmla="*/ 35075 h 1851981"/>
                    <a:gd name="connsiteX12" fmla="*/ 496241 w 1077680"/>
                    <a:gd name="connsiteY12" fmla="*/ 95397 h 1851981"/>
                    <a:gd name="connsiteX13" fmla="*/ 361418 w 1077680"/>
                    <a:gd name="connsiteY13" fmla="*/ 203152 h 1851981"/>
                    <a:gd name="connsiteX14" fmla="*/ 284340 w 1077680"/>
                    <a:gd name="connsiteY14" fmla="*/ 279199 h 1851981"/>
                    <a:gd name="connsiteX15" fmla="*/ 196434 w 1077680"/>
                    <a:gd name="connsiteY15" fmla="*/ 388244 h 1851981"/>
                    <a:gd name="connsiteX16" fmla="*/ 101568 w 1077680"/>
                    <a:gd name="connsiteY16" fmla="*/ 557610 h 1851981"/>
                    <a:gd name="connsiteX17" fmla="*/ 27068 w 1077680"/>
                    <a:gd name="connsiteY17" fmla="*/ 741928 h 1851981"/>
                    <a:gd name="connsiteX18" fmla="*/ 1805 w 1077680"/>
                    <a:gd name="connsiteY18" fmla="*/ 893507 h 1851981"/>
                    <a:gd name="connsiteX19" fmla="*/ 773 w 1077680"/>
                    <a:gd name="connsiteY19" fmla="*/ 1060811 h 1851981"/>
                    <a:gd name="connsiteX20" fmla="*/ 773 w 1077680"/>
                    <a:gd name="connsiteY20" fmla="*/ 1130930 h 1851981"/>
                    <a:gd name="connsiteX21" fmla="*/ 0 w 1077680"/>
                    <a:gd name="connsiteY21" fmla="*/ 1139952 h 1851981"/>
                    <a:gd name="connsiteX22" fmla="*/ 0 w 1077680"/>
                    <a:gd name="connsiteY22" fmla="*/ 1377375 h 1851981"/>
                    <a:gd name="connsiteX23" fmla="*/ 1289 w 1077680"/>
                    <a:gd name="connsiteY23" fmla="*/ 1385366 h 1851981"/>
                    <a:gd name="connsiteX24" fmla="*/ 7476 w 1077680"/>
                    <a:gd name="connsiteY24" fmla="*/ 1543132 h 1851981"/>
                    <a:gd name="connsiteX25" fmla="*/ 18819 w 1077680"/>
                    <a:gd name="connsiteY25" fmla="*/ 1660941 h 1851981"/>
                    <a:gd name="connsiteX26" fmla="*/ 99506 w 1077680"/>
                    <a:gd name="connsiteY26" fmla="*/ 1808911 h 1851981"/>
                    <a:gd name="connsiteX27" fmla="*/ 211128 w 1077680"/>
                    <a:gd name="connsiteY27" fmla="*/ 1851962 h 1851981"/>
                    <a:gd name="connsiteX28" fmla="*/ 280989 w 1077680"/>
                    <a:gd name="connsiteY28" fmla="*/ 1848868 h 1851981"/>
                    <a:gd name="connsiteX29" fmla="*/ 424061 w 1077680"/>
                    <a:gd name="connsiteY29" fmla="*/ 1837525 h 1851981"/>
                    <a:gd name="connsiteX30" fmla="*/ 601676 w 1077680"/>
                    <a:gd name="connsiteY30" fmla="*/ 1796795 h 1851981"/>
                    <a:gd name="connsiteX31" fmla="*/ 719743 w 1077680"/>
                    <a:gd name="connsiteY31" fmla="*/ 1743433 h 1851981"/>
                    <a:gd name="connsiteX32" fmla="*/ 891945 w 1077680"/>
                    <a:gd name="connsiteY32" fmla="*/ 1648309 h 1851981"/>
                    <a:gd name="connsiteX33" fmla="*/ 996349 w 1077680"/>
                    <a:gd name="connsiteY33" fmla="*/ 1540296 h 1851981"/>
                    <a:gd name="connsiteX34" fmla="*/ 1045071 w 1077680"/>
                    <a:gd name="connsiteY34" fmla="*/ 1372477 h 1851981"/>
                    <a:gd name="connsiteX35" fmla="*/ 1053063 w 1077680"/>
                    <a:gd name="connsiteY35" fmla="*/ 1203626 h 1851981"/>
                    <a:gd name="connsiteX36" fmla="*/ 1063374 w 1077680"/>
                    <a:gd name="connsiteY36" fmla="*/ 1106440 h 1851981"/>
                    <a:gd name="connsiteX37" fmla="*/ 1077295 w 1077680"/>
                    <a:gd name="connsiteY37" fmla="*/ 972133 h 1851981"/>
                    <a:gd name="connsiteX38" fmla="*/ 1065952 w 1077680"/>
                    <a:gd name="connsiteY38" fmla="*/ 778534 h 1851981"/>
                    <a:gd name="connsiteX39" fmla="*/ 1054609 w 1077680"/>
                    <a:gd name="connsiteY39" fmla="*/ 709963 h 18519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</a:cxnLst>
                  <a:rect l="l" t="t" r="r" b="b"/>
                  <a:pathLst>
                    <a:path w="1077680" h="1851981">
                      <a:moveTo>
                        <a:pt x="1054609" y="709963"/>
                      </a:moveTo>
                      <a:cubicBezTo>
                        <a:pt x="1053836" y="710478"/>
                        <a:pt x="1053063" y="710994"/>
                        <a:pt x="1052032" y="711509"/>
                      </a:cubicBezTo>
                      <a:lnTo>
                        <a:pt x="1014910" y="485687"/>
                      </a:lnTo>
                      <a:cubicBezTo>
                        <a:pt x="1012590" y="489039"/>
                        <a:pt x="1012332" y="492648"/>
                        <a:pt x="1013363" y="496772"/>
                      </a:cubicBezTo>
                      <a:cubicBezTo>
                        <a:pt x="1013879" y="498834"/>
                        <a:pt x="1014394" y="501155"/>
                        <a:pt x="1014910" y="503217"/>
                      </a:cubicBezTo>
                      <a:cubicBezTo>
                        <a:pt x="1011817" y="489812"/>
                        <a:pt x="1008981" y="476407"/>
                        <a:pt x="1005630" y="463002"/>
                      </a:cubicBezTo>
                      <a:cubicBezTo>
                        <a:pt x="994545" y="419178"/>
                        <a:pt x="983718" y="375354"/>
                        <a:pt x="974180" y="331273"/>
                      </a:cubicBezTo>
                      <a:cubicBezTo>
                        <a:pt x="964641" y="287191"/>
                        <a:pt x="951494" y="244656"/>
                        <a:pt x="930098" y="204699"/>
                      </a:cubicBezTo>
                      <a:cubicBezTo>
                        <a:pt x="920044" y="185880"/>
                        <a:pt x="911795" y="165773"/>
                        <a:pt x="903546" y="145923"/>
                      </a:cubicBezTo>
                      <a:cubicBezTo>
                        <a:pt x="887047" y="106224"/>
                        <a:pt x="863589" y="71165"/>
                        <a:pt x="829561" y="44097"/>
                      </a:cubicBezTo>
                      <a:cubicBezTo>
                        <a:pt x="794244" y="15998"/>
                        <a:pt x="754287" y="531"/>
                        <a:pt x="708143" y="15"/>
                      </a:cubicBezTo>
                      <a:cubicBezTo>
                        <a:pt x="663288" y="-500"/>
                        <a:pt x="622815" y="11874"/>
                        <a:pt x="585178" y="35075"/>
                      </a:cubicBezTo>
                      <a:cubicBezTo>
                        <a:pt x="554759" y="53893"/>
                        <a:pt x="525629" y="74774"/>
                        <a:pt x="496241" y="95397"/>
                      </a:cubicBezTo>
                      <a:cubicBezTo>
                        <a:pt x="449324" y="128909"/>
                        <a:pt x="403953" y="164484"/>
                        <a:pt x="361418" y="203152"/>
                      </a:cubicBezTo>
                      <a:cubicBezTo>
                        <a:pt x="334608" y="227384"/>
                        <a:pt x="309087" y="252647"/>
                        <a:pt x="284340" y="279199"/>
                      </a:cubicBezTo>
                      <a:cubicBezTo>
                        <a:pt x="252374" y="313485"/>
                        <a:pt x="223244" y="349833"/>
                        <a:pt x="196434" y="388244"/>
                      </a:cubicBezTo>
                      <a:cubicBezTo>
                        <a:pt x="159055" y="441606"/>
                        <a:pt x="130698" y="499866"/>
                        <a:pt x="101568" y="557610"/>
                      </a:cubicBezTo>
                      <a:cubicBezTo>
                        <a:pt x="71923" y="617159"/>
                        <a:pt x="45628" y="677997"/>
                        <a:pt x="27068" y="741928"/>
                      </a:cubicBezTo>
                      <a:cubicBezTo>
                        <a:pt x="12374" y="791423"/>
                        <a:pt x="1805" y="841692"/>
                        <a:pt x="1805" y="893507"/>
                      </a:cubicBezTo>
                      <a:cubicBezTo>
                        <a:pt x="2062" y="949189"/>
                        <a:pt x="258" y="1005129"/>
                        <a:pt x="773" y="1060811"/>
                      </a:cubicBezTo>
                      <a:cubicBezTo>
                        <a:pt x="1031" y="1084270"/>
                        <a:pt x="773" y="1107471"/>
                        <a:pt x="773" y="1130930"/>
                      </a:cubicBezTo>
                      <a:cubicBezTo>
                        <a:pt x="773" y="1134023"/>
                        <a:pt x="1805" y="1137117"/>
                        <a:pt x="0" y="1139952"/>
                      </a:cubicBezTo>
                      <a:cubicBezTo>
                        <a:pt x="0" y="1219093"/>
                        <a:pt x="0" y="1298234"/>
                        <a:pt x="0" y="1377375"/>
                      </a:cubicBezTo>
                      <a:cubicBezTo>
                        <a:pt x="516" y="1379952"/>
                        <a:pt x="1289" y="1382788"/>
                        <a:pt x="1289" y="1385366"/>
                      </a:cubicBezTo>
                      <a:cubicBezTo>
                        <a:pt x="1547" y="1437955"/>
                        <a:pt x="4125" y="1490543"/>
                        <a:pt x="7476" y="1543132"/>
                      </a:cubicBezTo>
                      <a:cubicBezTo>
                        <a:pt x="9796" y="1582574"/>
                        <a:pt x="11085" y="1622015"/>
                        <a:pt x="18819" y="1660941"/>
                      </a:cubicBezTo>
                      <a:cubicBezTo>
                        <a:pt x="30419" y="1718428"/>
                        <a:pt x="54393" y="1769470"/>
                        <a:pt x="99506" y="1808911"/>
                      </a:cubicBezTo>
                      <a:cubicBezTo>
                        <a:pt x="131472" y="1836752"/>
                        <a:pt x="168851" y="1851446"/>
                        <a:pt x="211128" y="1851962"/>
                      </a:cubicBezTo>
                      <a:cubicBezTo>
                        <a:pt x="234329" y="1852219"/>
                        <a:pt x="257788" y="1849899"/>
                        <a:pt x="280989" y="1848868"/>
                      </a:cubicBezTo>
                      <a:cubicBezTo>
                        <a:pt x="328937" y="1847064"/>
                        <a:pt x="376628" y="1843197"/>
                        <a:pt x="424061" y="1837525"/>
                      </a:cubicBezTo>
                      <a:cubicBezTo>
                        <a:pt x="484641" y="1830050"/>
                        <a:pt x="544190" y="1817676"/>
                        <a:pt x="601676" y="1796795"/>
                      </a:cubicBezTo>
                      <a:cubicBezTo>
                        <a:pt x="642407" y="1782101"/>
                        <a:pt x="680817" y="1761994"/>
                        <a:pt x="719743" y="1743433"/>
                      </a:cubicBezTo>
                      <a:cubicBezTo>
                        <a:pt x="779034" y="1715076"/>
                        <a:pt x="838326" y="1686978"/>
                        <a:pt x="891945" y="1648309"/>
                      </a:cubicBezTo>
                      <a:cubicBezTo>
                        <a:pt x="933191" y="1618664"/>
                        <a:pt x="969539" y="1584120"/>
                        <a:pt x="996349" y="1540296"/>
                      </a:cubicBezTo>
                      <a:cubicBezTo>
                        <a:pt x="1027542" y="1488739"/>
                        <a:pt x="1039400" y="1431252"/>
                        <a:pt x="1045071" y="1372477"/>
                      </a:cubicBezTo>
                      <a:cubicBezTo>
                        <a:pt x="1050485" y="1316279"/>
                        <a:pt x="1050485" y="1259824"/>
                        <a:pt x="1053063" y="1203626"/>
                      </a:cubicBezTo>
                      <a:cubicBezTo>
                        <a:pt x="1054609" y="1170887"/>
                        <a:pt x="1057703" y="1138406"/>
                        <a:pt x="1063374" y="1106440"/>
                      </a:cubicBezTo>
                      <a:cubicBezTo>
                        <a:pt x="1071366" y="1062100"/>
                        <a:pt x="1076006" y="1017245"/>
                        <a:pt x="1077295" y="972133"/>
                      </a:cubicBezTo>
                      <a:cubicBezTo>
                        <a:pt x="1079099" y="907170"/>
                        <a:pt x="1074459" y="842723"/>
                        <a:pt x="1065952" y="778534"/>
                      </a:cubicBezTo>
                      <a:cubicBezTo>
                        <a:pt x="1062859" y="755849"/>
                        <a:pt x="1060023" y="732648"/>
                        <a:pt x="1054609" y="709963"/>
                      </a:cubicBez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25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24" name="Freeform: Shape 1523">
                  <a:extLst>
                    <a:ext uri="{FF2B5EF4-FFF2-40B4-BE49-F238E27FC236}">
                      <a16:creationId xmlns:a16="http://schemas.microsoft.com/office/drawing/2014/main" id="{4AC114F2-D0C3-415C-A2FF-6A77FBE2E7BD}"/>
                    </a:ext>
                  </a:extLst>
                </p:cNvPr>
                <p:cNvSpPr/>
                <p:nvPr/>
              </p:nvSpPr>
              <p:spPr>
                <a:xfrm>
                  <a:off x="5387320" y="4916415"/>
                  <a:ext cx="1077694" cy="1848802"/>
                </a:xfrm>
                <a:custGeom>
                  <a:avLst/>
                  <a:gdLst>
                    <a:gd name="connsiteX0" fmla="*/ 1076406 w 1077694"/>
                    <a:gd name="connsiteY0" fmla="*/ 1126479 h 1848802"/>
                    <a:gd name="connsiteX1" fmla="*/ 1074086 w 1077694"/>
                    <a:gd name="connsiteY1" fmla="*/ 907875 h 1848802"/>
                    <a:gd name="connsiteX2" fmla="*/ 1070477 w 1077694"/>
                    <a:gd name="connsiteY2" fmla="*/ 858638 h 1848802"/>
                    <a:gd name="connsiteX3" fmla="*/ 1026653 w 1077694"/>
                    <a:gd name="connsiteY3" fmla="*/ 680764 h 1848802"/>
                    <a:gd name="connsiteX4" fmla="*/ 936685 w 1077694"/>
                    <a:gd name="connsiteY4" fmla="*/ 486135 h 1848802"/>
                    <a:gd name="connsiteX5" fmla="*/ 762421 w 1077694"/>
                    <a:gd name="connsiteY5" fmla="*/ 249486 h 1848802"/>
                    <a:gd name="connsiteX6" fmla="*/ 566502 w 1077694"/>
                    <a:gd name="connsiteY6" fmla="*/ 86564 h 1848802"/>
                    <a:gd name="connsiteX7" fmla="*/ 466996 w 1077694"/>
                    <a:gd name="connsiteY7" fmla="*/ 22375 h 1848802"/>
                    <a:gd name="connsiteX8" fmla="*/ 345578 w 1077694"/>
                    <a:gd name="connsiteY8" fmla="*/ 2267 h 1848802"/>
                    <a:gd name="connsiteX9" fmla="*/ 199412 w 1077694"/>
                    <a:gd name="connsiteY9" fmla="*/ 103578 h 1848802"/>
                    <a:gd name="connsiteX10" fmla="*/ 137028 w 1077694"/>
                    <a:gd name="connsiteY10" fmla="*/ 234018 h 1848802"/>
                    <a:gd name="connsiteX11" fmla="*/ 120272 w 1077694"/>
                    <a:gd name="connsiteY11" fmla="*/ 278358 h 1848802"/>
                    <a:gd name="connsiteX12" fmla="*/ 75159 w 1077694"/>
                    <a:gd name="connsiteY12" fmla="*/ 465770 h 1848802"/>
                    <a:gd name="connsiteX13" fmla="*/ 62785 w 1077694"/>
                    <a:gd name="connsiteY13" fmla="*/ 513460 h 1848802"/>
                    <a:gd name="connsiteX14" fmla="*/ 64589 w 1077694"/>
                    <a:gd name="connsiteY14" fmla="*/ 522483 h 1848802"/>
                    <a:gd name="connsiteX15" fmla="*/ 25921 w 1077694"/>
                    <a:gd name="connsiteY15" fmla="*/ 701130 h 1848802"/>
                    <a:gd name="connsiteX16" fmla="*/ 23343 w 1077694"/>
                    <a:gd name="connsiteY16" fmla="*/ 700098 h 1848802"/>
                    <a:gd name="connsiteX17" fmla="*/ 13547 w 1077694"/>
                    <a:gd name="connsiteY17" fmla="*/ 762741 h 1848802"/>
                    <a:gd name="connsiteX18" fmla="*/ 1689 w 1077694"/>
                    <a:gd name="connsiteY18" fmla="*/ 886221 h 1848802"/>
                    <a:gd name="connsiteX19" fmla="*/ 10712 w 1077694"/>
                    <a:gd name="connsiteY19" fmla="*/ 1078788 h 1848802"/>
                    <a:gd name="connsiteX20" fmla="*/ 26695 w 1077694"/>
                    <a:gd name="connsiteY20" fmla="*/ 1244804 h 1848802"/>
                    <a:gd name="connsiteX21" fmla="*/ 38037 w 1077694"/>
                    <a:gd name="connsiteY21" fmla="*/ 1409530 h 1848802"/>
                    <a:gd name="connsiteX22" fmla="*/ 103258 w 1077694"/>
                    <a:gd name="connsiteY22" fmla="*/ 1568069 h 1848802"/>
                    <a:gd name="connsiteX23" fmla="*/ 220551 w 1077694"/>
                    <a:gd name="connsiteY23" fmla="*/ 1668091 h 1848802"/>
                    <a:gd name="connsiteX24" fmla="*/ 380379 w 1077694"/>
                    <a:gd name="connsiteY24" fmla="*/ 1751099 h 1848802"/>
                    <a:gd name="connsiteX25" fmla="*/ 587383 w 1077694"/>
                    <a:gd name="connsiteY25" fmla="*/ 1823795 h 1848802"/>
                    <a:gd name="connsiteX26" fmla="*/ 751078 w 1077694"/>
                    <a:gd name="connsiteY26" fmla="*/ 1843129 h 1848802"/>
                    <a:gd name="connsiteX27" fmla="*/ 839757 w 1077694"/>
                    <a:gd name="connsiteY27" fmla="*/ 1848027 h 1848802"/>
                    <a:gd name="connsiteX28" fmla="*/ 989531 w 1077694"/>
                    <a:gd name="connsiteY28" fmla="*/ 1795180 h 1848802"/>
                    <a:gd name="connsiteX29" fmla="*/ 1060939 w 1077694"/>
                    <a:gd name="connsiteY29" fmla="*/ 1646179 h 1848802"/>
                    <a:gd name="connsiteX30" fmla="*/ 1072024 w 1077694"/>
                    <a:gd name="connsiteY30" fmla="*/ 1514192 h 1848802"/>
                    <a:gd name="connsiteX31" fmla="*/ 1077695 w 1077694"/>
                    <a:gd name="connsiteY31" fmla="*/ 1314406 h 1848802"/>
                    <a:gd name="connsiteX32" fmla="*/ 1076406 w 1077694"/>
                    <a:gd name="connsiteY32" fmla="*/ 1126479 h 1848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1077694" h="1848802">
                      <a:moveTo>
                        <a:pt x="1076406" y="1126479"/>
                      </a:moveTo>
                      <a:cubicBezTo>
                        <a:pt x="1074859" y="1053525"/>
                        <a:pt x="1074601" y="980571"/>
                        <a:pt x="1074086" y="907875"/>
                      </a:cubicBezTo>
                      <a:cubicBezTo>
                        <a:pt x="1073828" y="891377"/>
                        <a:pt x="1072281" y="874878"/>
                        <a:pt x="1070477" y="858638"/>
                      </a:cubicBezTo>
                      <a:cubicBezTo>
                        <a:pt x="1064032" y="797284"/>
                        <a:pt x="1047792" y="738509"/>
                        <a:pt x="1026653" y="680764"/>
                      </a:cubicBezTo>
                      <a:cubicBezTo>
                        <a:pt x="1001905" y="613482"/>
                        <a:pt x="969424" y="549808"/>
                        <a:pt x="936685" y="486135"/>
                      </a:cubicBezTo>
                      <a:cubicBezTo>
                        <a:pt x="891314" y="397971"/>
                        <a:pt x="832281" y="319604"/>
                        <a:pt x="762421" y="249486"/>
                      </a:cubicBezTo>
                      <a:cubicBezTo>
                        <a:pt x="702356" y="189163"/>
                        <a:pt x="636362" y="135544"/>
                        <a:pt x="566502" y="86564"/>
                      </a:cubicBezTo>
                      <a:cubicBezTo>
                        <a:pt x="534279" y="63879"/>
                        <a:pt x="502571" y="39904"/>
                        <a:pt x="466996" y="22375"/>
                      </a:cubicBezTo>
                      <a:cubicBezTo>
                        <a:pt x="428586" y="3299"/>
                        <a:pt x="387855" y="-4177"/>
                        <a:pt x="345578" y="2267"/>
                      </a:cubicBezTo>
                      <a:cubicBezTo>
                        <a:pt x="280615" y="12063"/>
                        <a:pt x="232925" y="48411"/>
                        <a:pt x="199412" y="103578"/>
                      </a:cubicBezTo>
                      <a:cubicBezTo>
                        <a:pt x="174407" y="144824"/>
                        <a:pt x="159197" y="191226"/>
                        <a:pt x="137028" y="234018"/>
                      </a:cubicBezTo>
                      <a:cubicBezTo>
                        <a:pt x="129810" y="248197"/>
                        <a:pt x="124138" y="262891"/>
                        <a:pt x="120272" y="278358"/>
                      </a:cubicBezTo>
                      <a:cubicBezTo>
                        <a:pt x="105062" y="340743"/>
                        <a:pt x="90368" y="403385"/>
                        <a:pt x="75159" y="465770"/>
                      </a:cubicBezTo>
                      <a:cubicBezTo>
                        <a:pt x="71292" y="481752"/>
                        <a:pt x="68714" y="497993"/>
                        <a:pt x="62785" y="513460"/>
                      </a:cubicBezTo>
                      <a:cubicBezTo>
                        <a:pt x="63043" y="516554"/>
                        <a:pt x="63816" y="519647"/>
                        <a:pt x="64589" y="522483"/>
                      </a:cubicBezTo>
                      <a:lnTo>
                        <a:pt x="25921" y="701130"/>
                      </a:lnTo>
                      <a:cubicBezTo>
                        <a:pt x="25148" y="700872"/>
                        <a:pt x="24117" y="700614"/>
                        <a:pt x="23343" y="700098"/>
                      </a:cubicBezTo>
                      <a:cubicBezTo>
                        <a:pt x="19992" y="720979"/>
                        <a:pt x="16383" y="741860"/>
                        <a:pt x="13547" y="762741"/>
                      </a:cubicBezTo>
                      <a:cubicBezTo>
                        <a:pt x="7876" y="803729"/>
                        <a:pt x="4009" y="844717"/>
                        <a:pt x="1689" y="886221"/>
                      </a:cubicBezTo>
                      <a:cubicBezTo>
                        <a:pt x="-1920" y="950926"/>
                        <a:pt x="-115" y="1015115"/>
                        <a:pt x="10712" y="1078788"/>
                      </a:cubicBezTo>
                      <a:cubicBezTo>
                        <a:pt x="19992" y="1133955"/>
                        <a:pt x="24890" y="1189122"/>
                        <a:pt x="26695" y="1244804"/>
                      </a:cubicBezTo>
                      <a:cubicBezTo>
                        <a:pt x="28499" y="1299970"/>
                        <a:pt x="29272" y="1354879"/>
                        <a:pt x="38037" y="1409530"/>
                      </a:cubicBezTo>
                      <a:cubicBezTo>
                        <a:pt x="47318" y="1467532"/>
                        <a:pt x="65878" y="1521668"/>
                        <a:pt x="103258" y="1568069"/>
                      </a:cubicBezTo>
                      <a:cubicBezTo>
                        <a:pt x="136254" y="1608800"/>
                        <a:pt x="176469" y="1640765"/>
                        <a:pt x="220551" y="1668091"/>
                      </a:cubicBezTo>
                      <a:cubicBezTo>
                        <a:pt x="271593" y="1699799"/>
                        <a:pt x="326759" y="1724289"/>
                        <a:pt x="380379" y="1751099"/>
                      </a:cubicBezTo>
                      <a:cubicBezTo>
                        <a:pt x="446373" y="1783838"/>
                        <a:pt x="514429" y="1810390"/>
                        <a:pt x="587383" y="1823795"/>
                      </a:cubicBezTo>
                      <a:cubicBezTo>
                        <a:pt x="641518" y="1833848"/>
                        <a:pt x="696169" y="1839520"/>
                        <a:pt x="751078" y="1843129"/>
                      </a:cubicBezTo>
                      <a:cubicBezTo>
                        <a:pt x="780466" y="1845191"/>
                        <a:pt x="810111" y="1845707"/>
                        <a:pt x="839757" y="1848027"/>
                      </a:cubicBezTo>
                      <a:cubicBezTo>
                        <a:pt x="897759" y="1852667"/>
                        <a:pt x="948543" y="1836684"/>
                        <a:pt x="989531" y="1795180"/>
                      </a:cubicBezTo>
                      <a:cubicBezTo>
                        <a:pt x="1030262" y="1753934"/>
                        <a:pt x="1051916" y="1702892"/>
                        <a:pt x="1060939" y="1646179"/>
                      </a:cubicBezTo>
                      <a:cubicBezTo>
                        <a:pt x="1067899" y="1602613"/>
                        <a:pt x="1069704" y="1558273"/>
                        <a:pt x="1072024" y="1514192"/>
                      </a:cubicBezTo>
                      <a:cubicBezTo>
                        <a:pt x="1075633" y="1447682"/>
                        <a:pt x="1077695" y="1380915"/>
                        <a:pt x="1077695" y="1314406"/>
                      </a:cubicBezTo>
                      <a:cubicBezTo>
                        <a:pt x="1077695" y="1251764"/>
                        <a:pt x="1077695" y="1189122"/>
                        <a:pt x="1076406" y="1126479"/>
                      </a:cubicBez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25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25" name="Freeform: Shape 1524">
                  <a:extLst>
                    <a:ext uri="{FF2B5EF4-FFF2-40B4-BE49-F238E27FC236}">
                      <a16:creationId xmlns:a16="http://schemas.microsoft.com/office/drawing/2014/main" id="{ABB03B5C-93F8-447C-BF88-52363F1593A2}"/>
                    </a:ext>
                  </a:extLst>
                </p:cNvPr>
                <p:cNvSpPr/>
                <p:nvPr/>
              </p:nvSpPr>
              <p:spPr>
                <a:xfrm>
                  <a:off x="4330269" y="4373072"/>
                  <a:ext cx="2088269" cy="2309176"/>
                </a:xfrm>
                <a:custGeom>
                  <a:avLst/>
                  <a:gdLst>
                    <a:gd name="connsiteX0" fmla="*/ 1158761 w 2088269"/>
                    <a:gd name="connsiteY0" fmla="*/ 3484 h 2309176"/>
                    <a:gd name="connsiteX1" fmla="*/ 1182993 w 2088269"/>
                    <a:gd name="connsiteY1" fmla="*/ 3484 h 2309176"/>
                    <a:gd name="connsiteX2" fmla="*/ 1204390 w 2088269"/>
                    <a:gd name="connsiteY2" fmla="*/ 26685 h 2309176"/>
                    <a:gd name="connsiteX3" fmla="*/ 1201554 w 2088269"/>
                    <a:gd name="connsiteY3" fmla="*/ 122324 h 2309176"/>
                    <a:gd name="connsiteX4" fmla="*/ 1174228 w 2088269"/>
                    <a:gd name="connsiteY4" fmla="*/ 262561 h 2309176"/>
                    <a:gd name="connsiteX5" fmla="*/ 1159019 w 2088269"/>
                    <a:gd name="connsiteY5" fmla="*/ 290917 h 2309176"/>
                    <a:gd name="connsiteX6" fmla="*/ 1136591 w 2088269"/>
                    <a:gd name="connsiteY6" fmla="*/ 315923 h 2309176"/>
                    <a:gd name="connsiteX7" fmla="*/ 1133756 w 2088269"/>
                    <a:gd name="connsiteY7" fmla="*/ 333194 h 2309176"/>
                    <a:gd name="connsiteX8" fmla="*/ 1140974 w 2088269"/>
                    <a:gd name="connsiteY8" fmla="*/ 385783 h 2309176"/>
                    <a:gd name="connsiteX9" fmla="*/ 1143294 w 2088269"/>
                    <a:gd name="connsiteY9" fmla="*/ 449714 h 2309176"/>
                    <a:gd name="connsiteX10" fmla="*/ 1132725 w 2088269"/>
                    <a:gd name="connsiteY10" fmla="*/ 489671 h 2309176"/>
                    <a:gd name="connsiteX11" fmla="*/ 1127569 w 2088269"/>
                    <a:gd name="connsiteY11" fmla="*/ 514935 h 2309176"/>
                    <a:gd name="connsiteX12" fmla="*/ 1133498 w 2088269"/>
                    <a:gd name="connsiteY12" fmla="*/ 543291 h 2309176"/>
                    <a:gd name="connsiteX13" fmla="*/ 1129631 w 2088269"/>
                    <a:gd name="connsiteY13" fmla="*/ 565203 h 2309176"/>
                    <a:gd name="connsiteX14" fmla="*/ 1128342 w 2088269"/>
                    <a:gd name="connsiteY14" fmla="*/ 591755 h 2309176"/>
                    <a:gd name="connsiteX15" fmla="*/ 1133240 w 2088269"/>
                    <a:gd name="connsiteY15" fmla="*/ 626814 h 2309176"/>
                    <a:gd name="connsiteX16" fmla="*/ 1134787 w 2088269"/>
                    <a:gd name="connsiteY16" fmla="*/ 671412 h 2309176"/>
                    <a:gd name="connsiteX17" fmla="*/ 1129889 w 2088269"/>
                    <a:gd name="connsiteY17" fmla="*/ 707244 h 2309176"/>
                    <a:gd name="connsiteX18" fmla="*/ 1134013 w 2088269"/>
                    <a:gd name="connsiteY18" fmla="*/ 731734 h 2309176"/>
                    <a:gd name="connsiteX19" fmla="*/ 1138396 w 2088269"/>
                    <a:gd name="connsiteY19" fmla="*/ 766020 h 2309176"/>
                    <a:gd name="connsiteX20" fmla="*/ 1139685 w 2088269"/>
                    <a:gd name="connsiteY20" fmla="*/ 799274 h 2309176"/>
                    <a:gd name="connsiteX21" fmla="*/ 1139943 w 2088269"/>
                    <a:gd name="connsiteY21" fmla="*/ 820671 h 2309176"/>
                    <a:gd name="connsiteX22" fmla="*/ 1134529 w 2088269"/>
                    <a:gd name="connsiteY22" fmla="*/ 874290 h 2309176"/>
                    <a:gd name="connsiteX23" fmla="*/ 1128858 w 2088269"/>
                    <a:gd name="connsiteY23" fmla="*/ 909092 h 2309176"/>
                    <a:gd name="connsiteX24" fmla="*/ 1126022 w 2088269"/>
                    <a:gd name="connsiteY24" fmla="*/ 940542 h 2309176"/>
                    <a:gd name="connsiteX25" fmla="*/ 1129631 w 2088269"/>
                    <a:gd name="connsiteY25" fmla="*/ 955751 h 2309176"/>
                    <a:gd name="connsiteX26" fmla="*/ 1130404 w 2088269"/>
                    <a:gd name="connsiteY26" fmla="*/ 986428 h 2309176"/>
                    <a:gd name="connsiteX27" fmla="*/ 1124218 w 2088269"/>
                    <a:gd name="connsiteY27" fmla="*/ 1001122 h 2309176"/>
                    <a:gd name="connsiteX28" fmla="*/ 1126795 w 2088269"/>
                    <a:gd name="connsiteY28" fmla="*/ 1026385 h 2309176"/>
                    <a:gd name="connsiteX29" fmla="*/ 1129116 w 2088269"/>
                    <a:gd name="connsiteY29" fmla="*/ 1041337 h 2309176"/>
                    <a:gd name="connsiteX30" fmla="*/ 1128858 w 2088269"/>
                    <a:gd name="connsiteY30" fmla="*/ 1059640 h 2309176"/>
                    <a:gd name="connsiteX31" fmla="*/ 1153605 w 2088269"/>
                    <a:gd name="connsiteY31" fmla="*/ 1100628 h 2309176"/>
                    <a:gd name="connsiteX32" fmla="*/ 1230942 w 2088269"/>
                    <a:gd name="connsiteY32" fmla="*/ 1164044 h 2309176"/>
                    <a:gd name="connsiteX33" fmla="*/ 1266516 w 2088269"/>
                    <a:gd name="connsiteY33" fmla="*/ 1161724 h 2309176"/>
                    <a:gd name="connsiteX34" fmla="*/ 1292553 w 2088269"/>
                    <a:gd name="connsiteY34" fmla="*/ 1111455 h 2309176"/>
                    <a:gd name="connsiteX35" fmla="*/ 1280437 w 2088269"/>
                    <a:gd name="connsiteY35" fmla="*/ 1092894 h 2309176"/>
                    <a:gd name="connsiteX36" fmla="*/ 1261103 w 2088269"/>
                    <a:gd name="connsiteY36" fmla="*/ 1090317 h 2309176"/>
                    <a:gd name="connsiteX37" fmla="*/ 1228364 w 2088269"/>
                    <a:gd name="connsiteY37" fmla="*/ 1066858 h 2309176"/>
                    <a:gd name="connsiteX38" fmla="*/ 1198203 w 2088269"/>
                    <a:gd name="connsiteY38" fmla="*/ 1037728 h 2309176"/>
                    <a:gd name="connsiteX39" fmla="*/ 1180415 w 2088269"/>
                    <a:gd name="connsiteY39" fmla="*/ 1027416 h 2309176"/>
                    <a:gd name="connsiteX40" fmla="*/ 1179384 w 2088269"/>
                    <a:gd name="connsiteY40" fmla="*/ 1010145 h 2309176"/>
                    <a:gd name="connsiteX41" fmla="*/ 1182478 w 2088269"/>
                    <a:gd name="connsiteY41" fmla="*/ 989006 h 2309176"/>
                    <a:gd name="connsiteX42" fmla="*/ 1174744 w 2088269"/>
                    <a:gd name="connsiteY42" fmla="*/ 970961 h 2309176"/>
                    <a:gd name="connsiteX43" fmla="*/ 1182478 w 2088269"/>
                    <a:gd name="connsiteY43" fmla="*/ 952658 h 2309176"/>
                    <a:gd name="connsiteX44" fmla="*/ 1201554 w 2088269"/>
                    <a:gd name="connsiteY44" fmla="*/ 953689 h 2309176"/>
                    <a:gd name="connsiteX45" fmla="*/ 1215474 w 2088269"/>
                    <a:gd name="connsiteY45" fmla="*/ 953431 h 2309176"/>
                    <a:gd name="connsiteX46" fmla="*/ 1237644 w 2088269"/>
                    <a:gd name="connsiteY46" fmla="*/ 950080 h 2309176"/>
                    <a:gd name="connsiteX47" fmla="*/ 1242027 w 2088269"/>
                    <a:gd name="connsiteY47" fmla="*/ 964001 h 2309176"/>
                    <a:gd name="connsiteX48" fmla="*/ 1248987 w 2088269"/>
                    <a:gd name="connsiteY48" fmla="*/ 993904 h 2309176"/>
                    <a:gd name="connsiteX49" fmla="*/ 1259298 w 2088269"/>
                    <a:gd name="connsiteY49" fmla="*/ 990295 h 2309176"/>
                    <a:gd name="connsiteX50" fmla="*/ 1267032 w 2088269"/>
                    <a:gd name="connsiteY50" fmla="*/ 978952 h 2309176"/>
                    <a:gd name="connsiteX51" fmla="*/ 1278632 w 2088269"/>
                    <a:gd name="connsiteY51" fmla="*/ 986686 h 2309176"/>
                    <a:gd name="connsiteX52" fmla="*/ 1291522 w 2088269"/>
                    <a:gd name="connsiteY52" fmla="*/ 1006020 h 2309176"/>
                    <a:gd name="connsiteX53" fmla="*/ 1292037 w 2088269"/>
                    <a:gd name="connsiteY53" fmla="*/ 995966 h 2309176"/>
                    <a:gd name="connsiteX54" fmla="*/ 1283273 w 2088269"/>
                    <a:gd name="connsiteY54" fmla="*/ 926621 h 2309176"/>
                    <a:gd name="connsiteX55" fmla="*/ 1271672 w 2088269"/>
                    <a:gd name="connsiteY55" fmla="*/ 907287 h 2309176"/>
                    <a:gd name="connsiteX56" fmla="*/ 1229653 w 2088269"/>
                    <a:gd name="connsiteY56" fmla="*/ 883055 h 2309176"/>
                    <a:gd name="connsiteX57" fmla="*/ 1210834 w 2088269"/>
                    <a:gd name="connsiteY57" fmla="*/ 869650 h 2309176"/>
                    <a:gd name="connsiteX58" fmla="*/ 1214185 w 2088269"/>
                    <a:gd name="connsiteY58" fmla="*/ 847481 h 2309176"/>
                    <a:gd name="connsiteX59" fmla="*/ 1238160 w 2088269"/>
                    <a:gd name="connsiteY59" fmla="*/ 829435 h 2309176"/>
                    <a:gd name="connsiteX60" fmla="*/ 1264970 w 2088269"/>
                    <a:gd name="connsiteY60" fmla="*/ 831498 h 2309176"/>
                    <a:gd name="connsiteX61" fmla="*/ 1270125 w 2088269"/>
                    <a:gd name="connsiteY61" fmla="*/ 834076 h 2309176"/>
                    <a:gd name="connsiteX62" fmla="*/ 1271414 w 2088269"/>
                    <a:gd name="connsiteY62" fmla="*/ 827373 h 2309176"/>
                    <a:gd name="connsiteX63" fmla="*/ 1266259 w 2088269"/>
                    <a:gd name="connsiteY63" fmla="*/ 817577 h 2309176"/>
                    <a:gd name="connsiteX64" fmla="*/ 1255431 w 2088269"/>
                    <a:gd name="connsiteY64" fmla="*/ 800048 h 2309176"/>
                    <a:gd name="connsiteX65" fmla="*/ 1259040 w 2088269"/>
                    <a:gd name="connsiteY65" fmla="*/ 763957 h 2309176"/>
                    <a:gd name="connsiteX66" fmla="*/ 1279664 w 2088269"/>
                    <a:gd name="connsiteY66" fmla="*/ 762411 h 2309176"/>
                    <a:gd name="connsiteX67" fmla="*/ 1296678 w 2088269"/>
                    <a:gd name="connsiteY67" fmla="*/ 779682 h 2309176"/>
                    <a:gd name="connsiteX68" fmla="*/ 1302091 w 2088269"/>
                    <a:gd name="connsiteY68" fmla="*/ 782260 h 2309176"/>
                    <a:gd name="connsiteX69" fmla="*/ 1304411 w 2088269"/>
                    <a:gd name="connsiteY69" fmla="*/ 776589 h 2309176"/>
                    <a:gd name="connsiteX70" fmla="*/ 1293326 w 2088269"/>
                    <a:gd name="connsiteY70" fmla="*/ 752357 h 2309176"/>
                    <a:gd name="connsiteX71" fmla="*/ 1281468 w 2088269"/>
                    <a:gd name="connsiteY71" fmla="*/ 725805 h 2309176"/>
                    <a:gd name="connsiteX72" fmla="*/ 1291264 w 2088269"/>
                    <a:gd name="connsiteY72" fmla="*/ 707760 h 2309176"/>
                    <a:gd name="connsiteX73" fmla="*/ 1308278 w 2088269"/>
                    <a:gd name="connsiteY73" fmla="*/ 711369 h 2309176"/>
                    <a:gd name="connsiteX74" fmla="*/ 1325034 w 2088269"/>
                    <a:gd name="connsiteY74" fmla="*/ 708017 h 2309176"/>
                    <a:gd name="connsiteX75" fmla="*/ 1353391 w 2088269"/>
                    <a:gd name="connsiteY75" fmla="*/ 706986 h 2309176"/>
                    <a:gd name="connsiteX76" fmla="*/ 1363187 w 2088269"/>
                    <a:gd name="connsiteY76" fmla="*/ 726578 h 2309176"/>
                    <a:gd name="connsiteX77" fmla="*/ 1363187 w 2088269"/>
                    <a:gd name="connsiteY77" fmla="*/ 759059 h 2309176"/>
                    <a:gd name="connsiteX78" fmla="*/ 1366280 w 2088269"/>
                    <a:gd name="connsiteY78" fmla="*/ 774527 h 2309176"/>
                    <a:gd name="connsiteX79" fmla="*/ 1371951 w 2088269"/>
                    <a:gd name="connsiteY79" fmla="*/ 779682 h 2309176"/>
                    <a:gd name="connsiteX80" fmla="*/ 1376592 w 2088269"/>
                    <a:gd name="connsiteY80" fmla="*/ 774527 h 2309176"/>
                    <a:gd name="connsiteX81" fmla="*/ 1378912 w 2088269"/>
                    <a:gd name="connsiteY81" fmla="*/ 741530 h 2309176"/>
                    <a:gd name="connsiteX82" fmla="*/ 1388708 w 2088269"/>
                    <a:gd name="connsiteY82" fmla="*/ 679403 h 2309176"/>
                    <a:gd name="connsiteX83" fmla="*/ 1407011 w 2088269"/>
                    <a:gd name="connsiteY83" fmla="*/ 669865 h 2309176"/>
                    <a:gd name="connsiteX84" fmla="*/ 1418096 w 2088269"/>
                    <a:gd name="connsiteY84" fmla="*/ 690488 h 2309176"/>
                    <a:gd name="connsiteX85" fmla="*/ 1417322 w 2088269"/>
                    <a:gd name="connsiteY85" fmla="*/ 699768 h 2309176"/>
                    <a:gd name="connsiteX86" fmla="*/ 1443874 w 2088269"/>
                    <a:gd name="connsiteY86" fmla="*/ 720134 h 2309176"/>
                    <a:gd name="connsiteX87" fmla="*/ 1460115 w 2088269"/>
                    <a:gd name="connsiteY87" fmla="*/ 719102 h 2309176"/>
                    <a:gd name="connsiteX88" fmla="*/ 1468880 w 2088269"/>
                    <a:gd name="connsiteY88" fmla="*/ 751326 h 2309176"/>
                    <a:gd name="connsiteX89" fmla="*/ 1459342 w 2088269"/>
                    <a:gd name="connsiteY89" fmla="*/ 763957 h 2309176"/>
                    <a:gd name="connsiteX90" fmla="*/ 1419900 w 2088269"/>
                    <a:gd name="connsiteY90" fmla="*/ 848254 h 2309176"/>
                    <a:gd name="connsiteX91" fmla="*/ 1420673 w 2088269"/>
                    <a:gd name="connsiteY91" fmla="*/ 861917 h 2309176"/>
                    <a:gd name="connsiteX92" fmla="*/ 1444390 w 2088269"/>
                    <a:gd name="connsiteY92" fmla="*/ 828662 h 2309176"/>
                    <a:gd name="connsiteX93" fmla="*/ 1469911 w 2088269"/>
                    <a:gd name="connsiteY93" fmla="*/ 783034 h 2309176"/>
                    <a:gd name="connsiteX94" fmla="*/ 1498525 w 2088269"/>
                    <a:gd name="connsiteY94" fmla="*/ 761122 h 2309176"/>
                    <a:gd name="connsiteX95" fmla="*/ 1518375 w 2088269"/>
                    <a:gd name="connsiteY95" fmla="*/ 764989 h 2309176"/>
                    <a:gd name="connsiteX96" fmla="*/ 1526624 w 2088269"/>
                    <a:gd name="connsiteY96" fmla="*/ 773753 h 2309176"/>
                    <a:gd name="connsiteX97" fmla="*/ 1544927 w 2088269"/>
                    <a:gd name="connsiteY97" fmla="*/ 781229 h 2309176"/>
                    <a:gd name="connsiteX98" fmla="*/ 1569417 w 2088269"/>
                    <a:gd name="connsiteY98" fmla="*/ 810359 h 2309176"/>
                    <a:gd name="connsiteX99" fmla="*/ 1556270 w 2088269"/>
                    <a:gd name="connsiteY99" fmla="*/ 829178 h 2309176"/>
                    <a:gd name="connsiteX100" fmla="*/ 1536936 w 2088269"/>
                    <a:gd name="connsiteY100" fmla="*/ 842325 h 2309176"/>
                    <a:gd name="connsiteX101" fmla="*/ 1521211 w 2088269"/>
                    <a:gd name="connsiteY101" fmla="*/ 855472 h 2309176"/>
                    <a:gd name="connsiteX102" fmla="*/ 1425056 w 2088269"/>
                    <a:gd name="connsiteY102" fmla="*/ 983077 h 2309176"/>
                    <a:gd name="connsiteX103" fmla="*/ 1424540 w 2088269"/>
                    <a:gd name="connsiteY103" fmla="*/ 987201 h 2309176"/>
                    <a:gd name="connsiteX104" fmla="*/ 1464755 w 2088269"/>
                    <a:gd name="connsiteY104" fmla="*/ 961165 h 2309176"/>
                    <a:gd name="connsiteX105" fmla="*/ 1521984 w 2088269"/>
                    <a:gd name="connsiteY105" fmla="*/ 903678 h 2309176"/>
                    <a:gd name="connsiteX106" fmla="*/ 1585657 w 2088269"/>
                    <a:gd name="connsiteY106" fmla="*/ 864237 h 2309176"/>
                    <a:gd name="connsiteX107" fmla="*/ 1595453 w 2088269"/>
                    <a:gd name="connsiteY107" fmla="*/ 853925 h 2309176"/>
                    <a:gd name="connsiteX108" fmla="*/ 1634637 w 2088269"/>
                    <a:gd name="connsiteY108" fmla="*/ 793345 h 2309176"/>
                    <a:gd name="connsiteX109" fmla="*/ 1654745 w 2088269"/>
                    <a:gd name="connsiteY109" fmla="*/ 779682 h 2309176"/>
                    <a:gd name="connsiteX110" fmla="*/ 1671501 w 2088269"/>
                    <a:gd name="connsiteY110" fmla="*/ 784580 h 2309176"/>
                    <a:gd name="connsiteX111" fmla="*/ 1678719 w 2088269"/>
                    <a:gd name="connsiteY111" fmla="*/ 826084 h 2309176"/>
                    <a:gd name="connsiteX112" fmla="*/ 1671501 w 2088269"/>
                    <a:gd name="connsiteY112" fmla="*/ 853152 h 2309176"/>
                    <a:gd name="connsiteX113" fmla="*/ 1669696 w 2088269"/>
                    <a:gd name="connsiteY113" fmla="*/ 864752 h 2309176"/>
                    <a:gd name="connsiteX114" fmla="*/ 1694960 w 2088269"/>
                    <a:gd name="connsiteY114" fmla="*/ 835622 h 2309176"/>
                    <a:gd name="connsiteX115" fmla="*/ 1710685 w 2088269"/>
                    <a:gd name="connsiteY115" fmla="*/ 815773 h 2309176"/>
                    <a:gd name="connsiteX116" fmla="*/ 1738783 w 2088269"/>
                    <a:gd name="connsiteY116" fmla="*/ 808297 h 2309176"/>
                    <a:gd name="connsiteX117" fmla="*/ 1759406 w 2088269"/>
                    <a:gd name="connsiteY117" fmla="*/ 824022 h 2309176"/>
                    <a:gd name="connsiteX118" fmla="*/ 1753735 w 2088269"/>
                    <a:gd name="connsiteY118" fmla="*/ 853152 h 2309176"/>
                    <a:gd name="connsiteX119" fmla="*/ 1724605 w 2088269"/>
                    <a:gd name="connsiteY119" fmla="*/ 876095 h 2309176"/>
                    <a:gd name="connsiteX120" fmla="*/ 1732339 w 2088269"/>
                    <a:gd name="connsiteY120" fmla="*/ 900843 h 2309176"/>
                    <a:gd name="connsiteX121" fmla="*/ 1743166 w 2088269"/>
                    <a:gd name="connsiteY121" fmla="*/ 904194 h 2309176"/>
                    <a:gd name="connsiteX122" fmla="*/ 1755024 w 2088269"/>
                    <a:gd name="connsiteY122" fmla="*/ 917083 h 2309176"/>
                    <a:gd name="connsiteX123" fmla="*/ 1744713 w 2088269"/>
                    <a:gd name="connsiteY123" fmla="*/ 930488 h 2309176"/>
                    <a:gd name="connsiteX124" fmla="*/ 1713520 w 2088269"/>
                    <a:gd name="connsiteY124" fmla="*/ 939511 h 2309176"/>
                    <a:gd name="connsiteX125" fmla="*/ 1627419 w 2088269"/>
                    <a:gd name="connsiteY125" fmla="*/ 978437 h 2309176"/>
                    <a:gd name="connsiteX126" fmla="*/ 1553692 w 2088269"/>
                    <a:gd name="connsiteY126" fmla="*/ 1023550 h 2309176"/>
                    <a:gd name="connsiteX127" fmla="*/ 1552661 w 2088269"/>
                    <a:gd name="connsiteY127" fmla="*/ 1025612 h 2309176"/>
                    <a:gd name="connsiteX128" fmla="*/ 1576119 w 2088269"/>
                    <a:gd name="connsiteY128" fmla="*/ 1024065 h 2309176"/>
                    <a:gd name="connsiteX129" fmla="*/ 1615819 w 2088269"/>
                    <a:gd name="connsiteY129" fmla="*/ 1008082 h 2309176"/>
                    <a:gd name="connsiteX130" fmla="*/ 1690319 w 2088269"/>
                    <a:gd name="connsiteY130" fmla="*/ 995708 h 2309176"/>
                    <a:gd name="connsiteX131" fmla="*/ 1741103 w 2088269"/>
                    <a:gd name="connsiteY131" fmla="*/ 1010918 h 2309176"/>
                    <a:gd name="connsiteX132" fmla="*/ 1757344 w 2088269"/>
                    <a:gd name="connsiteY132" fmla="*/ 1023292 h 2309176"/>
                    <a:gd name="connsiteX133" fmla="*/ 1756829 w 2088269"/>
                    <a:gd name="connsiteY133" fmla="*/ 1041595 h 2309176"/>
                    <a:gd name="connsiteX134" fmla="*/ 1732339 w 2088269"/>
                    <a:gd name="connsiteY134" fmla="*/ 1055000 h 2309176"/>
                    <a:gd name="connsiteX135" fmla="*/ 1674594 w 2088269"/>
                    <a:gd name="connsiteY135" fmla="*/ 1070982 h 2309176"/>
                    <a:gd name="connsiteX136" fmla="*/ 1669181 w 2088269"/>
                    <a:gd name="connsiteY136" fmla="*/ 1072529 h 2309176"/>
                    <a:gd name="connsiteX137" fmla="*/ 1666861 w 2088269"/>
                    <a:gd name="connsiteY137" fmla="*/ 1088254 h 2309176"/>
                    <a:gd name="connsiteX138" fmla="*/ 1667634 w 2088269"/>
                    <a:gd name="connsiteY138" fmla="*/ 1103721 h 2309176"/>
                    <a:gd name="connsiteX139" fmla="*/ 1637988 w 2088269"/>
                    <a:gd name="connsiteY139" fmla="*/ 1115837 h 2309176"/>
                    <a:gd name="connsiteX140" fmla="*/ 1600094 w 2088269"/>
                    <a:gd name="connsiteY140" fmla="*/ 1112228 h 2309176"/>
                    <a:gd name="connsiteX141" fmla="*/ 1559363 w 2088269"/>
                    <a:gd name="connsiteY141" fmla="*/ 1102175 h 2309176"/>
                    <a:gd name="connsiteX142" fmla="*/ 1538225 w 2088269"/>
                    <a:gd name="connsiteY142" fmla="*/ 1101917 h 2309176"/>
                    <a:gd name="connsiteX143" fmla="*/ 1466302 w 2088269"/>
                    <a:gd name="connsiteY143" fmla="*/ 1132336 h 2309176"/>
                    <a:gd name="connsiteX144" fmla="*/ 1540029 w 2088269"/>
                    <a:gd name="connsiteY144" fmla="*/ 1120478 h 2309176"/>
                    <a:gd name="connsiteX145" fmla="*/ 1620201 w 2088269"/>
                    <a:gd name="connsiteY145" fmla="*/ 1142905 h 2309176"/>
                    <a:gd name="connsiteX146" fmla="*/ 1637473 w 2088269"/>
                    <a:gd name="connsiteY146" fmla="*/ 1163528 h 2309176"/>
                    <a:gd name="connsiteX147" fmla="*/ 1664540 w 2088269"/>
                    <a:gd name="connsiteY147" fmla="*/ 1167395 h 2309176"/>
                    <a:gd name="connsiteX148" fmla="*/ 1683617 w 2088269"/>
                    <a:gd name="connsiteY148" fmla="*/ 1144452 h 2309176"/>
                    <a:gd name="connsiteX149" fmla="*/ 1758891 w 2088269"/>
                    <a:gd name="connsiteY149" fmla="*/ 1109135 h 2309176"/>
                    <a:gd name="connsiteX150" fmla="*/ 1774616 w 2088269"/>
                    <a:gd name="connsiteY150" fmla="*/ 1128469 h 2309176"/>
                    <a:gd name="connsiteX151" fmla="*/ 1775389 w 2088269"/>
                    <a:gd name="connsiteY151" fmla="*/ 1137749 h 2309176"/>
                    <a:gd name="connsiteX152" fmla="*/ 1784927 w 2088269"/>
                    <a:gd name="connsiteY152" fmla="*/ 1135945 h 2309176"/>
                    <a:gd name="connsiteX153" fmla="*/ 1827205 w 2088269"/>
                    <a:gd name="connsiteY153" fmla="*/ 1111971 h 2309176"/>
                    <a:gd name="connsiteX154" fmla="*/ 1833907 w 2088269"/>
                    <a:gd name="connsiteY154" fmla="*/ 1105526 h 2309176"/>
                    <a:gd name="connsiteX155" fmla="*/ 1854272 w 2088269"/>
                    <a:gd name="connsiteY155" fmla="*/ 1089285 h 2309176"/>
                    <a:gd name="connsiteX156" fmla="*/ 1889331 w 2088269"/>
                    <a:gd name="connsiteY156" fmla="*/ 1102948 h 2309176"/>
                    <a:gd name="connsiteX157" fmla="*/ 1903510 w 2088269"/>
                    <a:gd name="connsiteY157" fmla="*/ 1109135 h 2309176"/>
                    <a:gd name="connsiteX158" fmla="*/ 1946818 w 2088269"/>
                    <a:gd name="connsiteY158" fmla="*/ 1107331 h 2309176"/>
                    <a:gd name="connsiteX159" fmla="*/ 1967699 w 2088269"/>
                    <a:gd name="connsiteY159" fmla="*/ 1125376 h 2309176"/>
                    <a:gd name="connsiteX160" fmla="*/ 1955583 w 2088269"/>
                    <a:gd name="connsiteY160" fmla="*/ 1154248 h 2309176"/>
                    <a:gd name="connsiteX161" fmla="*/ 1909954 w 2088269"/>
                    <a:gd name="connsiteY161" fmla="*/ 1170231 h 2309176"/>
                    <a:gd name="connsiteX162" fmla="*/ 1891136 w 2088269"/>
                    <a:gd name="connsiteY162" fmla="*/ 1175129 h 2309176"/>
                    <a:gd name="connsiteX163" fmla="*/ 1897323 w 2088269"/>
                    <a:gd name="connsiteY163" fmla="*/ 1180027 h 2309176"/>
                    <a:gd name="connsiteX164" fmla="*/ 1913306 w 2088269"/>
                    <a:gd name="connsiteY164" fmla="*/ 1184925 h 2309176"/>
                    <a:gd name="connsiteX165" fmla="*/ 1924133 w 2088269"/>
                    <a:gd name="connsiteY165" fmla="*/ 1196267 h 2309176"/>
                    <a:gd name="connsiteX166" fmla="*/ 1914852 w 2088269"/>
                    <a:gd name="connsiteY166" fmla="*/ 1209930 h 2309176"/>
                    <a:gd name="connsiteX167" fmla="*/ 1873091 w 2088269"/>
                    <a:gd name="connsiteY167" fmla="*/ 1225913 h 2309176"/>
                    <a:gd name="connsiteX168" fmla="*/ 1825400 w 2088269"/>
                    <a:gd name="connsiteY168" fmla="*/ 1235451 h 2309176"/>
                    <a:gd name="connsiteX169" fmla="*/ 1817666 w 2088269"/>
                    <a:gd name="connsiteY169" fmla="*/ 1238287 h 2309176"/>
                    <a:gd name="connsiteX170" fmla="*/ 1755282 w 2088269"/>
                    <a:gd name="connsiteY170" fmla="*/ 1249629 h 2309176"/>
                    <a:gd name="connsiteX171" fmla="*/ 1734143 w 2088269"/>
                    <a:gd name="connsiteY171" fmla="*/ 1245247 h 2309176"/>
                    <a:gd name="connsiteX172" fmla="*/ 1661963 w 2088269"/>
                    <a:gd name="connsiteY172" fmla="*/ 1239060 h 2309176"/>
                    <a:gd name="connsiteX173" fmla="*/ 1637988 w 2088269"/>
                    <a:gd name="connsiteY173" fmla="*/ 1246020 h 2309176"/>
                    <a:gd name="connsiteX174" fmla="*/ 1632575 w 2088269"/>
                    <a:gd name="connsiteY174" fmla="*/ 1254012 h 2309176"/>
                    <a:gd name="connsiteX175" fmla="*/ 1640051 w 2088269"/>
                    <a:gd name="connsiteY175" fmla="*/ 1258652 h 2309176"/>
                    <a:gd name="connsiteX176" fmla="*/ 1666603 w 2088269"/>
                    <a:gd name="connsiteY176" fmla="*/ 1269737 h 2309176"/>
                    <a:gd name="connsiteX177" fmla="*/ 1675625 w 2088269"/>
                    <a:gd name="connsiteY177" fmla="*/ 1286751 h 2309176"/>
                    <a:gd name="connsiteX178" fmla="*/ 1661705 w 2088269"/>
                    <a:gd name="connsiteY178" fmla="*/ 1299124 h 2309176"/>
                    <a:gd name="connsiteX179" fmla="*/ 1608085 w 2088269"/>
                    <a:gd name="connsiteY179" fmla="*/ 1299640 h 2309176"/>
                    <a:gd name="connsiteX180" fmla="*/ 1543123 w 2088269"/>
                    <a:gd name="connsiteY180" fmla="*/ 1286751 h 2309176"/>
                    <a:gd name="connsiteX181" fmla="*/ 1481769 w 2088269"/>
                    <a:gd name="connsiteY181" fmla="*/ 1303249 h 2309176"/>
                    <a:gd name="connsiteX182" fmla="*/ 1478933 w 2088269"/>
                    <a:gd name="connsiteY182" fmla="*/ 1305569 h 2309176"/>
                    <a:gd name="connsiteX183" fmla="*/ 1438976 w 2088269"/>
                    <a:gd name="connsiteY183" fmla="*/ 1296289 h 2309176"/>
                    <a:gd name="connsiteX184" fmla="*/ 1432532 w 2088269"/>
                    <a:gd name="connsiteY184" fmla="*/ 1278759 h 2309176"/>
                    <a:gd name="connsiteX185" fmla="*/ 1414486 w 2088269"/>
                    <a:gd name="connsiteY185" fmla="*/ 1236998 h 2309176"/>
                    <a:gd name="connsiteX186" fmla="*/ 1388450 w 2088269"/>
                    <a:gd name="connsiteY186" fmla="*/ 1224882 h 2309176"/>
                    <a:gd name="connsiteX187" fmla="*/ 1368085 w 2088269"/>
                    <a:gd name="connsiteY187" fmla="*/ 1244731 h 2309176"/>
                    <a:gd name="connsiteX188" fmla="*/ 1364476 w 2088269"/>
                    <a:gd name="connsiteY188" fmla="*/ 1256332 h 2309176"/>
                    <a:gd name="connsiteX189" fmla="*/ 1358031 w 2088269"/>
                    <a:gd name="connsiteY189" fmla="*/ 1269737 h 2309176"/>
                    <a:gd name="connsiteX190" fmla="*/ 1370147 w 2088269"/>
                    <a:gd name="connsiteY190" fmla="*/ 1305311 h 2309176"/>
                    <a:gd name="connsiteX191" fmla="*/ 1418096 w 2088269"/>
                    <a:gd name="connsiteY191" fmla="*/ 1339339 h 2309176"/>
                    <a:gd name="connsiteX192" fmla="*/ 1461404 w 2088269"/>
                    <a:gd name="connsiteY192" fmla="*/ 1370274 h 2309176"/>
                    <a:gd name="connsiteX193" fmla="*/ 1484863 w 2088269"/>
                    <a:gd name="connsiteY193" fmla="*/ 1379554 h 2309176"/>
                    <a:gd name="connsiteX194" fmla="*/ 1511672 w 2088269"/>
                    <a:gd name="connsiteY194" fmla="*/ 1370016 h 2309176"/>
                    <a:gd name="connsiteX195" fmla="*/ 1529202 w 2088269"/>
                    <a:gd name="connsiteY195" fmla="*/ 1342433 h 2309176"/>
                    <a:gd name="connsiteX196" fmla="*/ 1552661 w 2088269"/>
                    <a:gd name="connsiteY196" fmla="*/ 1323614 h 2309176"/>
                    <a:gd name="connsiteX197" fmla="*/ 1568128 w 2088269"/>
                    <a:gd name="connsiteY197" fmla="*/ 1331090 h 2309176"/>
                    <a:gd name="connsiteX198" fmla="*/ 1610663 w 2088269"/>
                    <a:gd name="connsiteY198" fmla="*/ 1355838 h 2309176"/>
                    <a:gd name="connsiteX199" fmla="*/ 1678461 w 2088269"/>
                    <a:gd name="connsiteY199" fmla="*/ 1332121 h 2309176"/>
                    <a:gd name="connsiteX200" fmla="*/ 1783123 w 2088269"/>
                    <a:gd name="connsiteY200" fmla="*/ 1282884 h 2309176"/>
                    <a:gd name="connsiteX201" fmla="*/ 1810706 w 2088269"/>
                    <a:gd name="connsiteY201" fmla="*/ 1271541 h 2309176"/>
                    <a:gd name="connsiteX202" fmla="*/ 1837000 w 2088269"/>
                    <a:gd name="connsiteY202" fmla="*/ 1292422 h 2309176"/>
                    <a:gd name="connsiteX203" fmla="*/ 1829267 w 2088269"/>
                    <a:gd name="connsiteY203" fmla="*/ 1321294 h 2309176"/>
                    <a:gd name="connsiteX204" fmla="*/ 1832618 w 2088269"/>
                    <a:gd name="connsiteY204" fmla="*/ 1341659 h 2309176"/>
                    <a:gd name="connsiteX205" fmla="*/ 1823853 w 2088269"/>
                    <a:gd name="connsiteY205" fmla="*/ 1371821 h 2309176"/>
                    <a:gd name="connsiteX206" fmla="*/ 1799879 w 2088269"/>
                    <a:gd name="connsiteY206" fmla="*/ 1382390 h 2309176"/>
                    <a:gd name="connsiteX207" fmla="*/ 1809159 w 2088269"/>
                    <a:gd name="connsiteY207" fmla="*/ 1385483 h 2309176"/>
                    <a:gd name="connsiteX208" fmla="*/ 1818698 w 2088269"/>
                    <a:gd name="connsiteY208" fmla="*/ 1395537 h 2309176"/>
                    <a:gd name="connsiteX209" fmla="*/ 1809159 w 2088269"/>
                    <a:gd name="connsiteY209" fmla="*/ 1406622 h 2309176"/>
                    <a:gd name="connsiteX210" fmla="*/ 1783381 w 2088269"/>
                    <a:gd name="connsiteY210" fmla="*/ 1410489 h 2309176"/>
                    <a:gd name="connsiteX211" fmla="*/ 1710685 w 2088269"/>
                    <a:gd name="connsiteY211" fmla="*/ 1414613 h 2309176"/>
                    <a:gd name="connsiteX212" fmla="*/ 1696248 w 2088269"/>
                    <a:gd name="connsiteY212" fmla="*/ 1418222 h 2309176"/>
                    <a:gd name="connsiteX213" fmla="*/ 1692897 w 2088269"/>
                    <a:gd name="connsiteY213" fmla="*/ 1424151 h 2309176"/>
                    <a:gd name="connsiteX214" fmla="*/ 1698311 w 2088269"/>
                    <a:gd name="connsiteY214" fmla="*/ 1428792 h 2309176"/>
                    <a:gd name="connsiteX215" fmla="*/ 1711200 w 2088269"/>
                    <a:gd name="connsiteY215" fmla="*/ 1427245 h 2309176"/>
                    <a:gd name="connsiteX216" fmla="*/ 1752704 w 2088269"/>
                    <a:gd name="connsiteY216" fmla="*/ 1429307 h 2309176"/>
                    <a:gd name="connsiteX217" fmla="*/ 1778483 w 2088269"/>
                    <a:gd name="connsiteY217" fmla="*/ 1476998 h 2309176"/>
                    <a:gd name="connsiteX218" fmla="*/ 1796012 w 2088269"/>
                    <a:gd name="connsiteY218" fmla="*/ 1503808 h 2309176"/>
                    <a:gd name="connsiteX219" fmla="*/ 1859944 w 2088269"/>
                    <a:gd name="connsiteY219" fmla="*/ 1477256 h 2309176"/>
                    <a:gd name="connsiteX220" fmla="*/ 1885465 w 2088269"/>
                    <a:gd name="connsiteY220" fmla="*/ 1436010 h 2309176"/>
                    <a:gd name="connsiteX221" fmla="*/ 1960739 w 2088269"/>
                    <a:gd name="connsiteY221" fmla="*/ 1407653 h 2309176"/>
                    <a:gd name="connsiteX222" fmla="*/ 2016163 w 2088269"/>
                    <a:gd name="connsiteY222" fmla="*/ 1429307 h 2309176"/>
                    <a:gd name="connsiteX223" fmla="*/ 2039106 w 2088269"/>
                    <a:gd name="connsiteY223" fmla="*/ 1457664 h 2309176"/>
                    <a:gd name="connsiteX224" fmla="*/ 2033177 w 2088269"/>
                    <a:gd name="connsiteY224" fmla="*/ 1476482 h 2309176"/>
                    <a:gd name="connsiteX225" fmla="*/ 1992189 w 2088269"/>
                    <a:gd name="connsiteY225" fmla="*/ 1496590 h 2309176"/>
                    <a:gd name="connsiteX226" fmla="*/ 1962285 w 2088269"/>
                    <a:gd name="connsiteY226" fmla="*/ 1507417 h 2309176"/>
                    <a:gd name="connsiteX227" fmla="*/ 1953778 w 2088269"/>
                    <a:gd name="connsiteY227" fmla="*/ 1511284 h 2309176"/>
                    <a:gd name="connsiteX228" fmla="*/ 1951974 w 2088269"/>
                    <a:gd name="connsiteY228" fmla="*/ 1528555 h 2309176"/>
                    <a:gd name="connsiteX229" fmla="*/ 1964605 w 2088269"/>
                    <a:gd name="connsiteY229" fmla="*/ 1538094 h 2309176"/>
                    <a:gd name="connsiteX230" fmla="*/ 1982393 w 2088269"/>
                    <a:gd name="connsiteY230" fmla="*/ 1561552 h 2309176"/>
                    <a:gd name="connsiteX231" fmla="*/ 1968472 w 2088269"/>
                    <a:gd name="connsiteY231" fmla="*/ 1586558 h 2309176"/>
                    <a:gd name="connsiteX232" fmla="*/ 1914594 w 2088269"/>
                    <a:gd name="connsiteY232" fmla="*/ 1575473 h 2309176"/>
                    <a:gd name="connsiteX233" fmla="*/ 1912274 w 2088269"/>
                    <a:gd name="connsiteY233" fmla="*/ 1573926 h 2309176"/>
                    <a:gd name="connsiteX234" fmla="*/ 1901963 w 2088269"/>
                    <a:gd name="connsiteY234" fmla="*/ 1571348 h 2309176"/>
                    <a:gd name="connsiteX235" fmla="*/ 1908408 w 2088269"/>
                    <a:gd name="connsiteY235" fmla="*/ 1580113 h 2309176"/>
                    <a:gd name="connsiteX236" fmla="*/ 1929804 w 2088269"/>
                    <a:gd name="connsiteY236" fmla="*/ 1596611 h 2309176"/>
                    <a:gd name="connsiteX237" fmla="*/ 1935991 w 2088269"/>
                    <a:gd name="connsiteY237" fmla="*/ 1602283 h 2309176"/>
                    <a:gd name="connsiteX238" fmla="*/ 1938311 w 2088269"/>
                    <a:gd name="connsiteY238" fmla="*/ 1613625 h 2309176"/>
                    <a:gd name="connsiteX239" fmla="*/ 1928515 w 2088269"/>
                    <a:gd name="connsiteY239" fmla="*/ 1619555 h 2309176"/>
                    <a:gd name="connsiteX240" fmla="*/ 1904283 w 2088269"/>
                    <a:gd name="connsiteY240" fmla="*/ 1618008 h 2309176"/>
                    <a:gd name="connsiteX241" fmla="*/ 1891394 w 2088269"/>
                    <a:gd name="connsiteY241" fmla="*/ 1619812 h 2309176"/>
                    <a:gd name="connsiteX242" fmla="*/ 1890363 w 2088269"/>
                    <a:gd name="connsiteY242" fmla="*/ 1626515 h 2309176"/>
                    <a:gd name="connsiteX243" fmla="*/ 1897323 w 2088269"/>
                    <a:gd name="connsiteY243" fmla="*/ 1631155 h 2309176"/>
                    <a:gd name="connsiteX244" fmla="*/ 1896292 w 2088269"/>
                    <a:gd name="connsiteY244" fmla="*/ 1651520 h 2309176"/>
                    <a:gd name="connsiteX245" fmla="*/ 1869224 w 2088269"/>
                    <a:gd name="connsiteY245" fmla="*/ 1658480 h 2309176"/>
                    <a:gd name="connsiteX246" fmla="*/ 1820760 w 2088269"/>
                    <a:gd name="connsiteY246" fmla="*/ 1658223 h 2309176"/>
                    <a:gd name="connsiteX247" fmla="*/ 1769718 w 2088269"/>
                    <a:gd name="connsiteY247" fmla="*/ 1629608 h 2309176"/>
                    <a:gd name="connsiteX248" fmla="*/ 1724347 w 2088269"/>
                    <a:gd name="connsiteY248" fmla="*/ 1605634 h 2309176"/>
                    <a:gd name="connsiteX249" fmla="*/ 1717645 w 2088269"/>
                    <a:gd name="connsiteY249" fmla="*/ 1605892 h 2309176"/>
                    <a:gd name="connsiteX250" fmla="*/ 1730792 w 2088269"/>
                    <a:gd name="connsiteY250" fmla="*/ 1615945 h 2309176"/>
                    <a:gd name="connsiteX251" fmla="*/ 1754508 w 2088269"/>
                    <a:gd name="connsiteY251" fmla="*/ 1635537 h 2309176"/>
                    <a:gd name="connsiteX252" fmla="*/ 1763273 w 2088269"/>
                    <a:gd name="connsiteY252" fmla="*/ 1661832 h 2309176"/>
                    <a:gd name="connsiteX253" fmla="*/ 1730276 w 2088269"/>
                    <a:gd name="connsiteY253" fmla="*/ 1676526 h 2309176"/>
                    <a:gd name="connsiteX254" fmla="*/ 1666603 w 2088269"/>
                    <a:gd name="connsiteY254" fmla="*/ 1648169 h 2309176"/>
                    <a:gd name="connsiteX255" fmla="*/ 1583337 w 2088269"/>
                    <a:gd name="connsiteY255" fmla="*/ 1564388 h 2309176"/>
                    <a:gd name="connsiteX256" fmla="*/ 1545185 w 2088269"/>
                    <a:gd name="connsiteY256" fmla="*/ 1514635 h 2309176"/>
                    <a:gd name="connsiteX257" fmla="*/ 1516055 w 2088269"/>
                    <a:gd name="connsiteY257" fmla="*/ 1496074 h 2309176"/>
                    <a:gd name="connsiteX258" fmla="*/ 1462435 w 2088269"/>
                    <a:gd name="connsiteY258" fmla="*/ 1497105 h 2309176"/>
                    <a:gd name="connsiteX259" fmla="*/ 1454444 w 2088269"/>
                    <a:gd name="connsiteY259" fmla="*/ 1502519 h 2309176"/>
                    <a:gd name="connsiteX260" fmla="*/ 1461146 w 2088269"/>
                    <a:gd name="connsiteY260" fmla="*/ 1509221 h 2309176"/>
                    <a:gd name="connsiteX261" fmla="*/ 1536420 w 2088269"/>
                    <a:gd name="connsiteY261" fmla="*/ 1560263 h 2309176"/>
                    <a:gd name="connsiteX262" fmla="*/ 1574830 w 2088269"/>
                    <a:gd name="connsiteY262" fmla="*/ 1589909 h 2309176"/>
                    <a:gd name="connsiteX263" fmla="*/ 1583853 w 2088269"/>
                    <a:gd name="connsiteY263" fmla="*/ 1597900 h 2309176"/>
                    <a:gd name="connsiteX264" fmla="*/ 1686195 w 2088269"/>
                    <a:gd name="connsiteY264" fmla="*/ 1690188 h 2309176"/>
                    <a:gd name="connsiteX265" fmla="*/ 1782865 w 2088269"/>
                    <a:gd name="connsiteY265" fmla="*/ 1739168 h 2309176"/>
                    <a:gd name="connsiteX266" fmla="*/ 1813026 w 2088269"/>
                    <a:gd name="connsiteY266" fmla="*/ 1743293 h 2309176"/>
                    <a:gd name="connsiteX267" fmla="*/ 1825916 w 2088269"/>
                    <a:gd name="connsiteY267" fmla="*/ 1726536 h 2309176"/>
                    <a:gd name="connsiteX268" fmla="*/ 1822822 w 2088269"/>
                    <a:gd name="connsiteY268" fmla="*/ 1697664 h 2309176"/>
                    <a:gd name="connsiteX269" fmla="*/ 1832360 w 2088269"/>
                    <a:gd name="connsiteY269" fmla="*/ 1681939 h 2309176"/>
                    <a:gd name="connsiteX270" fmla="*/ 1847570 w 2088269"/>
                    <a:gd name="connsiteY270" fmla="*/ 1685806 h 2309176"/>
                    <a:gd name="connsiteX271" fmla="*/ 1856077 w 2088269"/>
                    <a:gd name="connsiteY271" fmla="*/ 1694571 h 2309176"/>
                    <a:gd name="connsiteX272" fmla="*/ 1868708 w 2088269"/>
                    <a:gd name="connsiteY272" fmla="*/ 1694313 h 2309176"/>
                    <a:gd name="connsiteX273" fmla="*/ 1881598 w 2088269"/>
                    <a:gd name="connsiteY273" fmla="*/ 1697406 h 2309176"/>
                    <a:gd name="connsiteX274" fmla="*/ 1900932 w 2088269"/>
                    <a:gd name="connsiteY274" fmla="*/ 1708491 h 2309176"/>
                    <a:gd name="connsiteX275" fmla="*/ 1915368 w 2088269"/>
                    <a:gd name="connsiteY275" fmla="*/ 1711069 h 2309176"/>
                    <a:gd name="connsiteX276" fmla="*/ 1915883 w 2088269"/>
                    <a:gd name="connsiteY276" fmla="*/ 1726794 h 2309176"/>
                    <a:gd name="connsiteX277" fmla="*/ 1905314 w 2088269"/>
                    <a:gd name="connsiteY277" fmla="*/ 1745613 h 2309176"/>
                    <a:gd name="connsiteX278" fmla="*/ 1911759 w 2088269"/>
                    <a:gd name="connsiteY278" fmla="*/ 1758244 h 2309176"/>
                    <a:gd name="connsiteX279" fmla="*/ 1921039 w 2088269"/>
                    <a:gd name="connsiteY279" fmla="*/ 1759018 h 2309176"/>
                    <a:gd name="connsiteX280" fmla="*/ 1932382 w 2088269"/>
                    <a:gd name="connsiteY280" fmla="*/ 1771907 h 2309176"/>
                    <a:gd name="connsiteX281" fmla="*/ 1922844 w 2088269"/>
                    <a:gd name="connsiteY281" fmla="*/ 1784023 h 2309176"/>
                    <a:gd name="connsiteX282" fmla="*/ 1892683 w 2088269"/>
                    <a:gd name="connsiteY282" fmla="*/ 1790983 h 2309176"/>
                    <a:gd name="connsiteX283" fmla="*/ 1885722 w 2088269"/>
                    <a:gd name="connsiteY283" fmla="*/ 1796139 h 2309176"/>
                    <a:gd name="connsiteX284" fmla="*/ 1892683 w 2088269"/>
                    <a:gd name="connsiteY284" fmla="*/ 1801295 h 2309176"/>
                    <a:gd name="connsiteX285" fmla="*/ 1949396 w 2088269"/>
                    <a:gd name="connsiteY285" fmla="*/ 1801295 h 2309176"/>
                    <a:gd name="connsiteX286" fmla="*/ 1980846 w 2088269"/>
                    <a:gd name="connsiteY286" fmla="*/ 1761853 h 2309176"/>
                    <a:gd name="connsiteX287" fmla="*/ 1986260 w 2088269"/>
                    <a:gd name="connsiteY287" fmla="*/ 1751800 h 2309176"/>
                    <a:gd name="connsiteX288" fmla="*/ 1996829 w 2088269"/>
                    <a:gd name="connsiteY288" fmla="*/ 1755924 h 2309176"/>
                    <a:gd name="connsiteX289" fmla="*/ 2022092 w 2088269"/>
                    <a:gd name="connsiteY289" fmla="*/ 1787116 h 2309176"/>
                    <a:gd name="connsiteX290" fmla="*/ 2035497 w 2088269"/>
                    <a:gd name="connsiteY290" fmla="*/ 1803873 h 2309176"/>
                    <a:gd name="connsiteX291" fmla="*/ 2033177 w 2088269"/>
                    <a:gd name="connsiteY291" fmla="*/ 1820113 h 2309176"/>
                    <a:gd name="connsiteX292" fmla="*/ 2029052 w 2088269"/>
                    <a:gd name="connsiteY292" fmla="*/ 1822433 h 2309176"/>
                    <a:gd name="connsiteX293" fmla="*/ 2028537 w 2088269"/>
                    <a:gd name="connsiteY293" fmla="*/ 1834807 h 2309176"/>
                    <a:gd name="connsiteX294" fmla="*/ 2054315 w 2088269"/>
                    <a:gd name="connsiteY294" fmla="*/ 1850017 h 2309176"/>
                    <a:gd name="connsiteX295" fmla="*/ 2068494 w 2088269"/>
                    <a:gd name="connsiteY295" fmla="*/ 1862133 h 2309176"/>
                    <a:gd name="connsiteX296" fmla="*/ 2063854 w 2088269"/>
                    <a:gd name="connsiteY296" fmla="*/ 1878889 h 2309176"/>
                    <a:gd name="connsiteX297" fmla="*/ 2059987 w 2088269"/>
                    <a:gd name="connsiteY297" fmla="*/ 1894356 h 2309176"/>
                    <a:gd name="connsiteX298" fmla="*/ 2083188 w 2088269"/>
                    <a:gd name="connsiteY298" fmla="*/ 1924775 h 2309176"/>
                    <a:gd name="connsiteX299" fmla="*/ 2078290 w 2088269"/>
                    <a:gd name="connsiteY299" fmla="*/ 1947976 h 2309176"/>
                    <a:gd name="connsiteX300" fmla="*/ 2036528 w 2088269"/>
                    <a:gd name="connsiteY300" fmla="*/ 1952358 h 2309176"/>
                    <a:gd name="connsiteX301" fmla="*/ 1983939 w 2088269"/>
                    <a:gd name="connsiteY301" fmla="*/ 1922713 h 2309176"/>
                    <a:gd name="connsiteX302" fmla="*/ 1933929 w 2088269"/>
                    <a:gd name="connsiteY302" fmla="*/ 1896418 h 2309176"/>
                    <a:gd name="connsiteX303" fmla="*/ 1918461 w 2088269"/>
                    <a:gd name="connsiteY303" fmla="*/ 1888685 h 2309176"/>
                    <a:gd name="connsiteX304" fmla="*/ 1837000 w 2088269"/>
                    <a:gd name="connsiteY304" fmla="*/ 1828105 h 2309176"/>
                    <a:gd name="connsiteX305" fmla="*/ 1811479 w 2088269"/>
                    <a:gd name="connsiteY305" fmla="*/ 1816762 h 2309176"/>
                    <a:gd name="connsiteX306" fmla="*/ 1805293 w 2088269"/>
                    <a:gd name="connsiteY306" fmla="*/ 1816762 h 2309176"/>
                    <a:gd name="connsiteX307" fmla="*/ 1805035 w 2088269"/>
                    <a:gd name="connsiteY307" fmla="*/ 1823722 h 2309176"/>
                    <a:gd name="connsiteX308" fmla="*/ 1813800 w 2088269"/>
                    <a:gd name="connsiteY308" fmla="*/ 1849243 h 2309176"/>
                    <a:gd name="connsiteX309" fmla="*/ 1822307 w 2088269"/>
                    <a:gd name="connsiteY309" fmla="*/ 1857235 h 2309176"/>
                    <a:gd name="connsiteX310" fmla="*/ 1860201 w 2088269"/>
                    <a:gd name="connsiteY310" fmla="*/ 1900285 h 2309176"/>
                    <a:gd name="connsiteX311" fmla="*/ 1835196 w 2088269"/>
                    <a:gd name="connsiteY311" fmla="*/ 1928900 h 2309176"/>
                    <a:gd name="connsiteX312" fmla="*/ 1802972 w 2088269"/>
                    <a:gd name="connsiteY312" fmla="*/ 1911886 h 2309176"/>
                    <a:gd name="connsiteX313" fmla="*/ 1824111 w 2088269"/>
                    <a:gd name="connsiteY313" fmla="*/ 1951327 h 2309176"/>
                    <a:gd name="connsiteX314" fmla="*/ 1863295 w 2088269"/>
                    <a:gd name="connsiteY314" fmla="*/ 1969114 h 2309176"/>
                    <a:gd name="connsiteX315" fmla="*/ 1877215 w 2088269"/>
                    <a:gd name="connsiteY315" fmla="*/ 1954421 h 2309176"/>
                    <a:gd name="connsiteX316" fmla="*/ 1918977 w 2088269"/>
                    <a:gd name="connsiteY316" fmla="*/ 1921424 h 2309176"/>
                    <a:gd name="connsiteX317" fmla="*/ 1933155 w 2088269"/>
                    <a:gd name="connsiteY317" fmla="*/ 1942820 h 2309176"/>
                    <a:gd name="connsiteX318" fmla="*/ 1946560 w 2088269"/>
                    <a:gd name="connsiteY318" fmla="*/ 1970403 h 2309176"/>
                    <a:gd name="connsiteX319" fmla="*/ 1987806 w 2088269"/>
                    <a:gd name="connsiteY319" fmla="*/ 1978653 h 2309176"/>
                    <a:gd name="connsiteX320" fmla="*/ 2027248 w 2088269"/>
                    <a:gd name="connsiteY320" fmla="*/ 1989995 h 2309176"/>
                    <a:gd name="connsiteX321" fmla="*/ 2038590 w 2088269"/>
                    <a:gd name="connsiteY321" fmla="*/ 2015258 h 2309176"/>
                    <a:gd name="connsiteX322" fmla="*/ 2043231 w 2088269"/>
                    <a:gd name="connsiteY322" fmla="*/ 2035881 h 2309176"/>
                    <a:gd name="connsiteX323" fmla="*/ 2038075 w 2088269"/>
                    <a:gd name="connsiteY323" fmla="*/ 2057020 h 2309176"/>
                    <a:gd name="connsiteX324" fmla="*/ 2004047 w 2088269"/>
                    <a:gd name="connsiteY324" fmla="*/ 2055731 h 2309176"/>
                    <a:gd name="connsiteX325" fmla="*/ 1990384 w 2088269"/>
                    <a:gd name="connsiteY325" fmla="*/ 2052122 h 2309176"/>
                    <a:gd name="connsiteX326" fmla="*/ 1986002 w 2088269"/>
                    <a:gd name="connsiteY326" fmla="*/ 2053153 h 2309176"/>
                    <a:gd name="connsiteX327" fmla="*/ 1986775 w 2088269"/>
                    <a:gd name="connsiteY327" fmla="*/ 2057278 h 2309176"/>
                    <a:gd name="connsiteX328" fmla="*/ 1993735 w 2088269"/>
                    <a:gd name="connsiteY328" fmla="*/ 2064754 h 2309176"/>
                    <a:gd name="connsiteX329" fmla="*/ 2000953 w 2088269"/>
                    <a:gd name="connsiteY329" fmla="*/ 2100844 h 2309176"/>
                    <a:gd name="connsiteX330" fmla="*/ 1971050 w 2088269"/>
                    <a:gd name="connsiteY330" fmla="*/ 2111413 h 2309176"/>
                    <a:gd name="connsiteX331" fmla="*/ 1921813 w 2088269"/>
                    <a:gd name="connsiteY331" fmla="*/ 2055989 h 2309176"/>
                    <a:gd name="connsiteX332" fmla="*/ 1866646 w 2088269"/>
                    <a:gd name="connsiteY332" fmla="*/ 2002885 h 2309176"/>
                    <a:gd name="connsiteX333" fmla="*/ 1851694 w 2088269"/>
                    <a:gd name="connsiteY333" fmla="*/ 2007267 h 2309176"/>
                    <a:gd name="connsiteX334" fmla="*/ 1854788 w 2088269"/>
                    <a:gd name="connsiteY334" fmla="*/ 2022734 h 2309176"/>
                    <a:gd name="connsiteX335" fmla="*/ 1880824 w 2088269"/>
                    <a:gd name="connsiteY335" fmla="*/ 2071972 h 2309176"/>
                    <a:gd name="connsiteX336" fmla="*/ 1912017 w 2088269"/>
                    <a:gd name="connsiteY336" fmla="*/ 2126365 h 2309176"/>
                    <a:gd name="connsiteX337" fmla="*/ 1989353 w 2088269"/>
                    <a:gd name="connsiteY337" fmla="*/ 2211950 h 2309176"/>
                    <a:gd name="connsiteX338" fmla="*/ 2003789 w 2088269"/>
                    <a:gd name="connsiteY338" fmla="*/ 2235925 h 2309176"/>
                    <a:gd name="connsiteX339" fmla="*/ 2003531 w 2088269"/>
                    <a:gd name="connsiteY339" fmla="*/ 2258868 h 2309176"/>
                    <a:gd name="connsiteX340" fmla="*/ 1982393 w 2088269"/>
                    <a:gd name="connsiteY340" fmla="*/ 2262477 h 2309176"/>
                    <a:gd name="connsiteX341" fmla="*/ 1975432 w 2088269"/>
                    <a:gd name="connsiteY341" fmla="*/ 2268921 h 2309176"/>
                    <a:gd name="connsiteX342" fmla="*/ 1973112 w 2088269"/>
                    <a:gd name="connsiteY342" fmla="*/ 2293154 h 2309176"/>
                    <a:gd name="connsiteX343" fmla="*/ 1947591 w 2088269"/>
                    <a:gd name="connsiteY343" fmla="*/ 2303981 h 2309176"/>
                    <a:gd name="connsiteX344" fmla="*/ 1935475 w 2088269"/>
                    <a:gd name="connsiteY344" fmla="*/ 2291349 h 2309176"/>
                    <a:gd name="connsiteX345" fmla="*/ 1892683 w 2088269"/>
                    <a:gd name="connsiteY345" fmla="*/ 2274593 h 2309176"/>
                    <a:gd name="connsiteX346" fmla="*/ 1877215 w 2088269"/>
                    <a:gd name="connsiteY346" fmla="*/ 2263508 h 2309176"/>
                    <a:gd name="connsiteX347" fmla="*/ 1859428 w 2088269"/>
                    <a:gd name="connsiteY347" fmla="*/ 2185140 h 2309176"/>
                    <a:gd name="connsiteX348" fmla="*/ 1851437 w 2088269"/>
                    <a:gd name="connsiteY348" fmla="*/ 2149824 h 2309176"/>
                    <a:gd name="connsiteX349" fmla="*/ 1847828 w 2088269"/>
                    <a:gd name="connsiteY349" fmla="*/ 2164517 h 2309176"/>
                    <a:gd name="connsiteX350" fmla="*/ 1845507 w 2088269"/>
                    <a:gd name="connsiteY350" fmla="*/ 2204475 h 2309176"/>
                    <a:gd name="connsiteX351" fmla="*/ 1822564 w 2088269"/>
                    <a:gd name="connsiteY351" fmla="*/ 2239791 h 2309176"/>
                    <a:gd name="connsiteX352" fmla="*/ 1791888 w 2088269"/>
                    <a:gd name="connsiteY352" fmla="*/ 2218395 h 2309176"/>
                    <a:gd name="connsiteX353" fmla="*/ 1793434 w 2088269"/>
                    <a:gd name="connsiteY353" fmla="*/ 2198803 h 2309176"/>
                    <a:gd name="connsiteX354" fmla="*/ 1796786 w 2088269"/>
                    <a:gd name="connsiteY354" fmla="*/ 2179469 h 2309176"/>
                    <a:gd name="connsiteX355" fmla="*/ 1777194 w 2088269"/>
                    <a:gd name="connsiteY355" fmla="*/ 2188750 h 2309176"/>
                    <a:gd name="connsiteX356" fmla="*/ 1761984 w 2088269"/>
                    <a:gd name="connsiteY356" fmla="*/ 2173540 h 2309176"/>
                    <a:gd name="connsiteX357" fmla="*/ 1758118 w 2088269"/>
                    <a:gd name="connsiteY357" fmla="*/ 2155237 h 2309176"/>
                    <a:gd name="connsiteX358" fmla="*/ 1766624 w 2088269"/>
                    <a:gd name="connsiteY358" fmla="*/ 2057793 h 2309176"/>
                    <a:gd name="connsiteX359" fmla="*/ 1746259 w 2088269"/>
                    <a:gd name="connsiteY359" fmla="*/ 1992573 h 2309176"/>
                    <a:gd name="connsiteX360" fmla="*/ 1712489 w 2088269"/>
                    <a:gd name="connsiteY360" fmla="*/ 1947718 h 2309176"/>
                    <a:gd name="connsiteX361" fmla="*/ 1699600 w 2088269"/>
                    <a:gd name="connsiteY361" fmla="*/ 1882498 h 2309176"/>
                    <a:gd name="connsiteX362" fmla="*/ 1632575 w 2088269"/>
                    <a:gd name="connsiteY362" fmla="*/ 1803099 h 2309176"/>
                    <a:gd name="connsiteX363" fmla="*/ 1609116 w 2088269"/>
                    <a:gd name="connsiteY363" fmla="*/ 1834292 h 2309176"/>
                    <a:gd name="connsiteX364" fmla="*/ 1629739 w 2088269"/>
                    <a:gd name="connsiteY364" fmla="*/ 1867288 h 2309176"/>
                    <a:gd name="connsiteX365" fmla="*/ 1717903 w 2088269"/>
                    <a:gd name="connsiteY365" fmla="*/ 2050318 h 2309176"/>
                    <a:gd name="connsiteX366" fmla="*/ 1717645 w 2088269"/>
                    <a:gd name="connsiteY366" fmla="*/ 2073518 h 2309176"/>
                    <a:gd name="connsiteX367" fmla="*/ 1700115 w 2088269"/>
                    <a:gd name="connsiteY367" fmla="*/ 2082799 h 2309176"/>
                    <a:gd name="connsiteX368" fmla="*/ 1694186 w 2088269"/>
                    <a:gd name="connsiteY368" fmla="*/ 2081252 h 2309176"/>
                    <a:gd name="connsiteX369" fmla="*/ 1698053 w 2088269"/>
                    <a:gd name="connsiteY369" fmla="*/ 2093884 h 2309176"/>
                    <a:gd name="connsiteX370" fmla="*/ 1706560 w 2088269"/>
                    <a:gd name="connsiteY370" fmla="*/ 2128169 h 2309176"/>
                    <a:gd name="connsiteX371" fmla="*/ 1700889 w 2088269"/>
                    <a:gd name="connsiteY371" fmla="*/ 2139770 h 2309176"/>
                    <a:gd name="connsiteX372" fmla="*/ 1689030 w 2088269"/>
                    <a:gd name="connsiteY372" fmla="*/ 2136676 h 2309176"/>
                    <a:gd name="connsiteX373" fmla="*/ 1661705 w 2088269"/>
                    <a:gd name="connsiteY373" fmla="*/ 2109609 h 2309176"/>
                    <a:gd name="connsiteX374" fmla="*/ 1652682 w 2088269"/>
                    <a:gd name="connsiteY374" fmla="*/ 2103164 h 2309176"/>
                    <a:gd name="connsiteX375" fmla="*/ 1610921 w 2088269"/>
                    <a:gd name="connsiteY375" fmla="*/ 2058824 h 2309176"/>
                    <a:gd name="connsiteX376" fmla="*/ 1599320 w 2088269"/>
                    <a:gd name="connsiteY376" fmla="*/ 1996440 h 2309176"/>
                    <a:gd name="connsiteX377" fmla="*/ 1586431 w 2088269"/>
                    <a:gd name="connsiteY377" fmla="*/ 1935344 h 2309176"/>
                    <a:gd name="connsiteX378" fmla="*/ 1570706 w 2088269"/>
                    <a:gd name="connsiteY378" fmla="*/ 1905699 h 2309176"/>
                    <a:gd name="connsiteX379" fmla="*/ 1546732 w 2088269"/>
                    <a:gd name="connsiteY379" fmla="*/ 1875795 h 2309176"/>
                    <a:gd name="connsiteX380" fmla="*/ 1541576 w 2088269"/>
                    <a:gd name="connsiteY380" fmla="*/ 1872444 h 2309176"/>
                    <a:gd name="connsiteX381" fmla="*/ 1540287 w 2088269"/>
                    <a:gd name="connsiteY381" fmla="*/ 1878889 h 2309176"/>
                    <a:gd name="connsiteX382" fmla="*/ 1556012 w 2088269"/>
                    <a:gd name="connsiteY382" fmla="*/ 1927868 h 2309176"/>
                    <a:gd name="connsiteX383" fmla="*/ 1576635 w 2088269"/>
                    <a:gd name="connsiteY383" fmla="*/ 1968857 h 2309176"/>
                    <a:gd name="connsiteX384" fmla="*/ 1574057 w 2088269"/>
                    <a:gd name="connsiteY384" fmla="*/ 2026601 h 2309176"/>
                    <a:gd name="connsiteX385" fmla="*/ 1582822 w 2088269"/>
                    <a:gd name="connsiteY385" fmla="*/ 2070941 h 2309176"/>
                    <a:gd name="connsiteX386" fmla="*/ 1627419 w 2088269"/>
                    <a:gd name="connsiteY386" fmla="*/ 2106515 h 2309176"/>
                    <a:gd name="connsiteX387" fmla="*/ 1644691 w 2088269"/>
                    <a:gd name="connsiteY387" fmla="*/ 2135903 h 2309176"/>
                    <a:gd name="connsiteX388" fmla="*/ 1643402 w 2088269"/>
                    <a:gd name="connsiteY388" fmla="*/ 2223809 h 2309176"/>
                    <a:gd name="connsiteX389" fmla="*/ 1628708 w 2088269"/>
                    <a:gd name="connsiteY389" fmla="*/ 2240823 h 2309176"/>
                    <a:gd name="connsiteX390" fmla="*/ 1612983 w 2088269"/>
                    <a:gd name="connsiteY390" fmla="*/ 2224840 h 2309176"/>
                    <a:gd name="connsiteX391" fmla="*/ 1604992 w 2088269"/>
                    <a:gd name="connsiteY391" fmla="*/ 2188492 h 2309176"/>
                    <a:gd name="connsiteX392" fmla="*/ 1599062 w 2088269"/>
                    <a:gd name="connsiteY392" fmla="*/ 2176891 h 2309176"/>
                    <a:gd name="connsiteX393" fmla="*/ 1597516 w 2088269"/>
                    <a:gd name="connsiteY393" fmla="*/ 2189781 h 2309176"/>
                    <a:gd name="connsiteX394" fmla="*/ 1599062 w 2088269"/>
                    <a:gd name="connsiteY394" fmla="*/ 2205506 h 2309176"/>
                    <a:gd name="connsiteX395" fmla="*/ 1590298 w 2088269"/>
                    <a:gd name="connsiteY395" fmla="*/ 2220715 h 2309176"/>
                    <a:gd name="connsiteX396" fmla="*/ 1570964 w 2088269"/>
                    <a:gd name="connsiteY396" fmla="*/ 2218137 h 2309176"/>
                    <a:gd name="connsiteX397" fmla="*/ 1560394 w 2088269"/>
                    <a:gd name="connsiteY397" fmla="*/ 2180500 h 2309176"/>
                    <a:gd name="connsiteX398" fmla="*/ 1568644 w 2088269"/>
                    <a:gd name="connsiteY398" fmla="*/ 2162713 h 2309176"/>
                    <a:gd name="connsiteX399" fmla="*/ 1576119 w 2088269"/>
                    <a:gd name="connsiteY399" fmla="*/ 2136676 h 2309176"/>
                    <a:gd name="connsiteX400" fmla="*/ 1572253 w 2088269"/>
                    <a:gd name="connsiteY400" fmla="*/ 2127912 h 2309176"/>
                    <a:gd name="connsiteX401" fmla="*/ 1562972 w 2088269"/>
                    <a:gd name="connsiteY401" fmla="*/ 2130232 h 2309176"/>
                    <a:gd name="connsiteX402" fmla="*/ 1552661 w 2088269"/>
                    <a:gd name="connsiteY402" fmla="*/ 2152659 h 2309176"/>
                    <a:gd name="connsiteX403" fmla="*/ 1552403 w 2088269"/>
                    <a:gd name="connsiteY403" fmla="*/ 2167611 h 2309176"/>
                    <a:gd name="connsiteX404" fmla="*/ 1536162 w 2088269"/>
                    <a:gd name="connsiteY404" fmla="*/ 2177665 h 2309176"/>
                    <a:gd name="connsiteX405" fmla="*/ 1519922 w 2088269"/>
                    <a:gd name="connsiteY405" fmla="*/ 2158073 h 2309176"/>
                    <a:gd name="connsiteX406" fmla="*/ 1517344 w 2088269"/>
                    <a:gd name="connsiteY406" fmla="*/ 2140543 h 2309176"/>
                    <a:gd name="connsiteX407" fmla="*/ 1517344 w 2088269"/>
                    <a:gd name="connsiteY407" fmla="*/ 2081510 h 2309176"/>
                    <a:gd name="connsiteX408" fmla="*/ 1512188 w 2088269"/>
                    <a:gd name="connsiteY408" fmla="*/ 2049286 h 2309176"/>
                    <a:gd name="connsiteX409" fmla="*/ 1499556 w 2088269"/>
                    <a:gd name="connsiteY409" fmla="*/ 2028921 h 2309176"/>
                    <a:gd name="connsiteX410" fmla="*/ 1487698 w 2088269"/>
                    <a:gd name="connsiteY410" fmla="*/ 2032788 h 2309176"/>
                    <a:gd name="connsiteX411" fmla="*/ 1486409 w 2088269"/>
                    <a:gd name="connsiteY411" fmla="*/ 2077385 h 2309176"/>
                    <a:gd name="connsiteX412" fmla="*/ 1492596 w 2088269"/>
                    <a:gd name="connsiteY412" fmla="*/ 2130232 h 2309176"/>
                    <a:gd name="connsiteX413" fmla="*/ 1479965 w 2088269"/>
                    <a:gd name="connsiteY413" fmla="*/ 2181016 h 2309176"/>
                    <a:gd name="connsiteX414" fmla="*/ 1460115 w 2088269"/>
                    <a:gd name="connsiteY414" fmla="*/ 2214786 h 2309176"/>
                    <a:gd name="connsiteX415" fmla="*/ 1446968 w 2088269"/>
                    <a:gd name="connsiteY415" fmla="*/ 2220200 h 2309176"/>
                    <a:gd name="connsiteX416" fmla="*/ 1426602 w 2088269"/>
                    <a:gd name="connsiteY416" fmla="*/ 2198803 h 2309176"/>
                    <a:gd name="connsiteX417" fmla="*/ 1426860 w 2088269"/>
                    <a:gd name="connsiteY417" fmla="*/ 2156268 h 2309176"/>
                    <a:gd name="connsiteX418" fmla="*/ 1427376 w 2088269"/>
                    <a:gd name="connsiteY418" fmla="*/ 2146988 h 2309176"/>
                    <a:gd name="connsiteX419" fmla="*/ 1415518 w 2088269"/>
                    <a:gd name="connsiteY419" fmla="*/ 2138739 h 2309176"/>
                    <a:gd name="connsiteX420" fmla="*/ 1402371 w 2088269"/>
                    <a:gd name="connsiteY420" fmla="*/ 2143637 h 2309176"/>
                    <a:gd name="connsiteX421" fmla="*/ 1383552 w 2088269"/>
                    <a:gd name="connsiteY421" fmla="*/ 2135645 h 2309176"/>
                    <a:gd name="connsiteX422" fmla="*/ 1386903 w 2088269"/>
                    <a:gd name="connsiteY422" fmla="*/ 2093110 h 2309176"/>
                    <a:gd name="connsiteX423" fmla="*/ 1411651 w 2088269"/>
                    <a:gd name="connsiteY423" fmla="*/ 2047997 h 2309176"/>
                    <a:gd name="connsiteX424" fmla="*/ 1437430 w 2088269"/>
                    <a:gd name="connsiteY424" fmla="*/ 1992315 h 2309176"/>
                    <a:gd name="connsiteX425" fmla="*/ 1424798 w 2088269"/>
                    <a:gd name="connsiteY425" fmla="*/ 1936118 h 2309176"/>
                    <a:gd name="connsiteX426" fmla="*/ 1418869 w 2088269"/>
                    <a:gd name="connsiteY426" fmla="*/ 1926579 h 2309176"/>
                    <a:gd name="connsiteX427" fmla="*/ 1415002 w 2088269"/>
                    <a:gd name="connsiteY427" fmla="*/ 1921939 h 2309176"/>
                    <a:gd name="connsiteX428" fmla="*/ 1411135 w 2088269"/>
                    <a:gd name="connsiteY428" fmla="*/ 1926579 h 2309176"/>
                    <a:gd name="connsiteX429" fmla="*/ 1402886 w 2088269"/>
                    <a:gd name="connsiteY429" fmla="*/ 1970403 h 2309176"/>
                    <a:gd name="connsiteX430" fmla="*/ 1405206 w 2088269"/>
                    <a:gd name="connsiteY430" fmla="*/ 2006494 h 2309176"/>
                    <a:gd name="connsiteX431" fmla="*/ 1401597 w 2088269"/>
                    <a:gd name="connsiteY431" fmla="*/ 2020672 h 2309176"/>
                    <a:gd name="connsiteX432" fmla="*/ 1363960 w 2088269"/>
                    <a:gd name="connsiteY432" fmla="*/ 2079447 h 2309176"/>
                    <a:gd name="connsiteX433" fmla="*/ 1328643 w 2088269"/>
                    <a:gd name="connsiteY433" fmla="*/ 2126623 h 2309176"/>
                    <a:gd name="connsiteX434" fmla="*/ 1313176 w 2088269"/>
                    <a:gd name="connsiteY434" fmla="*/ 2139770 h 2309176"/>
                    <a:gd name="connsiteX435" fmla="*/ 1300802 w 2088269"/>
                    <a:gd name="connsiteY435" fmla="*/ 2131778 h 2309176"/>
                    <a:gd name="connsiteX436" fmla="*/ 1302349 w 2088269"/>
                    <a:gd name="connsiteY436" fmla="*/ 2119920 h 2309176"/>
                    <a:gd name="connsiteX437" fmla="*/ 1309825 w 2088269"/>
                    <a:gd name="connsiteY437" fmla="*/ 2094915 h 2309176"/>
                    <a:gd name="connsiteX438" fmla="*/ 1309051 w 2088269"/>
                    <a:gd name="connsiteY438" fmla="*/ 2085377 h 2309176"/>
                    <a:gd name="connsiteX439" fmla="*/ 1300029 w 2088269"/>
                    <a:gd name="connsiteY439" fmla="*/ 2088212 h 2309176"/>
                    <a:gd name="connsiteX440" fmla="*/ 1290748 w 2088269"/>
                    <a:gd name="connsiteY440" fmla="*/ 2094657 h 2309176"/>
                    <a:gd name="connsiteX441" fmla="*/ 1276570 w 2088269"/>
                    <a:gd name="connsiteY441" fmla="*/ 2098524 h 2309176"/>
                    <a:gd name="connsiteX442" fmla="*/ 1265485 w 2088269"/>
                    <a:gd name="connsiteY442" fmla="*/ 2084861 h 2309176"/>
                    <a:gd name="connsiteX443" fmla="*/ 1271414 w 2088269"/>
                    <a:gd name="connsiteY443" fmla="*/ 2070167 h 2309176"/>
                    <a:gd name="connsiteX444" fmla="*/ 1309309 w 2088269"/>
                    <a:gd name="connsiteY444" fmla="*/ 2025570 h 2309176"/>
                    <a:gd name="connsiteX445" fmla="*/ 1325550 w 2088269"/>
                    <a:gd name="connsiteY445" fmla="*/ 2006494 h 2309176"/>
                    <a:gd name="connsiteX446" fmla="*/ 1348493 w 2088269"/>
                    <a:gd name="connsiteY446" fmla="*/ 1926064 h 2309176"/>
                    <a:gd name="connsiteX447" fmla="*/ 1348493 w 2088269"/>
                    <a:gd name="connsiteY447" fmla="*/ 1914979 h 2309176"/>
                    <a:gd name="connsiteX448" fmla="*/ 1345142 w 2088269"/>
                    <a:gd name="connsiteY448" fmla="*/ 1908019 h 2309176"/>
                    <a:gd name="connsiteX449" fmla="*/ 1339470 w 2088269"/>
                    <a:gd name="connsiteY449" fmla="*/ 1911886 h 2309176"/>
                    <a:gd name="connsiteX450" fmla="*/ 1325808 w 2088269"/>
                    <a:gd name="connsiteY450" fmla="*/ 1928126 h 2309176"/>
                    <a:gd name="connsiteX451" fmla="*/ 1268836 w 2088269"/>
                    <a:gd name="connsiteY451" fmla="*/ 1929931 h 2309176"/>
                    <a:gd name="connsiteX452" fmla="*/ 1236871 w 2088269"/>
                    <a:gd name="connsiteY452" fmla="*/ 1875022 h 2309176"/>
                    <a:gd name="connsiteX453" fmla="*/ 1253885 w 2088269"/>
                    <a:gd name="connsiteY453" fmla="*/ 1863937 h 2309176"/>
                    <a:gd name="connsiteX454" fmla="*/ 1328128 w 2088269"/>
                    <a:gd name="connsiteY454" fmla="*/ 1864453 h 2309176"/>
                    <a:gd name="connsiteX455" fmla="*/ 1336635 w 2088269"/>
                    <a:gd name="connsiteY455" fmla="*/ 1857235 h 2309176"/>
                    <a:gd name="connsiteX456" fmla="*/ 1327870 w 2088269"/>
                    <a:gd name="connsiteY456" fmla="*/ 1850017 h 2309176"/>
                    <a:gd name="connsiteX457" fmla="*/ 1299771 w 2088269"/>
                    <a:gd name="connsiteY457" fmla="*/ 1843314 h 2309176"/>
                    <a:gd name="connsiteX458" fmla="*/ 1264196 w 2088269"/>
                    <a:gd name="connsiteY458" fmla="*/ 1829394 h 2309176"/>
                    <a:gd name="connsiteX459" fmla="*/ 1251565 w 2088269"/>
                    <a:gd name="connsiteY459" fmla="*/ 1804130 h 2309176"/>
                    <a:gd name="connsiteX460" fmla="*/ 1277601 w 2088269"/>
                    <a:gd name="connsiteY460" fmla="*/ 1797943 h 2309176"/>
                    <a:gd name="connsiteX461" fmla="*/ 1305442 w 2088269"/>
                    <a:gd name="connsiteY461" fmla="*/ 1810833 h 2309176"/>
                    <a:gd name="connsiteX462" fmla="*/ 1354680 w 2088269"/>
                    <a:gd name="connsiteY462" fmla="*/ 1818309 h 2309176"/>
                    <a:gd name="connsiteX463" fmla="*/ 1362156 w 2088269"/>
                    <a:gd name="connsiteY463" fmla="*/ 1803099 h 2309176"/>
                    <a:gd name="connsiteX464" fmla="*/ 1361898 w 2088269"/>
                    <a:gd name="connsiteY464" fmla="*/ 1787632 h 2309176"/>
                    <a:gd name="connsiteX465" fmla="*/ 1376076 w 2088269"/>
                    <a:gd name="connsiteY465" fmla="*/ 1715194 h 2309176"/>
                    <a:gd name="connsiteX466" fmla="*/ 1373498 w 2088269"/>
                    <a:gd name="connsiteY466" fmla="*/ 1654871 h 2309176"/>
                    <a:gd name="connsiteX467" fmla="*/ 1364733 w 2088269"/>
                    <a:gd name="connsiteY467" fmla="*/ 1642755 h 2309176"/>
                    <a:gd name="connsiteX468" fmla="*/ 1351071 w 2088269"/>
                    <a:gd name="connsiteY468" fmla="*/ 1650489 h 2309176"/>
                    <a:gd name="connsiteX469" fmla="*/ 1334572 w 2088269"/>
                    <a:gd name="connsiteY469" fmla="*/ 1677557 h 2309176"/>
                    <a:gd name="connsiteX470" fmla="*/ 1315238 w 2088269"/>
                    <a:gd name="connsiteY470" fmla="*/ 1703851 h 2309176"/>
                    <a:gd name="connsiteX471" fmla="*/ 1300287 w 2088269"/>
                    <a:gd name="connsiteY471" fmla="*/ 1701789 h 2309176"/>
                    <a:gd name="connsiteX472" fmla="*/ 1298740 w 2088269"/>
                    <a:gd name="connsiteY472" fmla="*/ 1697406 h 2309176"/>
                    <a:gd name="connsiteX473" fmla="*/ 1285077 w 2088269"/>
                    <a:gd name="connsiteY473" fmla="*/ 1693282 h 2309176"/>
                    <a:gd name="connsiteX474" fmla="*/ 1282241 w 2088269"/>
                    <a:gd name="connsiteY474" fmla="*/ 1695602 h 2309176"/>
                    <a:gd name="connsiteX475" fmla="*/ 1262134 w 2088269"/>
                    <a:gd name="connsiteY475" fmla="*/ 1697664 h 2309176"/>
                    <a:gd name="connsiteX476" fmla="*/ 1253369 w 2088269"/>
                    <a:gd name="connsiteY476" fmla="*/ 1678072 h 2309176"/>
                    <a:gd name="connsiteX477" fmla="*/ 1260845 w 2088269"/>
                    <a:gd name="connsiteY477" fmla="*/ 1661058 h 2309176"/>
                    <a:gd name="connsiteX478" fmla="*/ 1279406 w 2088269"/>
                    <a:gd name="connsiteY478" fmla="*/ 1631928 h 2309176"/>
                    <a:gd name="connsiteX479" fmla="*/ 1269352 w 2088269"/>
                    <a:gd name="connsiteY479" fmla="*/ 1614141 h 2309176"/>
                    <a:gd name="connsiteX480" fmla="*/ 1231199 w 2088269"/>
                    <a:gd name="connsiteY480" fmla="*/ 1612336 h 2309176"/>
                    <a:gd name="connsiteX481" fmla="*/ 1211608 w 2088269"/>
                    <a:gd name="connsiteY481" fmla="*/ 1612079 h 2309176"/>
                    <a:gd name="connsiteX482" fmla="*/ 1195883 w 2088269"/>
                    <a:gd name="connsiteY482" fmla="*/ 1588104 h 2309176"/>
                    <a:gd name="connsiteX483" fmla="*/ 1198460 w 2088269"/>
                    <a:gd name="connsiteY483" fmla="*/ 1579082 h 2309176"/>
                    <a:gd name="connsiteX484" fmla="*/ 1214443 w 2088269"/>
                    <a:gd name="connsiteY484" fmla="*/ 1566708 h 2309176"/>
                    <a:gd name="connsiteX485" fmla="*/ 1236871 w 2088269"/>
                    <a:gd name="connsiteY485" fmla="*/ 1567739 h 2309176"/>
                    <a:gd name="connsiteX486" fmla="*/ 1243573 w 2088269"/>
                    <a:gd name="connsiteY486" fmla="*/ 1564388 h 2309176"/>
                    <a:gd name="connsiteX487" fmla="*/ 1239449 w 2088269"/>
                    <a:gd name="connsiteY487" fmla="*/ 1558717 h 2309176"/>
                    <a:gd name="connsiteX488" fmla="*/ 1213154 w 2088269"/>
                    <a:gd name="connsiteY488" fmla="*/ 1542734 h 2309176"/>
                    <a:gd name="connsiteX489" fmla="*/ 1206710 w 2088269"/>
                    <a:gd name="connsiteY489" fmla="*/ 1527009 h 2309176"/>
                    <a:gd name="connsiteX490" fmla="*/ 1221404 w 2088269"/>
                    <a:gd name="connsiteY490" fmla="*/ 1520822 h 2309176"/>
                    <a:gd name="connsiteX491" fmla="*/ 1268836 w 2088269"/>
                    <a:gd name="connsiteY491" fmla="*/ 1531133 h 2309176"/>
                    <a:gd name="connsiteX492" fmla="*/ 1289202 w 2088269"/>
                    <a:gd name="connsiteY492" fmla="*/ 1543765 h 2309176"/>
                    <a:gd name="connsiteX493" fmla="*/ 1346173 w 2088269"/>
                    <a:gd name="connsiteY493" fmla="*/ 1560005 h 2309176"/>
                    <a:gd name="connsiteX494" fmla="*/ 1365765 w 2088269"/>
                    <a:gd name="connsiteY494" fmla="*/ 1537578 h 2309176"/>
                    <a:gd name="connsiteX495" fmla="*/ 1366022 w 2088269"/>
                    <a:gd name="connsiteY495" fmla="*/ 1488083 h 2309176"/>
                    <a:gd name="connsiteX496" fmla="*/ 1360867 w 2088269"/>
                    <a:gd name="connsiteY496" fmla="*/ 1476482 h 2309176"/>
                    <a:gd name="connsiteX497" fmla="*/ 1333541 w 2088269"/>
                    <a:gd name="connsiteY497" fmla="*/ 1447095 h 2309176"/>
                    <a:gd name="connsiteX498" fmla="*/ 1230684 w 2088269"/>
                    <a:gd name="connsiteY498" fmla="*/ 1356353 h 2309176"/>
                    <a:gd name="connsiteX499" fmla="*/ 1135302 w 2088269"/>
                    <a:gd name="connsiteY499" fmla="*/ 1276697 h 2309176"/>
                    <a:gd name="connsiteX500" fmla="*/ 1102821 w 2088269"/>
                    <a:gd name="connsiteY500" fmla="*/ 1256847 h 2309176"/>
                    <a:gd name="connsiteX501" fmla="*/ 1081425 w 2088269"/>
                    <a:gd name="connsiteY501" fmla="*/ 1248082 h 2309176"/>
                    <a:gd name="connsiteX502" fmla="*/ 1010791 w 2088269"/>
                    <a:gd name="connsiteY502" fmla="*/ 1248340 h 2309176"/>
                    <a:gd name="connsiteX503" fmla="*/ 1000737 w 2088269"/>
                    <a:gd name="connsiteY503" fmla="*/ 1253238 h 2309176"/>
                    <a:gd name="connsiteX504" fmla="*/ 888600 w 2088269"/>
                    <a:gd name="connsiteY504" fmla="*/ 1343464 h 2309176"/>
                    <a:gd name="connsiteX505" fmla="*/ 795280 w 2088269"/>
                    <a:gd name="connsiteY505" fmla="*/ 1421058 h 2309176"/>
                    <a:gd name="connsiteX506" fmla="*/ 744239 w 2088269"/>
                    <a:gd name="connsiteY506" fmla="*/ 1471842 h 2309176"/>
                    <a:gd name="connsiteX507" fmla="*/ 739341 w 2088269"/>
                    <a:gd name="connsiteY507" fmla="*/ 1477513 h 2309176"/>
                    <a:gd name="connsiteX508" fmla="*/ 723873 w 2088269"/>
                    <a:gd name="connsiteY508" fmla="*/ 1516955 h 2309176"/>
                    <a:gd name="connsiteX509" fmla="*/ 722584 w 2088269"/>
                    <a:gd name="connsiteY509" fmla="*/ 1544023 h 2309176"/>
                    <a:gd name="connsiteX510" fmla="*/ 747332 w 2088269"/>
                    <a:gd name="connsiteY510" fmla="*/ 1572379 h 2309176"/>
                    <a:gd name="connsiteX511" fmla="*/ 807139 w 2088269"/>
                    <a:gd name="connsiteY511" fmla="*/ 1550983 h 2309176"/>
                    <a:gd name="connsiteX512" fmla="*/ 822864 w 2088269"/>
                    <a:gd name="connsiteY512" fmla="*/ 1542992 h 2309176"/>
                    <a:gd name="connsiteX513" fmla="*/ 867719 w 2088269"/>
                    <a:gd name="connsiteY513" fmla="*/ 1533453 h 2309176"/>
                    <a:gd name="connsiteX514" fmla="*/ 882413 w 2088269"/>
                    <a:gd name="connsiteY514" fmla="*/ 1539382 h 2309176"/>
                    <a:gd name="connsiteX515" fmla="*/ 876484 w 2088269"/>
                    <a:gd name="connsiteY515" fmla="*/ 1555108 h 2309176"/>
                    <a:gd name="connsiteX516" fmla="*/ 852509 w 2088269"/>
                    <a:gd name="connsiteY516" fmla="*/ 1569801 h 2309176"/>
                    <a:gd name="connsiteX517" fmla="*/ 845549 w 2088269"/>
                    <a:gd name="connsiteY517" fmla="*/ 1578308 h 2309176"/>
                    <a:gd name="connsiteX518" fmla="*/ 855603 w 2088269"/>
                    <a:gd name="connsiteY518" fmla="*/ 1580371 h 2309176"/>
                    <a:gd name="connsiteX519" fmla="*/ 882670 w 2088269"/>
                    <a:gd name="connsiteY519" fmla="*/ 1580371 h 2309176"/>
                    <a:gd name="connsiteX520" fmla="*/ 898138 w 2088269"/>
                    <a:gd name="connsiteY520" fmla="*/ 1610016 h 2309176"/>
                    <a:gd name="connsiteX521" fmla="*/ 887569 w 2088269"/>
                    <a:gd name="connsiteY521" fmla="*/ 1616461 h 2309176"/>
                    <a:gd name="connsiteX522" fmla="*/ 858696 w 2088269"/>
                    <a:gd name="connsiteY522" fmla="*/ 1615945 h 2309176"/>
                    <a:gd name="connsiteX523" fmla="*/ 814872 w 2088269"/>
                    <a:gd name="connsiteY523" fmla="*/ 1616461 h 2309176"/>
                    <a:gd name="connsiteX524" fmla="*/ 806881 w 2088269"/>
                    <a:gd name="connsiteY524" fmla="*/ 1633991 h 2309176"/>
                    <a:gd name="connsiteX525" fmla="*/ 826988 w 2088269"/>
                    <a:gd name="connsiteY525" fmla="*/ 1665441 h 2309176"/>
                    <a:gd name="connsiteX526" fmla="*/ 832660 w 2088269"/>
                    <a:gd name="connsiteY526" fmla="*/ 1685806 h 2309176"/>
                    <a:gd name="connsiteX527" fmla="*/ 806623 w 2088269"/>
                    <a:gd name="connsiteY527" fmla="*/ 1698953 h 2309176"/>
                    <a:gd name="connsiteX528" fmla="*/ 804303 w 2088269"/>
                    <a:gd name="connsiteY528" fmla="*/ 1697406 h 2309176"/>
                    <a:gd name="connsiteX529" fmla="*/ 786000 w 2088269"/>
                    <a:gd name="connsiteY529" fmla="*/ 1703078 h 2309176"/>
                    <a:gd name="connsiteX530" fmla="*/ 779813 w 2088269"/>
                    <a:gd name="connsiteY530" fmla="*/ 1709265 h 2309176"/>
                    <a:gd name="connsiteX531" fmla="*/ 769760 w 2088269"/>
                    <a:gd name="connsiteY531" fmla="*/ 1703851 h 2309176"/>
                    <a:gd name="connsiteX532" fmla="*/ 740887 w 2088269"/>
                    <a:gd name="connsiteY532" fmla="*/ 1660285 h 2309176"/>
                    <a:gd name="connsiteX533" fmla="*/ 733154 w 2088269"/>
                    <a:gd name="connsiteY533" fmla="*/ 1648684 h 2309176"/>
                    <a:gd name="connsiteX534" fmla="*/ 713820 w 2088269"/>
                    <a:gd name="connsiteY534" fmla="*/ 1652293 h 2309176"/>
                    <a:gd name="connsiteX535" fmla="*/ 708406 w 2088269"/>
                    <a:gd name="connsiteY535" fmla="*/ 1702047 h 2309176"/>
                    <a:gd name="connsiteX536" fmla="*/ 724647 w 2088269"/>
                    <a:gd name="connsiteY536" fmla="*/ 1790210 h 2309176"/>
                    <a:gd name="connsiteX537" fmla="*/ 723873 w 2088269"/>
                    <a:gd name="connsiteY537" fmla="*/ 1805677 h 2309176"/>
                    <a:gd name="connsiteX538" fmla="*/ 730576 w 2088269"/>
                    <a:gd name="connsiteY538" fmla="*/ 1819082 h 2309176"/>
                    <a:gd name="connsiteX539" fmla="*/ 780071 w 2088269"/>
                    <a:gd name="connsiteY539" fmla="*/ 1812637 h 2309176"/>
                    <a:gd name="connsiteX540" fmla="*/ 820801 w 2088269"/>
                    <a:gd name="connsiteY540" fmla="*/ 1798459 h 2309176"/>
                    <a:gd name="connsiteX541" fmla="*/ 835238 w 2088269"/>
                    <a:gd name="connsiteY541" fmla="*/ 1806708 h 2309176"/>
                    <a:gd name="connsiteX542" fmla="*/ 830597 w 2088269"/>
                    <a:gd name="connsiteY542" fmla="*/ 1822691 h 2309176"/>
                    <a:gd name="connsiteX543" fmla="*/ 786000 w 2088269"/>
                    <a:gd name="connsiteY543" fmla="*/ 1844603 h 2309176"/>
                    <a:gd name="connsiteX544" fmla="*/ 757128 w 2088269"/>
                    <a:gd name="connsiteY544" fmla="*/ 1852079 h 2309176"/>
                    <a:gd name="connsiteX545" fmla="*/ 749652 w 2088269"/>
                    <a:gd name="connsiteY545" fmla="*/ 1859039 h 2309176"/>
                    <a:gd name="connsiteX546" fmla="*/ 756870 w 2088269"/>
                    <a:gd name="connsiteY546" fmla="*/ 1865226 h 2309176"/>
                    <a:gd name="connsiteX547" fmla="*/ 830340 w 2088269"/>
                    <a:gd name="connsiteY547" fmla="*/ 1865999 h 2309176"/>
                    <a:gd name="connsiteX548" fmla="*/ 849931 w 2088269"/>
                    <a:gd name="connsiteY548" fmla="*/ 1878889 h 2309176"/>
                    <a:gd name="connsiteX549" fmla="*/ 835753 w 2088269"/>
                    <a:gd name="connsiteY549" fmla="*/ 1916526 h 2309176"/>
                    <a:gd name="connsiteX550" fmla="*/ 775689 w 2088269"/>
                    <a:gd name="connsiteY550" fmla="*/ 1937407 h 2309176"/>
                    <a:gd name="connsiteX551" fmla="*/ 750941 w 2088269"/>
                    <a:gd name="connsiteY551" fmla="*/ 1918330 h 2309176"/>
                    <a:gd name="connsiteX552" fmla="*/ 747074 w 2088269"/>
                    <a:gd name="connsiteY552" fmla="*/ 1912917 h 2309176"/>
                    <a:gd name="connsiteX553" fmla="*/ 740372 w 2088269"/>
                    <a:gd name="connsiteY553" fmla="*/ 1909308 h 2309176"/>
                    <a:gd name="connsiteX554" fmla="*/ 737020 w 2088269"/>
                    <a:gd name="connsiteY554" fmla="*/ 1916526 h 2309176"/>
                    <a:gd name="connsiteX555" fmla="*/ 739856 w 2088269"/>
                    <a:gd name="connsiteY555" fmla="*/ 1941531 h 2309176"/>
                    <a:gd name="connsiteX556" fmla="*/ 759706 w 2088269"/>
                    <a:gd name="connsiteY556" fmla="*/ 2005720 h 2309176"/>
                    <a:gd name="connsiteX557" fmla="*/ 775946 w 2088269"/>
                    <a:gd name="connsiteY557" fmla="*/ 2025828 h 2309176"/>
                    <a:gd name="connsiteX558" fmla="*/ 815646 w 2088269"/>
                    <a:gd name="connsiteY558" fmla="*/ 2072745 h 2309176"/>
                    <a:gd name="connsiteX559" fmla="*/ 820801 w 2088269"/>
                    <a:gd name="connsiteY559" fmla="*/ 2084861 h 2309176"/>
                    <a:gd name="connsiteX560" fmla="*/ 806881 w 2088269"/>
                    <a:gd name="connsiteY560" fmla="*/ 2100071 h 2309176"/>
                    <a:gd name="connsiteX561" fmla="*/ 789351 w 2088269"/>
                    <a:gd name="connsiteY561" fmla="*/ 2091564 h 2309176"/>
                    <a:gd name="connsiteX562" fmla="*/ 782391 w 2088269"/>
                    <a:gd name="connsiteY562" fmla="*/ 2086923 h 2309176"/>
                    <a:gd name="connsiteX563" fmla="*/ 776978 w 2088269"/>
                    <a:gd name="connsiteY563" fmla="*/ 2086408 h 2309176"/>
                    <a:gd name="connsiteX564" fmla="*/ 775689 w 2088269"/>
                    <a:gd name="connsiteY564" fmla="*/ 2092337 h 2309176"/>
                    <a:gd name="connsiteX565" fmla="*/ 782391 w 2088269"/>
                    <a:gd name="connsiteY565" fmla="*/ 2114764 h 2309176"/>
                    <a:gd name="connsiteX566" fmla="*/ 786258 w 2088269"/>
                    <a:gd name="connsiteY566" fmla="*/ 2131005 h 2309176"/>
                    <a:gd name="connsiteX567" fmla="*/ 772080 w 2088269"/>
                    <a:gd name="connsiteY567" fmla="*/ 2140801 h 2309176"/>
                    <a:gd name="connsiteX568" fmla="*/ 759964 w 2088269"/>
                    <a:gd name="connsiteY568" fmla="*/ 2130747 h 2309176"/>
                    <a:gd name="connsiteX569" fmla="*/ 706086 w 2088269"/>
                    <a:gd name="connsiteY569" fmla="*/ 2059082 h 2309176"/>
                    <a:gd name="connsiteX570" fmla="*/ 684174 w 2088269"/>
                    <a:gd name="connsiteY570" fmla="*/ 2020156 h 2309176"/>
                    <a:gd name="connsiteX571" fmla="*/ 682885 w 2088269"/>
                    <a:gd name="connsiteY571" fmla="*/ 2002111 h 2309176"/>
                    <a:gd name="connsiteX572" fmla="*/ 675409 w 2088269"/>
                    <a:gd name="connsiteY572" fmla="*/ 1927611 h 2309176"/>
                    <a:gd name="connsiteX573" fmla="*/ 672058 w 2088269"/>
                    <a:gd name="connsiteY573" fmla="*/ 1923486 h 2309176"/>
                    <a:gd name="connsiteX574" fmla="*/ 668449 w 2088269"/>
                    <a:gd name="connsiteY574" fmla="*/ 1927095 h 2309176"/>
                    <a:gd name="connsiteX575" fmla="*/ 656591 w 2088269"/>
                    <a:gd name="connsiteY575" fmla="*/ 1945140 h 2309176"/>
                    <a:gd name="connsiteX576" fmla="*/ 648857 w 2088269"/>
                    <a:gd name="connsiteY576" fmla="*/ 1989737 h 2309176"/>
                    <a:gd name="connsiteX577" fmla="*/ 681854 w 2088269"/>
                    <a:gd name="connsiteY577" fmla="*/ 2059598 h 2309176"/>
                    <a:gd name="connsiteX578" fmla="*/ 705055 w 2088269"/>
                    <a:gd name="connsiteY578" fmla="*/ 2108320 h 2309176"/>
                    <a:gd name="connsiteX579" fmla="*/ 703250 w 2088269"/>
                    <a:gd name="connsiteY579" fmla="*/ 2137450 h 2309176"/>
                    <a:gd name="connsiteX580" fmla="*/ 684174 w 2088269"/>
                    <a:gd name="connsiteY580" fmla="*/ 2144668 h 2309176"/>
                    <a:gd name="connsiteX581" fmla="*/ 673089 w 2088269"/>
                    <a:gd name="connsiteY581" fmla="*/ 2140028 h 2309176"/>
                    <a:gd name="connsiteX582" fmla="*/ 660200 w 2088269"/>
                    <a:gd name="connsiteY582" fmla="*/ 2148792 h 2309176"/>
                    <a:gd name="connsiteX583" fmla="*/ 660715 w 2088269"/>
                    <a:gd name="connsiteY583" fmla="*/ 2159877 h 2309176"/>
                    <a:gd name="connsiteX584" fmla="*/ 661231 w 2088269"/>
                    <a:gd name="connsiteY584" fmla="*/ 2196225 h 2309176"/>
                    <a:gd name="connsiteX585" fmla="*/ 640608 w 2088269"/>
                    <a:gd name="connsiteY585" fmla="*/ 2221489 h 2309176"/>
                    <a:gd name="connsiteX586" fmla="*/ 628234 w 2088269"/>
                    <a:gd name="connsiteY586" fmla="*/ 2217880 h 2309176"/>
                    <a:gd name="connsiteX587" fmla="*/ 604518 w 2088269"/>
                    <a:gd name="connsiteY587" fmla="*/ 2177665 h 2309176"/>
                    <a:gd name="connsiteX588" fmla="*/ 595495 w 2088269"/>
                    <a:gd name="connsiteY588" fmla="*/ 2121725 h 2309176"/>
                    <a:gd name="connsiteX589" fmla="*/ 602198 w 2088269"/>
                    <a:gd name="connsiteY589" fmla="*/ 2052895 h 2309176"/>
                    <a:gd name="connsiteX590" fmla="*/ 599620 w 2088269"/>
                    <a:gd name="connsiteY590" fmla="*/ 2034335 h 2309176"/>
                    <a:gd name="connsiteX591" fmla="*/ 586215 w 2088269"/>
                    <a:gd name="connsiteY591" fmla="*/ 2030726 h 2309176"/>
                    <a:gd name="connsiteX592" fmla="*/ 576161 w 2088269"/>
                    <a:gd name="connsiteY592" fmla="*/ 2046193 h 2309176"/>
                    <a:gd name="connsiteX593" fmla="*/ 569716 w 2088269"/>
                    <a:gd name="connsiteY593" fmla="*/ 2078159 h 2309176"/>
                    <a:gd name="connsiteX594" fmla="*/ 569716 w 2088269"/>
                    <a:gd name="connsiteY594" fmla="*/ 2138997 h 2309176"/>
                    <a:gd name="connsiteX595" fmla="*/ 563272 w 2088269"/>
                    <a:gd name="connsiteY595" fmla="*/ 2166838 h 2309176"/>
                    <a:gd name="connsiteX596" fmla="*/ 546773 w 2088269"/>
                    <a:gd name="connsiteY596" fmla="*/ 2179727 h 2309176"/>
                    <a:gd name="connsiteX597" fmla="*/ 534142 w 2088269"/>
                    <a:gd name="connsiteY597" fmla="*/ 2169158 h 2309176"/>
                    <a:gd name="connsiteX598" fmla="*/ 532337 w 2088269"/>
                    <a:gd name="connsiteY598" fmla="*/ 2145183 h 2309176"/>
                    <a:gd name="connsiteX599" fmla="*/ 524088 w 2088269"/>
                    <a:gd name="connsiteY599" fmla="*/ 2132036 h 2309176"/>
                    <a:gd name="connsiteX600" fmla="*/ 514808 w 2088269"/>
                    <a:gd name="connsiteY600" fmla="*/ 2129201 h 2309176"/>
                    <a:gd name="connsiteX601" fmla="*/ 510425 w 2088269"/>
                    <a:gd name="connsiteY601" fmla="*/ 2138739 h 2309176"/>
                    <a:gd name="connsiteX602" fmla="*/ 519448 w 2088269"/>
                    <a:gd name="connsiteY602" fmla="*/ 2167095 h 2309176"/>
                    <a:gd name="connsiteX603" fmla="*/ 527697 w 2088269"/>
                    <a:gd name="connsiteY603" fmla="*/ 2188750 h 2309176"/>
                    <a:gd name="connsiteX604" fmla="*/ 510167 w 2088269"/>
                    <a:gd name="connsiteY604" fmla="*/ 2222520 h 2309176"/>
                    <a:gd name="connsiteX605" fmla="*/ 487998 w 2088269"/>
                    <a:gd name="connsiteY605" fmla="*/ 2208599 h 2309176"/>
                    <a:gd name="connsiteX606" fmla="*/ 489802 w 2088269"/>
                    <a:gd name="connsiteY606" fmla="*/ 2187203 h 2309176"/>
                    <a:gd name="connsiteX607" fmla="*/ 490575 w 2088269"/>
                    <a:gd name="connsiteY607" fmla="*/ 2183594 h 2309176"/>
                    <a:gd name="connsiteX608" fmla="*/ 487740 w 2088269"/>
                    <a:gd name="connsiteY608" fmla="*/ 2177407 h 2309176"/>
                    <a:gd name="connsiteX609" fmla="*/ 482842 w 2088269"/>
                    <a:gd name="connsiteY609" fmla="*/ 2181789 h 2309176"/>
                    <a:gd name="connsiteX610" fmla="*/ 479748 w 2088269"/>
                    <a:gd name="connsiteY610" fmla="*/ 2199319 h 2309176"/>
                    <a:gd name="connsiteX611" fmla="*/ 470726 w 2088269"/>
                    <a:gd name="connsiteY611" fmla="*/ 2231542 h 2309176"/>
                    <a:gd name="connsiteX612" fmla="*/ 457321 w 2088269"/>
                    <a:gd name="connsiteY612" fmla="*/ 2241854 h 2309176"/>
                    <a:gd name="connsiteX613" fmla="*/ 444689 w 2088269"/>
                    <a:gd name="connsiteY613" fmla="*/ 2230769 h 2309176"/>
                    <a:gd name="connsiteX614" fmla="*/ 437471 w 2088269"/>
                    <a:gd name="connsiteY614" fmla="*/ 2196225 h 2309176"/>
                    <a:gd name="connsiteX615" fmla="*/ 439018 w 2088269"/>
                    <a:gd name="connsiteY615" fmla="*/ 2145957 h 2309176"/>
                    <a:gd name="connsiteX616" fmla="*/ 474593 w 2088269"/>
                    <a:gd name="connsiteY616" fmla="*/ 2093110 h 2309176"/>
                    <a:gd name="connsiteX617" fmla="*/ 503980 w 2088269"/>
                    <a:gd name="connsiteY617" fmla="*/ 2071456 h 2309176"/>
                    <a:gd name="connsiteX618" fmla="*/ 511972 w 2088269"/>
                    <a:gd name="connsiteY618" fmla="*/ 2028406 h 2309176"/>
                    <a:gd name="connsiteX619" fmla="*/ 509652 w 2088269"/>
                    <a:gd name="connsiteY619" fmla="*/ 1969888 h 2309176"/>
                    <a:gd name="connsiteX620" fmla="*/ 539297 w 2088269"/>
                    <a:gd name="connsiteY620" fmla="*/ 1904410 h 2309176"/>
                    <a:gd name="connsiteX621" fmla="*/ 544969 w 2088269"/>
                    <a:gd name="connsiteY621" fmla="*/ 1882756 h 2309176"/>
                    <a:gd name="connsiteX622" fmla="*/ 544969 w 2088269"/>
                    <a:gd name="connsiteY622" fmla="*/ 1874764 h 2309176"/>
                    <a:gd name="connsiteX623" fmla="*/ 539040 w 2088269"/>
                    <a:gd name="connsiteY623" fmla="*/ 1877600 h 2309176"/>
                    <a:gd name="connsiteX624" fmla="*/ 488771 w 2088269"/>
                    <a:gd name="connsiteY624" fmla="*/ 1981488 h 2309176"/>
                    <a:gd name="connsiteX625" fmla="*/ 475882 w 2088269"/>
                    <a:gd name="connsiteY625" fmla="*/ 2057020 h 2309176"/>
                    <a:gd name="connsiteX626" fmla="*/ 454743 w 2088269"/>
                    <a:gd name="connsiteY626" fmla="*/ 2094657 h 2309176"/>
                    <a:gd name="connsiteX627" fmla="*/ 442885 w 2088269"/>
                    <a:gd name="connsiteY627" fmla="*/ 2101617 h 2309176"/>
                    <a:gd name="connsiteX628" fmla="*/ 410404 w 2088269"/>
                    <a:gd name="connsiteY628" fmla="*/ 2125076 h 2309176"/>
                    <a:gd name="connsiteX629" fmla="*/ 400092 w 2088269"/>
                    <a:gd name="connsiteY629" fmla="*/ 2135903 h 2309176"/>
                    <a:gd name="connsiteX630" fmla="*/ 385140 w 2088269"/>
                    <a:gd name="connsiteY630" fmla="*/ 2139770 h 2309176"/>
                    <a:gd name="connsiteX631" fmla="*/ 379985 w 2088269"/>
                    <a:gd name="connsiteY631" fmla="*/ 2125076 h 2309176"/>
                    <a:gd name="connsiteX632" fmla="*/ 389523 w 2088269"/>
                    <a:gd name="connsiteY632" fmla="*/ 2092079 h 2309176"/>
                    <a:gd name="connsiteX633" fmla="*/ 392358 w 2088269"/>
                    <a:gd name="connsiteY633" fmla="*/ 2083314 h 2309176"/>
                    <a:gd name="connsiteX634" fmla="*/ 384883 w 2088269"/>
                    <a:gd name="connsiteY634" fmla="*/ 2084603 h 2309176"/>
                    <a:gd name="connsiteX635" fmla="*/ 369157 w 2088269"/>
                    <a:gd name="connsiteY635" fmla="*/ 2076870 h 2309176"/>
                    <a:gd name="connsiteX636" fmla="*/ 368642 w 2088269"/>
                    <a:gd name="connsiteY636" fmla="*/ 2046966 h 2309176"/>
                    <a:gd name="connsiteX637" fmla="*/ 396999 w 2088269"/>
                    <a:gd name="connsiteY637" fmla="*/ 1955452 h 2309176"/>
                    <a:gd name="connsiteX638" fmla="*/ 460930 w 2088269"/>
                    <a:gd name="connsiteY638" fmla="*/ 1862906 h 2309176"/>
                    <a:gd name="connsiteX639" fmla="*/ 478202 w 2088269"/>
                    <a:gd name="connsiteY639" fmla="*/ 1830167 h 2309176"/>
                    <a:gd name="connsiteX640" fmla="*/ 463508 w 2088269"/>
                    <a:gd name="connsiteY640" fmla="*/ 1805162 h 2309176"/>
                    <a:gd name="connsiteX641" fmla="*/ 385914 w 2088269"/>
                    <a:gd name="connsiteY641" fmla="*/ 1874764 h 2309176"/>
                    <a:gd name="connsiteX642" fmla="*/ 364775 w 2088269"/>
                    <a:gd name="connsiteY642" fmla="*/ 1961381 h 2309176"/>
                    <a:gd name="connsiteX643" fmla="*/ 336161 w 2088269"/>
                    <a:gd name="connsiteY643" fmla="*/ 1998244 h 2309176"/>
                    <a:gd name="connsiteX644" fmla="*/ 321725 w 2088269"/>
                    <a:gd name="connsiteY644" fmla="*/ 2024281 h 2309176"/>
                    <a:gd name="connsiteX645" fmla="*/ 319404 w 2088269"/>
                    <a:gd name="connsiteY645" fmla="*/ 2057278 h 2309176"/>
                    <a:gd name="connsiteX646" fmla="*/ 328427 w 2088269"/>
                    <a:gd name="connsiteY646" fmla="*/ 2155495 h 2309176"/>
                    <a:gd name="connsiteX647" fmla="*/ 324045 w 2088269"/>
                    <a:gd name="connsiteY647" fmla="*/ 2174571 h 2309176"/>
                    <a:gd name="connsiteX648" fmla="*/ 289759 w 2088269"/>
                    <a:gd name="connsiteY648" fmla="*/ 2181016 h 2309176"/>
                    <a:gd name="connsiteX649" fmla="*/ 294657 w 2088269"/>
                    <a:gd name="connsiteY649" fmla="*/ 2214528 h 2309176"/>
                    <a:gd name="connsiteX650" fmla="*/ 282283 w 2088269"/>
                    <a:gd name="connsiteY650" fmla="*/ 2240565 h 2309176"/>
                    <a:gd name="connsiteX651" fmla="*/ 245419 w 2088269"/>
                    <a:gd name="connsiteY651" fmla="*/ 2223293 h 2309176"/>
                    <a:gd name="connsiteX652" fmla="*/ 239232 w 2088269"/>
                    <a:gd name="connsiteY652" fmla="*/ 2182820 h 2309176"/>
                    <a:gd name="connsiteX653" fmla="*/ 235881 w 2088269"/>
                    <a:gd name="connsiteY653" fmla="*/ 2150855 h 2309176"/>
                    <a:gd name="connsiteX654" fmla="*/ 229952 w 2088269"/>
                    <a:gd name="connsiteY654" fmla="*/ 2173540 h 2309176"/>
                    <a:gd name="connsiteX655" fmla="*/ 209071 w 2088269"/>
                    <a:gd name="connsiteY655" fmla="*/ 2265570 h 2309176"/>
                    <a:gd name="connsiteX656" fmla="*/ 193088 w 2088269"/>
                    <a:gd name="connsiteY656" fmla="*/ 2274335 h 2309176"/>
                    <a:gd name="connsiteX657" fmla="*/ 155967 w 2088269"/>
                    <a:gd name="connsiteY657" fmla="*/ 2285420 h 2309176"/>
                    <a:gd name="connsiteX658" fmla="*/ 141789 w 2088269"/>
                    <a:gd name="connsiteY658" fmla="*/ 2302692 h 2309176"/>
                    <a:gd name="connsiteX659" fmla="*/ 114205 w 2088269"/>
                    <a:gd name="connsiteY659" fmla="*/ 2293669 h 2309176"/>
                    <a:gd name="connsiteX660" fmla="*/ 112401 w 2088269"/>
                    <a:gd name="connsiteY660" fmla="*/ 2272273 h 2309176"/>
                    <a:gd name="connsiteX661" fmla="*/ 101832 w 2088269"/>
                    <a:gd name="connsiteY661" fmla="*/ 2264281 h 2309176"/>
                    <a:gd name="connsiteX662" fmla="*/ 83529 w 2088269"/>
                    <a:gd name="connsiteY662" fmla="*/ 2259899 h 2309176"/>
                    <a:gd name="connsiteX663" fmla="*/ 81209 w 2088269"/>
                    <a:gd name="connsiteY663" fmla="*/ 2240565 h 2309176"/>
                    <a:gd name="connsiteX664" fmla="*/ 107245 w 2088269"/>
                    <a:gd name="connsiteY664" fmla="*/ 2199834 h 2309176"/>
                    <a:gd name="connsiteX665" fmla="*/ 155967 w 2088269"/>
                    <a:gd name="connsiteY665" fmla="*/ 2141832 h 2309176"/>
                    <a:gd name="connsiteX666" fmla="*/ 163958 w 2088269"/>
                    <a:gd name="connsiteY666" fmla="*/ 2135387 h 2309176"/>
                    <a:gd name="connsiteX667" fmla="*/ 198760 w 2088269"/>
                    <a:gd name="connsiteY667" fmla="*/ 2091564 h 2309176"/>
                    <a:gd name="connsiteX668" fmla="*/ 213969 w 2088269"/>
                    <a:gd name="connsiteY668" fmla="*/ 2053411 h 2309176"/>
                    <a:gd name="connsiteX669" fmla="*/ 231241 w 2088269"/>
                    <a:gd name="connsiteY669" fmla="*/ 2024796 h 2309176"/>
                    <a:gd name="connsiteX670" fmla="*/ 235108 w 2088269"/>
                    <a:gd name="connsiteY670" fmla="*/ 2019641 h 2309176"/>
                    <a:gd name="connsiteX671" fmla="*/ 235366 w 2088269"/>
                    <a:gd name="connsiteY671" fmla="*/ 2006236 h 2309176"/>
                    <a:gd name="connsiteX672" fmla="*/ 222734 w 2088269"/>
                    <a:gd name="connsiteY672" fmla="*/ 2002111 h 2309176"/>
                    <a:gd name="connsiteX673" fmla="*/ 198502 w 2088269"/>
                    <a:gd name="connsiteY673" fmla="*/ 2011907 h 2309176"/>
                    <a:gd name="connsiteX674" fmla="*/ 163958 w 2088269"/>
                    <a:gd name="connsiteY674" fmla="*/ 2060371 h 2309176"/>
                    <a:gd name="connsiteX675" fmla="*/ 109308 w 2088269"/>
                    <a:gd name="connsiteY675" fmla="*/ 2113218 h 2309176"/>
                    <a:gd name="connsiteX676" fmla="*/ 84302 w 2088269"/>
                    <a:gd name="connsiteY676" fmla="*/ 2092595 h 2309176"/>
                    <a:gd name="connsiteX677" fmla="*/ 97707 w 2088269"/>
                    <a:gd name="connsiteY677" fmla="*/ 2059598 h 2309176"/>
                    <a:gd name="connsiteX678" fmla="*/ 100543 w 2088269"/>
                    <a:gd name="connsiteY678" fmla="*/ 2053411 h 2309176"/>
                    <a:gd name="connsiteX679" fmla="*/ 93582 w 2088269"/>
                    <a:gd name="connsiteY679" fmla="*/ 2052638 h 2309176"/>
                    <a:gd name="connsiteX680" fmla="*/ 66257 w 2088269"/>
                    <a:gd name="connsiteY680" fmla="*/ 2058824 h 2309176"/>
                    <a:gd name="connsiteX681" fmla="*/ 47181 w 2088269"/>
                    <a:gd name="connsiteY681" fmla="*/ 2055731 h 2309176"/>
                    <a:gd name="connsiteX682" fmla="*/ 44603 w 2088269"/>
                    <a:gd name="connsiteY682" fmla="*/ 2035108 h 2309176"/>
                    <a:gd name="connsiteX683" fmla="*/ 48727 w 2088269"/>
                    <a:gd name="connsiteY683" fmla="*/ 2014485 h 2309176"/>
                    <a:gd name="connsiteX684" fmla="*/ 58523 w 2088269"/>
                    <a:gd name="connsiteY684" fmla="*/ 1990253 h 2309176"/>
                    <a:gd name="connsiteX685" fmla="*/ 115494 w 2088269"/>
                    <a:gd name="connsiteY685" fmla="*/ 1975559 h 2309176"/>
                    <a:gd name="connsiteX686" fmla="*/ 143593 w 2088269"/>
                    <a:gd name="connsiteY686" fmla="*/ 1968857 h 2309176"/>
                    <a:gd name="connsiteX687" fmla="*/ 155194 w 2088269"/>
                    <a:gd name="connsiteY687" fmla="*/ 1945914 h 2309176"/>
                    <a:gd name="connsiteX688" fmla="*/ 156740 w 2088269"/>
                    <a:gd name="connsiteY688" fmla="*/ 1926064 h 2309176"/>
                    <a:gd name="connsiteX689" fmla="*/ 182261 w 2088269"/>
                    <a:gd name="connsiteY689" fmla="*/ 1921939 h 2309176"/>
                    <a:gd name="connsiteX690" fmla="*/ 210360 w 2088269"/>
                    <a:gd name="connsiteY690" fmla="*/ 1952874 h 2309176"/>
                    <a:gd name="connsiteX691" fmla="*/ 234592 w 2088269"/>
                    <a:gd name="connsiteY691" fmla="*/ 1969372 h 2309176"/>
                    <a:gd name="connsiteX692" fmla="*/ 267589 w 2088269"/>
                    <a:gd name="connsiteY692" fmla="*/ 1944367 h 2309176"/>
                    <a:gd name="connsiteX693" fmla="*/ 284345 w 2088269"/>
                    <a:gd name="connsiteY693" fmla="*/ 1912143 h 2309176"/>
                    <a:gd name="connsiteX694" fmla="*/ 275323 w 2088269"/>
                    <a:gd name="connsiteY694" fmla="*/ 1919877 h 2309176"/>
                    <a:gd name="connsiteX695" fmla="*/ 238459 w 2088269"/>
                    <a:gd name="connsiteY695" fmla="*/ 1926579 h 2309176"/>
                    <a:gd name="connsiteX696" fmla="*/ 228405 w 2088269"/>
                    <a:gd name="connsiteY696" fmla="*/ 1895903 h 2309176"/>
                    <a:gd name="connsiteX697" fmla="*/ 265269 w 2088269"/>
                    <a:gd name="connsiteY697" fmla="*/ 1856719 h 2309176"/>
                    <a:gd name="connsiteX698" fmla="*/ 275065 w 2088269"/>
                    <a:gd name="connsiteY698" fmla="*/ 1842541 h 2309176"/>
                    <a:gd name="connsiteX699" fmla="*/ 280994 w 2088269"/>
                    <a:gd name="connsiteY699" fmla="*/ 1827074 h 2309176"/>
                    <a:gd name="connsiteX700" fmla="*/ 282541 w 2088269"/>
                    <a:gd name="connsiteY700" fmla="*/ 1816762 h 2309176"/>
                    <a:gd name="connsiteX701" fmla="*/ 271456 w 2088269"/>
                    <a:gd name="connsiteY701" fmla="*/ 1817793 h 2309176"/>
                    <a:gd name="connsiteX702" fmla="*/ 196182 w 2088269"/>
                    <a:gd name="connsiteY702" fmla="*/ 1864195 h 2309176"/>
                    <a:gd name="connsiteX703" fmla="*/ 165505 w 2088269"/>
                    <a:gd name="connsiteY703" fmla="*/ 1891520 h 2309176"/>
                    <a:gd name="connsiteX704" fmla="*/ 153905 w 2088269"/>
                    <a:gd name="connsiteY704" fmla="*/ 1896418 h 2309176"/>
                    <a:gd name="connsiteX705" fmla="*/ 105183 w 2088269"/>
                    <a:gd name="connsiteY705" fmla="*/ 1921166 h 2309176"/>
                    <a:gd name="connsiteX706" fmla="*/ 51563 w 2088269"/>
                    <a:gd name="connsiteY706" fmla="*/ 1952616 h 2309176"/>
                    <a:gd name="connsiteX707" fmla="*/ 9286 w 2088269"/>
                    <a:gd name="connsiteY707" fmla="*/ 1947460 h 2309176"/>
                    <a:gd name="connsiteX708" fmla="*/ 4646 w 2088269"/>
                    <a:gd name="connsiteY708" fmla="*/ 1924517 h 2309176"/>
                    <a:gd name="connsiteX709" fmla="*/ 27589 w 2088269"/>
                    <a:gd name="connsiteY709" fmla="*/ 1895129 h 2309176"/>
                    <a:gd name="connsiteX710" fmla="*/ 23722 w 2088269"/>
                    <a:gd name="connsiteY710" fmla="*/ 1878889 h 2309176"/>
                    <a:gd name="connsiteX711" fmla="*/ 21402 w 2088269"/>
                    <a:gd name="connsiteY711" fmla="*/ 1860844 h 2309176"/>
                    <a:gd name="connsiteX712" fmla="*/ 47181 w 2088269"/>
                    <a:gd name="connsiteY712" fmla="*/ 1842541 h 2309176"/>
                    <a:gd name="connsiteX713" fmla="*/ 59812 w 2088269"/>
                    <a:gd name="connsiteY713" fmla="*/ 1834549 h 2309176"/>
                    <a:gd name="connsiteX714" fmla="*/ 58781 w 2088269"/>
                    <a:gd name="connsiteY714" fmla="*/ 1822175 h 2309176"/>
                    <a:gd name="connsiteX715" fmla="*/ 52852 w 2088269"/>
                    <a:gd name="connsiteY715" fmla="*/ 1819340 h 2309176"/>
                    <a:gd name="connsiteX716" fmla="*/ 50016 w 2088269"/>
                    <a:gd name="connsiteY716" fmla="*/ 1806451 h 2309176"/>
                    <a:gd name="connsiteX717" fmla="*/ 88684 w 2088269"/>
                    <a:gd name="connsiteY717" fmla="*/ 1759791 h 2309176"/>
                    <a:gd name="connsiteX718" fmla="*/ 94098 w 2088269"/>
                    <a:gd name="connsiteY718" fmla="*/ 1754635 h 2309176"/>
                    <a:gd name="connsiteX719" fmla="*/ 103378 w 2088269"/>
                    <a:gd name="connsiteY719" fmla="*/ 1751800 h 2309176"/>
                    <a:gd name="connsiteX720" fmla="*/ 107503 w 2088269"/>
                    <a:gd name="connsiteY720" fmla="*/ 1759533 h 2309176"/>
                    <a:gd name="connsiteX721" fmla="*/ 109050 w 2088269"/>
                    <a:gd name="connsiteY721" fmla="*/ 1770618 h 2309176"/>
                    <a:gd name="connsiteX722" fmla="*/ 153389 w 2088269"/>
                    <a:gd name="connsiteY722" fmla="*/ 1805162 h 2309176"/>
                    <a:gd name="connsiteX723" fmla="*/ 194120 w 2088269"/>
                    <a:gd name="connsiteY723" fmla="*/ 1801552 h 2309176"/>
                    <a:gd name="connsiteX724" fmla="*/ 202369 w 2088269"/>
                    <a:gd name="connsiteY724" fmla="*/ 1795366 h 2309176"/>
                    <a:gd name="connsiteX725" fmla="*/ 194120 w 2088269"/>
                    <a:gd name="connsiteY725" fmla="*/ 1790468 h 2309176"/>
                    <a:gd name="connsiteX726" fmla="*/ 169372 w 2088269"/>
                    <a:gd name="connsiteY726" fmla="*/ 1785054 h 2309176"/>
                    <a:gd name="connsiteX727" fmla="*/ 155967 w 2088269"/>
                    <a:gd name="connsiteY727" fmla="*/ 1771134 h 2309176"/>
                    <a:gd name="connsiteX728" fmla="*/ 171434 w 2088269"/>
                    <a:gd name="connsiteY728" fmla="*/ 1759275 h 2309176"/>
                    <a:gd name="connsiteX729" fmla="*/ 177879 w 2088269"/>
                    <a:gd name="connsiteY729" fmla="*/ 1758760 h 2309176"/>
                    <a:gd name="connsiteX730" fmla="*/ 183550 w 2088269"/>
                    <a:gd name="connsiteY730" fmla="*/ 1746901 h 2309176"/>
                    <a:gd name="connsiteX731" fmla="*/ 172208 w 2088269"/>
                    <a:gd name="connsiteY731" fmla="*/ 1726536 h 2309176"/>
                    <a:gd name="connsiteX732" fmla="*/ 172465 w 2088269"/>
                    <a:gd name="connsiteY732" fmla="*/ 1711585 h 2309176"/>
                    <a:gd name="connsiteX733" fmla="*/ 186902 w 2088269"/>
                    <a:gd name="connsiteY733" fmla="*/ 1708233 h 2309176"/>
                    <a:gd name="connsiteX734" fmla="*/ 206493 w 2088269"/>
                    <a:gd name="connsiteY734" fmla="*/ 1697149 h 2309176"/>
                    <a:gd name="connsiteX735" fmla="*/ 219641 w 2088269"/>
                    <a:gd name="connsiteY735" fmla="*/ 1694571 h 2309176"/>
                    <a:gd name="connsiteX736" fmla="*/ 232272 w 2088269"/>
                    <a:gd name="connsiteY736" fmla="*/ 1694571 h 2309176"/>
                    <a:gd name="connsiteX737" fmla="*/ 237686 w 2088269"/>
                    <a:gd name="connsiteY737" fmla="*/ 1688126 h 2309176"/>
                    <a:gd name="connsiteX738" fmla="*/ 254700 w 2088269"/>
                    <a:gd name="connsiteY738" fmla="*/ 1681939 h 2309176"/>
                    <a:gd name="connsiteX739" fmla="*/ 264753 w 2088269"/>
                    <a:gd name="connsiteY739" fmla="*/ 1697149 h 2309176"/>
                    <a:gd name="connsiteX740" fmla="*/ 262176 w 2088269"/>
                    <a:gd name="connsiteY740" fmla="*/ 1723185 h 2309176"/>
                    <a:gd name="connsiteX741" fmla="*/ 280994 w 2088269"/>
                    <a:gd name="connsiteY741" fmla="*/ 1743550 h 2309176"/>
                    <a:gd name="connsiteX742" fmla="*/ 314249 w 2088269"/>
                    <a:gd name="connsiteY742" fmla="*/ 1734785 h 2309176"/>
                    <a:gd name="connsiteX743" fmla="*/ 425613 w 2088269"/>
                    <a:gd name="connsiteY743" fmla="*/ 1675494 h 2309176"/>
                    <a:gd name="connsiteX744" fmla="*/ 499856 w 2088269"/>
                    <a:gd name="connsiteY744" fmla="*/ 1604345 h 2309176"/>
                    <a:gd name="connsiteX745" fmla="*/ 516096 w 2088269"/>
                    <a:gd name="connsiteY745" fmla="*/ 1588104 h 2309176"/>
                    <a:gd name="connsiteX746" fmla="*/ 577966 w 2088269"/>
                    <a:gd name="connsiteY746" fmla="*/ 1538351 h 2309176"/>
                    <a:gd name="connsiteX747" fmla="*/ 624109 w 2088269"/>
                    <a:gd name="connsiteY747" fmla="*/ 1510510 h 2309176"/>
                    <a:gd name="connsiteX748" fmla="*/ 628234 w 2088269"/>
                    <a:gd name="connsiteY748" fmla="*/ 1508448 h 2309176"/>
                    <a:gd name="connsiteX749" fmla="*/ 632874 w 2088269"/>
                    <a:gd name="connsiteY749" fmla="*/ 1503034 h 2309176"/>
                    <a:gd name="connsiteX750" fmla="*/ 627203 w 2088269"/>
                    <a:gd name="connsiteY750" fmla="*/ 1497621 h 2309176"/>
                    <a:gd name="connsiteX751" fmla="*/ 582863 w 2088269"/>
                    <a:gd name="connsiteY751" fmla="*/ 1494012 h 2309176"/>
                    <a:gd name="connsiteX752" fmla="*/ 533884 w 2088269"/>
                    <a:gd name="connsiteY752" fmla="*/ 1525462 h 2309176"/>
                    <a:gd name="connsiteX753" fmla="*/ 468664 w 2088269"/>
                    <a:gd name="connsiteY753" fmla="*/ 1607181 h 2309176"/>
                    <a:gd name="connsiteX754" fmla="*/ 356010 w 2088269"/>
                    <a:gd name="connsiteY754" fmla="*/ 1677041 h 2309176"/>
                    <a:gd name="connsiteX755" fmla="*/ 325076 w 2088269"/>
                    <a:gd name="connsiteY755" fmla="*/ 1663121 h 2309176"/>
                    <a:gd name="connsiteX756" fmla="*/ 331778 w 2088269"/>
                    <a:gd name="connsiteY756" fmla="*/ 1636826 h 2309176"/>
                    <a:gd name="connsiteX757" fmla="*/ 359362 w 2088269"/>
                    <a:gd name="connsiteY757" fmla="*/ 1614656 h 2309176"/>
                    <a:gd name="connsiteX758" fmla="*/ 368900 w 2088269"/>
                    <a:gd name="connsiteY758" fmla="*/ 1605892 h 2309176"/>
                    <a:gd name="connsiteX759" fmla="*/ 334098 w 2088269"/>
                    <a:gd name="connsiteY759" fmla="*/ 1617234 h 2309176"/>
                    <a:gd name="connsiteX760" fmla="*/ 301617 w 2088269"/>
                    <a:gd name="connsiteY760" fmla="*/ 1643786 h 2309176"/>
                    <a:gd name="connsiteX761" fmla="*/ 262176 w 2088269"/>
                    <a:gd name="connsiteY761" fmla="*/ 1658480 h 2309176"/>
                    <a:gd name="connsiteX762" fmla="*/ 205462 w 2088269"/>
                    <a:gd name="connsiteY762" fmla="*/ 1656160 h 2309176"/>
                    <a:gd name="connsiteX763" fmla="*/ 189737 w 2088269"/>
                    <a:gd name="connsiteY763" fmla="*/ 1650231 h 2309176"/>
                    <a:gd name="connsiteX764" fmla="*/ 188191 w 2088269"/>
                    <a:gd name="connsiteY764" fmla="*/ 1632959 h 2309176"/>
                    <a:gd name="connsiteX765" fmla="*/ 191284 w 2088269"/>
                    <a:gd name="connsiteY765" fmla="*/ 1630639 h 2309176"/>
                    <a:gd name="connsiteX766" fmla="*/ 199018 w 2088269"/>
                    <a:gd name="connsiteY766" fmla="*/ 1622390 h 2309176"/>
                    <a:gd name="connsiteX767" fmla="*/ 187675 w 2088269"/>
                    <a:gd name="connsiteY767" fmla="*/ 1618781 h 2309176"/>
                    <a:gd name="connsiteX768" fmla="*/ 159576 w 2088269"/>
                    <a:gd name="connsiteY768" fmla="*/ 1619555 h 2309176"/>
                    <a:gd name="connsiteX769" fmla="*/ 150038 w 2088269"/>
                    <a:gd name="connsiteY769" fmla="*/ 1615172 h 2309176"/>
                    <a:gd name="connsiteX770" fmla="*/ 151585 w 2088269"/>
                    <a:gd name="connsiteY770" fmla="*/ 1603829 h 2309176"/>
                    <a:gd name="connsiteX771" fmla="*/ 179168 w 2088269"/>
                    <a:gd name="connsiteY771" fmla="*/ 1580371 h 2309176"/>
                    <a:gd name="connsiteX772" fmla="*/ 185097 w 2088269"/>
                    <a:gd name="connsiteY772" fmla="*/ 1571348 h 2309176"/>
                    <a:gd name="connsiteX773" fmla="*/ 175301 w 2088269"/>
                    <a:gd name="connsiteY773" fmla="*/ 1574184 h 2309176"/>
                    <a:gd name="connsiteX774" fmla="*/ 122712 w 2088269"/>
                    <a:gd name="connsiteY774" fmla="*/ 1586815 h 2309176"/>
                    <a:gd name="connsiteX775" fmla="*/ 106214 w 2088269"/>
                    <a:gd name="connsiteY775" fmla="*/ 1561037 h 2309176"/>
                    <a:gd name="connsiteX776" fmla="*/ 126579 w 2088269"/>
                    <a:gd name="connsiteY776" fmla="*/ 1536289 h 2309176"/>
                    <a:gd name="connsiteX777" fmla="*/ 134055 w 2088269"/>
                    <a:gd name="connsiteY777" fmla="*/ 1530876 h 2309176"/>
                    <a:gd name="connsiteX778" fmla="*/ 131219 w 2088269"/>
                    <a:gd name="connsiteY778" fmla="*/ 1509995 h 2309176"/>
                    <a:gd name="connsiteX779" fmla="*/ 108534 w 2088269"/>
                    <a:gd name="connsiteY779" fmla="*/ 1500972 h 2309176"/>
                    <a:gd name="connsiteX780" fmla="*/ 76053 w 2088269"/>
                    <a:gd name="connsiteY780" fmla="*/ 1488856 h 2309176"/>
                    <a:gd name="connsiteX781" fmla="*/ 59554 w 2088269"/>
                    <a:gd name="connsiteY781" fmla="*/ 1480091 h 2309176"/>
                    <a:gd name="connsiteX782" fmla="*/ 52336 w 2088269"/>
                    <a:gd name="connsiteY782" fmla="*/ 1449157 h 2309176"/>
                    <a:gd name="connsiteX783" fmla="*/ 81209 w 2088269"/>
                    <a:gd name="connsiteY783" fmla="*/ 1423636 h 2309176"/>
                    <a:gd name="connsiteX784" fmla="*/ 137664 w 2088269"/>
                    <a:gd name="connsiteY784" fmla="*/ 1404302 h 2309176"/>
                    <a:gd name="connsiteX785" fmla="*/ 201853 w 2088269"/>
                    <a:gd name="connsiteY785" fmla="*/ 1434463 h 2309176"/>
                    <a:gd name="connsiteX786" fmla="*/ 228405 w 2088269"/>
                    <a:gd name="connsiteY786" fmla="*/ 1477256 h 2309176"/>
                    <a:gd name="connsiteX787" fmla="*/ 299813 w 2088269"/>
                    <a:gd name="connsiteY787" fmla="*/ 1501746 h 2309176"/>
                    <a:gd name="connsiteX788" fmla="*/ 311155 w 2088269"/>
                    <a:gd name="connsiteY788" fmla="*/ 1481896 h 2309176"/>
                    <a:gd name="connsiteX789" fmla="*/ 326880 w 2088269"/>
                    <a:gd name="connsiteY789" fmla="*/ 1433174 h 2309176"/>
                    <a:gd name="connsiteX790" fmla="*/ 367353 w 2088269"/>
                    <a:gd name="connsiteY790" fmla="*/ 1425440 h 2309176"/>
                    <a:gd name="connsiteX791" fmla="*/ 385914 w 2088269"/>
                    <a:gd name="connsiteY791" fmla="*/ 1428276 h 2309176"/>
                    <a:gd name="connsiteX792" fmla="*/ 395452 w 2088269"/>
                    <a:gd name="connsiteY792" fmla="*/ 1423378 h 2309176"/>
                    <a:gd name="connsiteX793" fmla="*/ 388234 w 2088269"/>
                    <a:gd name="connsiteY793" fmla="*/ 1416418 h 2309176"/>
                    <a:gd name="connsiteX794" fmla="*/ 330747 w 2088269"/>
                    <a:gd name="connsiteY794" fmla="*/ 1411004 h 2309176"/>
                    <a:gd name="connsiteX795" fmla="*/ 280479 w 2088269"/>
                    <a:gd name="connsiteY795" fmla="*/ 1406622 h 2309176"/>
                    <a:gd name="connsiteX796" fmla="*/ 269651 w 2088269"/>
                    <a:gd name="connsiteY796" fmla="*/ 1395537 h 2309176"/>
                    <a:gd name="connsiteX797" fmla="*/ 279190 w 2088269"/>
                    <a:gd name="connsiteY797" fmla="*/ 1384710 h 2309176"/>
                    <a:gd name="connsiteX798" fmla="*/ 284603 w 2088269"/>
                    <a:gd name="connsiteY798" fmla="*/ 1383163 h 2309176"/>
                    <a:gd name="connsiteX799" fmla="*/ 288728 w 2088269"/>
                    <a:gd name="connsiteY799" fmla="*/ 1381359 h 2309176"/>
                    <a:gd name="connsiteX800" fmla="*/ 268620 w 2088269"/>
                    <a:gd name="connsiteY800" fmla="*/ 1373883 h 2309176"/>
                    <a:gd name="connsiteX801" fmla="*/ 258051 w 2088269"/>
                    <a:gd name="connsiteY801" fmla="*/ 1337019 h 2309176"/>
                    <a:gd name="connsiteX802" fmla="*/ 259855 w 2088269"/>
                    <a:gd name="connsiteY802" fmla="*/ 1322583 h 2309176"/>
                    <a:gd name="connsiteX803" fmla="*/ 253669 w 2088269"/>
                    <a:gd name="connsiteY803" fmla="*/ 1301960 h 2309176"/>
                    <a:gd name="connsiteX804" fmla="*/ 251349 w 2088269"/>
                    <a:gd name="connsiteY804" fmla="*/ 1283657 h 2309176"/>
                    <a:gd name="connsiteX805" fmla="*/ 273003 w 2088269"/>
                    <a:gd name="connsiteY805" fmla="*/ 1269221 h 2309176"/>
                    <a:gd name="connsiteX806" fmla="*/ 362713 w 2088269"/>
                    <a:gd name="connsiteY806" fmla="*/ 1306343 h 2309176"/>
                    <a:gd name="connsiteX807" fmla="*/ 430253 w 2088269"/>
                    <a:gd name="connsiteY807" fmla="*/ 1342433 h 2309176"/>
                    <a:gd name="connsiteX808" fmla="*/ 497278 w 2088269"/>
                    <a:gd name="connsiteY808" fmla="*/ 1354033 h 2309176"/>
                    <a:gd name="connsiteX809" fmla="*/ 517643 w 2088269"/>
                    <a:gd name="connsiteY809" fmla="*/ 1335730 h 2309176"/>
                    <a:gd name="connsiteX810" fmla="*/ 547547 w 2088269"/>
                    <a:gd name="connsiteY810" fmla="*/ 1328512 h 2309176"/>
                    <a:gd name="connsiteX811" fmla="*/ 568170 w 2088269"/>
                    <a:gd name="connsiteY811" fmla="*/ 1355838 h 2309176"/>
                    <a:gd name="connsiteX812" fmla="*/ 624367 w 2088269"/>
                    <a:gd name="connsiteY812" fmla="*/ 1370274 h 2309176"/>
                    <a:gd name="connsiteX813" fmla="*/ 684174 w 2088269"/>
                    <a:gd name="connsiteY813" fmla="*/ 1327223 h 2309176"/>
                    <a:gd name="connsiteX814" fmla="*/ 717429 w 2088269"/>
                    <a:gd name="connsiteY814" fmla="*/ 1304796 h 2309176"/>
                    <a:gd name="connsiteX815" fmla="*/ 729545 w 2088269"/>
                    <a:gd name="connsiteY815" fmla="*/ 1266901 h 2309176"/>
                    <a:gd name="connsiteX816" fmla="*/ 719491 w 2088269"/>
                    <a:gd name="connsiteY816" fmla="*/ 1239060 h 2309176"/>
                    <a:gd name="connsiteX817" fmla="*/ 697321 w 2088269"/>
                    <a:gd name="connsiteY817" fmla="*/ 1224108 h 2309176"/>
                    <a:gd name="connsiteX818" fmla="*/ 672058 w 2088269"/>
                    <a:gd name="connsiteY818" fmla="*/ 1239833 h 2309176"/>
                    <a:gd name="connsiteX819" fmla="*/ 649630 w 2088269"/>
                    <a:gd name="connsiteY819" fmla="*/ 1293969 h 2309176"/>
                    <a:gd name="connsiteX820" fmla="*/ 643959 w 2088269"/>
                    <a:gd name="connsiteY820" fmla="*/ 1303507 h 2309176"/>
                    <a:gd name="connsiteX821" fmla="*/ 615087 w 2088269"/>
                    <a:gd name="connsiteY821" fmla="*/ 1308663 h 2309176"/>
                    <a:gd name="connsiteX822" fmla="*/ 605807 w 2088269"/>
                    <a:gd name="connsiteY822" fmla="*/ 1302218 h 2309176"/>
                    <a:gd name="connsiteX823" fmla="*/ 538782 w 2088269"/>
                    <a:gd name="connsiteY823" fmla="*/ 1286751 h 2309176"/>
                    <a:gd name="connsiteX824" fmla="*/ 483873 w 2088269"/>
                    <a:gd name="connsiteY824" fmla="*/ 1298093 h 2309176"/>
                    <a:gd name="connsiteX825" fmla="*/ 427160 w 2088269"/>
                    <a:gd name="connsiteY825" fmla="*/ 1298351 h 2309176"/>
                    <a:gd name="connsiteX826" fmla="*/ 412724 w 2088269"/>
                    <a:gd name="connsiteY826" fmla="*/ 1287008 h 2309176"/>
                    <a:gd name="connsiteX827" fmla="*/ 420457 w 2088269"/>
                    <a:gd name="connsiteY827" fmla="*/ 1269994 h 2309176"/>
                    <a:gd name="connsiteX828" fmla="*/ 433089 w 2088269"/>
                    <a:gd name="connsiteY828" fmla="*/ 1262261 h 2309176"/>
                    <a:gd name="connsiteX829" fmla="*/ 448298 w 2088269"/>
                    <a:gd name="connsiteY829" fmla="*/ 1257621 h 2309176"/>
                    <a:gd name="connsiteX830" fmla="*/ 455774 w 2088269"/>
                    <a:gd name="connsiteY830" fmla="*/ 1252981 h 2309176"/>
                    <a:gd name="connsiteX831" fmla="*/ 450103 w 2088269"/>
                    <a:gd name="connsiteY831" fmla="*/ 1245247 h 2309176"/>
                    <a:gd name="connsiteX832" fmla="*/ 412981 w 2088269"/>
                    <a:gd name="connsiteY832" fmla="*/ 1236998 h 2309176"/>
                    <a:gd name="connsiteX833" fmla="*/ 360135 w 2088269"/>
                    <a:gd name="connsiteY833" fmla="*/ 1242669 h 2309176"/>
                    <a:gd name="connsiteX834" fmla="*/ 308577 w 2088269"/>
                    <a:gd name="connsiteY834" fmla="*/ 1250145 h 2309176"/>
                    <a:gd name="connsiteX835" fmla="*/ 275065 w 2088269"/>
                    <a:gd name="connsiteY835" fmla="*/ 1240349 h 2309176"/>
                    <a:gd name="connsiteX836" fmla="*/ 255989 w 2088269"/>
                    <a:gd name="connsiteY836" fmla="*/ 1233389 h 2309176"/>
                    <a:gd name="connsiteX837" fmla="*/ 183808 w 2088269"/>
                    <a:gd name="connsiteY837" fmla="*/ 1214312 h 2309176"/>
                    <a:gd name="connsiteX838" fmla="*/ 168341 w 2088269"/>
                    <a:gd name="connsiteY838" fmla="*/ 1205805 h 2309176"/>
                    <a:gd name="connsiteX839" fmla="*/ 170403 w 2088269"/>
                    <a:gd name="connsiteY839" fmla="*/ 1185182 h 2309176"/>
                    <a:gd name="connsiteX840" fmla="*/ 190768 w 2088269"/>
                    <a:gd name="connsiteY840" fmla="*/ 1178738 h 2309176"/>
                    <a:gd name="connsiteX841" fmla="*/ 195924 w 2088269"/>
                    <a:gd name="connsiteY841" fmla="*/ 1175386 h 2309176"/>
                    <a:gd name="connsiteX842" fmla="*/ 190511 w 2088269"/>
                    <a:gd name="connsiteY842" fmla="*/ 1171520 h 2309176"/>
                    <a:gd name="connsiteX843" fmla="*/ 149007 w 2088269"/>
                    <a:gd name="connsiteY843" fmla="*/ 1160950 h 2309176"/>
                    <a:gd name="connsiteX844" fmla="*/ 133024 w 2088269"/>
                    <a:gd name="connsiteY844" fmla="*/ 1153217 h 2309176"/>
                    <a:gd name="connsiteX845" fmla="*/ 119619 w 2088269"/>
                    <a:gd name="connsiteY845" fmla="*/ 1124860 h 2309176"/>
                    <a:gd name="connsiteX846" fmla="*/ 145140 w 2088269"/>
                    <a:gd name="connsiteY846" fmla="*/ 1104753 h 2309176"/>
                    <a:gd name="connsiteX847" fmla="*/ 187417 w 2088269"/>
                    <a:gd name="connsiteY847" fmla="*/ 1108619 h 2309176"/>
                    <a:gd name="connsiteX848" fmla="*/ 196955 w 2088269"/>
                    <a:gd name="connsiteY848" fmla="*/ 1105526 h 2309176"/>
                    <a:gd name="connsiteX849" fmla="*/ 244130 w 2088269"/>
                    <a:gd name="connsiteY849" fmla="*/ 1095214 h 2309176"/>
                    <a:gd name="connsiteX850" fmla="*/ 299297 w 2088269"/>
                    <a:gd name="connsiteY850" fmla="*/ 1133109 h 2309176"/>
                    <a:gd name="connsiteX851" fmla="*/ 304195 w 2088269"/>
                    <a:gd name="connsiteY851" fmla="*/ 1135687 h 2309176"/>
                    <a:gd name="connsiteX852" fmla="*/ 312960 w 2088269"/>
                    <a:gd name="connsiteY852" fmla="*/ 1136460 h 2309176"/>
                    <a:gd name="connsiteX853" fmla="*/ 313733 w 2088269"/>
                    <a:gd name="connsiteY853" fmla="*/ 1128727 h 2309176"/>
                    <a:gd name="connsiteX854" fmla="*/ 330747 w 2088269"/>
                    <a:gd name="connsiteY854" fmla="*/ 1108619 h 2309176"/>
                    <a:gd name="connsiteX855" fmla="*/ 405248 w 2088269"/>
                    <a:gd name="connsiteY855" fmla="*/ 1144967 h 2309176"/>
                    <a:gd name="connsiteX856" fmla="*/ 422520 w 2088269"/>
                    <a:gd name="connsiteY856" fmla="*/ 1165848 h 2309176"/>
                    <a:gd name="connsiteX857" fmla="*/ 450618 w 2088269"/>
                    <a:gd name="connsiteY857" fmla="*/ 1161981 h 2309176"/>
                    <a:gd name="connsiteX858" fmla="*/ 531048 w 2088269"/>
                    <a:gd name="connsiteY858" fmla="*/ 1119962 h 2309176"/>
                    <a:gd name="connsiteX859" fmla="*/ 608900 w 2088269"/>
                    <a:gd name="connsiteY859" fmla="*/ 1128211 h 2309176"/>
                    <a:gd name="connsiteX860" fmla="*/ 622563 w 2088269"/>
                    <a:gd name="connsiteY860" fmla="*/ 1131047 h 2309176"/>
                    <a:gd name="connsiteX861" fmla="*/ 560436 w 2088269"/>
                    <a:gd name="connsiteY861" fmla="*/ 1104495 h 2309176"/>
                    <a:gd name="connsiteX862" fmla="*/ 526150 w 2088269"/>
                    <a:gd name="connsiteY862" fmla="*/ 1101144 h 2309176"/>
                    <a:gd name="connsiteX863" fmla="*/ 466086 w 2088269"/>
                    <a:gd name="connsiteY863" fmla="*/ 1114549 h 2309176"/>
                    <a:gd name="connsiteX864" fmla="*/ 422520 w 2088269"/>
                    <a:gd name="connsiteY864" fmla="*/ 1104495 h 2309176"/>
                    <a:gd name="connsiteX865" fmla="*/ 422520 w 2088269"/>
                    <a:gd name="connsiteY865" fmla="*/ 1085934 h 2309176"/>
                    <a:gd name="connsiteX866" fmla="*/ 420715 w 2088269"/>
                    <a:gd name="connsiteY866" fmla="*/ 1072014 h 2309176"/>
                    <a:gd name="connsiteX867" fmla="*/ 368642 w 2088269"/>
                    <a:gd name="connsiteY867" fmla="*/ 1057320 h 2309176"/>
                    <a:gd name="connsiteX868" fmla="*/ 335387 w 2088269"/>
                    <a:gd name="connsiteY868" fmla="*/ 1043141 h 2309176"/>
                    <a:gd name="connsiteX869" fmla="*/ 334872 w 2088269"/>
                    <a:gd name="connsiteY869" fmla="*/ 1017878 h 2309176"/>
                    <a:gd name="connsiteX870" fmla="*/ 394163 w 2088269"/>
                    <a:gd name="connsiteY870" fmla="*/ 994677 h 2309176"/>
                    <a:gd name="connsiteX871" fmla="*/ 451650 w 2088269"/>
                    <a:gd name="connsiteY871" fmla="*/ 997513 h 2309176"/>
                    <a:gd name="connsiteX872" fmla="*/ 489802 w 2088269"/>
                    <a:gd name="connsiteY872" fmla="*/ 1014785 h 2309176"/>
                    <a:gd name="connsiteX873" fmla="*/ 527697 w 2088269"/>
                    <a:gd name="connsiteY873" fmla="*/ 1025096 h 2309176"/>
                    <a:gd name="connsiteX874" fmla="*/ 535688 w 2088269"/>
                    <a:gd name="connsiteY874" fmla="*/ 1024065 h 2309176"/>
                    <a:gd name="connsiteX875" fmla="*/ 534915 w 2088269"/>
                    <a:gd name="connsiteY875" fmla="*/ 1021745 h 2309176"/>
                    <a:gd name="connsiteX876" fmla="*/ 459641 w 2088269"/>
                    <a:gd name="connsiteY876" fmla="*/ 975343 h 2309176"/>
                    <a:gd name="connsiteX877" fmla="*/ 405506 w 2088269"/>
                    <a:gd name="connsiteY877" fmla="*/ 942604 h 2309176"/>
                    <a:gd name="connsiteX878" fmla="*/ 371478 w 2088269"/>
                    <a:gd name="connsiteY878" fmla="*/ 936933 h 2309176"/>
                    <a:gd name="connsiteX879" fmla="*/ 344925 w 2088269"/>
                    <a:gd name="connsiteY879" fmla="*/ 928426 h 2309176"/>
                    <a:gd name="connsiteX880" fmla="*/ 333583 w 2088269"/>
                    <a:gd name="connsiteY880" fmla="*/ 913990 h 2309176"/>
                    <a:gd name="connsiteX881" fmla="*/ 346214 w 2088269"/>
                    <a:gd name="connsiteY881" fmla="*/ 901874 h 2309176"/>
                    <a:gd name="connsiteX882" fmla="*/ 359619 w 2088269"/>
                    <a:gd name="connsiteY882" fmla="*/ 897749 h 2309176"/>
                    <a:gd name="connsiteX883" fmla="*/ 366064 w 2088269"/>
                    <a:gd name="connsiteY883" fmla="*/ 876353 h 2309176"/>
                    <a:gd name="connsiteX884" fmla="*/ 338481 w 2088269"/>
                    <a:gd name="connsiteY884" fmla="*/ 852636 h 2309176"/>
                    <a:gd name="connsiteX885" fmla="*/ 332036 w 2088269"/>
                    <a:gd name="connsiteY885" fmla="*/ 848769 h 2309176"/>
                    <a:gd name="connsiteX886" fmla="*/ 327911 w 2088269"/>
                    <a:gd name="connsiteY886" fmla="*/ 823506 h 2309176"/>
                    <a:gd name="connsiteX887" fmla="*/ 356268 w 2088269"/>
                    <a:gd name="connsiteY887" fmla="*/ 803914 h 2309176"/>
                    <a:gd name="connsiteX888" fmla="*/ 378953 w 2088269"/>
                    <a:gd name="connsiteY888" fmla="*/ 814742 h 2309176"/>
                    <a:gd name="connsiteX889" fmla="*/ 414528 w 2088269"/>
                    <a:gd name="connsiteY889" fmla="*/ 859081 h 2309176"/>
                    <a:gd name="connsiteX890" fmla="*/ 418395 w 2088269"/>
                    <a:gd name="connsiteY890" fmla="*/ 860370 h 2309176"/>
                    <a:gd name="connsiteX891" fmla="*/ 415559 w 2088269"/>
                    <a:gd name="connsiteY891" fmla="*/ 848254 h 2309176"/>
                    <a:gd name="connsiteX892" fmla="*/ 408857 w 2088269"/>
                    <a:gd name="connsiteY892" fmla="*/ 808039 h 2309176"/>
                    <a:gd name="connsiteX893" fmla="*/ 410661 w 2088269"/>
                    <a:gd name="connsiteY893" fmla="*/ 795150 h 2309176"/>
                    <a:gd name="connsiteX894" fmla="*/ 442369 w 2088269"/>
                    <a:gd name="connsiteY894" fmla="*/ 782776 h 2309176"/>
                    <a:gd name="connsiteX895" fmla="*/ 485678 w 2088269"/>
                    <a:gd name="connsiteY895" fmla="*/ 836654 h 2309176"/>
                    <a:gd name="connsiteX896" fmla="*/ 517385 w 2088269"/>
                    <a:gd name="connsiteY896" fmla="*/ 868104 h 2309176"/>
                    <a:gd name="connsiteX897" fmla="*/ 561209 w 2088269"/>
                    <a:gd name="connsiteY897" fmla="*/ 897491 h 2309176"/>
                    <a:gd name="connsiteX898" fmla="*/ 620758 w 2088269"/>
                    <a:gd name="connsiteY898" fmla="*/ 956782 h 2309176"/>
                    <a:gd name="connsiteX899" fmla="*/ 665098 w 2088269"/>
                    <a:gd name="connsiteY899" fmla="*/ 985139 h 2309176"/>
                    <a:gd name="connsiteX900" fmla="*/ 637257 w 2088269"/>
                    <a:gd name="connsiteY900" fmla="*/ 945698 h 2309176"/>
                    <a:gd name="connsiteX901" fmla="*/ 567654 w 2088269"/>
                    <a:gd name="connsiteY901" fmla="*/ 854183 h 2309176"/>
                    <a:gd name="connsiteX902" fmla="*/ 546515 w 2088269"/>
                    <a:gd name="connsiteY902" fmla="*/ 837685 h 2309176"/>
                    <a:gd name="connsiteX903" fmla="*/ 522799 w 2088269"/>
                    <a:gd name="connsiteY903" fmla="*/ 816804 h 2309176"/>
                    <a:gd name="connsiteX904" fmla="*/ 519705 w 2088269"/>
                    <a:gd name="connsiteY904" fmla="*/ 792314 h 2309176"/>
                    <a:gd name="connsiteX905" fmla="*/ 543164 w 2088269"/>
                    <a:gd name="connsiteY905" fmla="*/ 778909 h 2309176"/>
                    <a:gd name="connsiteX906" fmla="*/ 561983 w 2088269"/>
                    <a:gd name="connsiteY906" fmla="*/ 770144 h 2309176"/>
                    <a:gd name="connsiteX907" fmla="*/ 598846 w 2088269"/>
                    <a:gd name="connsiteY907" fmla="*/ 762926 h 2309176"/>
                    <a:gd name="connsiteX908" fmla="*/ 631070 w 2088269"/>
                    <a:gd name="connsiteY908" fmla="*/ 802110 h 2309176"/>
                    <a:gd name="connsiteX909" fmla="*/ 662262 w 2088269"/>
                    <a:gd name="connsiteY909" fmla="*/ 855214 h 2309176"/>
                    <a:gd name="connsiteX910" fmla="*/ 666644 w 2088269"/>
                    <a:gd name="connsiteY910" fmla="*/ 859081 h 2309176"/>
                    <a:gd name="connsiteX911" fmla="*/ 668191 w 2088269"/>
                    <a:gd name="connsiteY911" fmla="*/ 850832 h 2309176"/>
                    <a:gd name="connsiteX912" fmla="*/ 648599 w 2088269"/>
                    <a:gd name="connsiteY912" fmla="*/ 791798 h 2309176"/>
                    <a:gd name="connsiteX913" fmla="*/ 618438 w 2088269"/>
                    <a:gd name="connsiteY913" fmla="*/ 747975 h 2309176"/>
                    <a:gd name="connsiteX914" fmla="*/ 622305 w 2088269"/>
                    <a:gd name="connsiteY914" fmla="*/ 719618 h 2309176"/>
                    <a:gd name="connsiteX915" fmla="*/ 639577 w 2088269"/>
                    <a:gd name="connsiteY915" fmla="*/ 715751 h 2309176"/>
                    <a:gd name="connsiteX916" fmla="*/ 669480 w 2088269"/>
                    <a:gd name="connsiteY916" fmla="*/ 689457 h 2309176"/>
                    <a:gd name="connsiteX917" fmla="*/ 675409 w 2088269"/>
                    <a:gd name="connsiteY917" fmla="*/ 670638 h 2309176"/>
                    <a:gd name="connsiteX918" fmla="*/ 692939 w 2088269"/>
                    <a:gd name="connsiteY918" fmla="*/ 670123 h 2309176"/>
                    <a:gd name="connsiteX919" fmla="*/ 709179 w 2088269"/>
                    <a:gd name="connsiteY919" fmla="*/ 705182 h 2309176"/>
                    <a:gd name="connsiteX920" fmla="*/ 708664 w 2088269"/>
                    <a:gd name="connsiteY920" fmla="*/ 738436 h 2309176"/>
                    <a:gd name="connsiteX921" fmla="*/ 710984 w 2088269"/>
                    <a:gd name="connsiteY921" fmla="*/ 771691 h 2309176"/>
                    <a:gd name="connsiteX922" fmla="*/ 716655 w 2088269"/>
                    <a:gd name="connsiteY922" fmla="*/ 776847 h 2309176"/>
                    <a:gd name="connsiteX923" fmla="*/ 721295 w 2088269"/>
                    <a:gd name="connsiteY923" fmla="*/ 771691 h 2309176"/>
                    <a:gd name="connsiteX924" fmla="*/ 723358 w 2088269"/>
                    <a:gd name="connsiteY924" fmla="*/ 753388 h 2309176"/>
                    <a:gd name="connsiteX925" fmla="*/ 724904 w 2088269"/>
                    <a:gd name="connsiteY925" fmla="*/ 719102 h 2309176"/>
                    <a:gd name="connsiteX926" fmla="*/ 743465 w 2088269"/>
                    <a:gd name="connsiteY926" fmla="*/ 700026 h 2309176"/>
                    <a:gd name="connsiteX927" fmla="*/ 763830 w 2088269"/>
                    <a:gd name="connsiteY927" fmla="*/ 708533 h 2309176"/>
                    <a:gd name="connsiteX928" fmla="*/ 775946 w 2088269"/>
                    <a:gd name="connsiteY928" fmla="*/ 711369 h 2309176"/>
                    <a:gd name="connsiteX929" fmla="*/ 779813 w 2088269"/>
                    <a:gd name="connsiteY929" fmla="*/ 708533 h 2309176"/>
                    <a:gd name="connsiteX930" fmla="*/ 806365 w 2088269"/>
                    <a:gd name="connsiteY930" fmla="*/ 720134 h 2309176"/>
                    <a:gd name="connsiteX931" fmla="*/ 801210 w 2088269"/>
                    <a:gd name="connsiteY931" fmla="*/ 741272 h 2309176"/>
                    <a:gd name="connsiteX932" fmla="*/ 788320 w 2088269"/>
                    <a:gd name="connsiteY932" fmla="*/ 759575 h 2309176"/>
                    <a:gd name="connsiteX933" fmla="*/ 783680 w 2088269"/>
                    <a:gd name="connsiteY933" fmla="*/ 773496 h 2309176"/>
                    <a:gd name="connsiteX934" fmla="*/ 786258 w 2088269"/>
                    <a:gd name="connsiteY934" fmla="*/ 779940 h 2309176"/>
                    <a:gd name="connsiteX935" fmla="*/ 791671 w 2088269"/>
                    <a:gd name="connsiteY935" fmla="*/ 777105 h 2309176"/>
                    <a:gd name="connsiteX936" fmla="*/ 801467 w 2088269"/>
                    <a:gd name="connsiteY936" fmla="*/ 766020 h 2309176"/>
                    <a:gd name="connsiteX937" fmla="*/ 823379 w 2088269"/>
                    <a:gd name="connsiteY937" fmla="*/ 757771 h 2309176"/>
                    <a:gd name="connsiteX938" fmla="*/ 836784 w 2088269"/>
                    <a:gd name="connsiteY938" fmla="*/ 779940 h 2309176"/>
                    <a:gd name="connsiteX939" fmla="*/ 829051 w 2088269"/>
                    <a:gd name="connsiteY939" fmla="*/ 805461 h 2309176"/>
                    <a:gd name="connsiteX940" fmla="*/ 817708 w 2088269"/>
                    <a:gd name="connsiteY940" fmla="*/ 824795 h 2309176"/>
                    <a:gd name="connsiteX941" fmla="*/ 818481 w 2088269"/>
                    <a:gd name="connsiteY941" fmla="*/ 832271 h 2309176"/>
                    <a:gd name="connsiteX942" fmla="*/ 824668 w 2088269"/>
                    <a:gd name="connsiteY942" fmla="*/ 829178 h 2309176"/>
                    <a:gd name="connsiteX943" fmla="*/ 851736 w 2088269"/>
                    <a:gd name="connsiteY943" fmla="*/ 828146 h 2309176"/>
                    <a:gd name="connsiteX944" fmla="*/ 878030 w 2088269"/>
                    <a:gd name="connsiteY944" fmla="*/ 847481 h 2309176"/>
                    <a:gd name="connsiteX945" fmla="*/ 875452 w 2088269"/>
                    <a:gd name="connsiteY945" fmla="*/ 870424 h 2309176"/>
                    <a:gd name="connsiteX946" fmla="*/ 855603 w 2088269"/>
                    <a:gd name="connsiteY946" fmla="*/ 882540 h 2309176"/>
                    <a:gd name="connsiteX947" fmla="*/ 821317 w 2088269"/>
                    <a:gd name="connsiteY947" fmla="*/ 901616 h 2309176"/>
                    <a:gd name="connsiteX948" fmla="*/ 805334 w 2088269"/>
                    <a:gd name="connsiteY948" fmla="*/ 932035 h 2309176"/>
                    <a:gd name="connsiteX949" fmla="*/ 797343 w 2088269"/>
                    <a:gd name="connsiteY949" fmla="*/ 991068 h 2309176"/>
                    <a:gd name="connsiteX950" fmla="*/ 797343 w 2088269"/>
                    <a:gd name="connsiteY950" fmla="*/ 1002927 h 2309176"/>
                    <a:gd name="connsiteX951" fmla="*/ 810748 w 2088269"/>
                    <a:gd name="connsiteY951" fmla="*/ 984108 h 2309176"/>
                    <a:gd name="connsiteX952" fmla="*/ 822606 w 2088269"/>
                    <a:gd name="connsiteY952" fmla="*/ 976374 h 2309176"/>
                    <a:gd name="connsiteX953" fmla="*/ 829824 w 2088269"/>
                    <a:gd name="connsiteY953" fmla="*/ 987975 h 2309176"/>
                    <a:gd name="connsiteX954" fmla="*/ 839104 w 2088269"/>
                    <a:gd name="connsiteY954" fmla="*/ 991842 h 2309176"/>
                    <a:gd name="connsiteX955" fmla="*/ 846838 w 2088269"/>
                    <a:gd name="connsiteY955" fmla="*/ 961423 h 2309176"/>
                    <a:gd name="connsiteX956" fmla="*/ 851478 w 2088269"/>
                    <a:gd name="connsiteY956" fmla="*/ 947502 h 2309176"/>
                    <a:gd name="connsiteX957" fmla="*/ 872359 w 2088269"/>
                    <a:gd name="connsiteY957" fmla="*/ 950596 h 2309176"/>
                    <a:gd name="connsiteX958" fmla="*/ 888084 w 2088269"/>
                    <a:gd name="connsiteY958" fmla="*/ 950596 h 2309176"/>
                    <a:gd name="connsiteX959" fmla="*/ 906645 w 2088269"/>
                    <a:gd name="connsiteY959" fmla="*/ 950080 h 2309176"/>
                    <a:gd name="connsiteX960" fmla="*/ 913863 w 2088269"/>
                    <a:gd name="connsiteY960" fmla="*/ 969414 h 2309176"/>
                    <a:gd name="connsiteX961" fmla="*/ 905871 w 2088269"/>
                    <a:gd name="connsiteY961" fmla="*/ 987201 h 2309176"/>
                    <a:gd name="connsiteX962" fmla="*/ 908965 w 2088269"/>
                    <a:gd name="connsiteY962" fmla="*/ 1007567 h 2309176"/>
                    <a:gd name="connsiteX963" fmla="*/ 907676 w 2088269"/>
                    <a:gd name="connsiteY963" fmla="*/ 1024581 h 2309176"/>
                    <a:gd name="connsiteX964" fmla="*/ 890920 w 2088269"/>
                    <a:gd name="connsiteY964" fmla="*/ 1034634 h 2309176"/>
                    <a:gd name="connsiteX965" fmla="*/ 857923 w 2088269"/>
                    <a:gd name="connsiteY965" fmla="*/ 1068405 h 2309176"/>
                    <a:gd name="connsiteX966" fmla="*/ 834464 w 2088269"/>
                    <a:gd name="connsiteY966" fmla="*/ 1086192 h 2309176"/>
                    <a:gd name="connsiteX967" fmla="*/ 807654 w 2088269"/>
                    <a:gd name="connsiteY967" fmla="*/ 1090317 h 2309176"/>
                    <a:gd name="connsiteX968" fmla="*/ 795796 w 2088269"/>
                    <a:gd name="connsiteY968" fmla="*/ 1108362 h 2309176"/>
                    <a:gd name="connsiteX969" fmla="*/ 826473 w 2088269"/>
                    <a:gd name="connsiteY969" fmla="*/ 1164044 h 2309176"/>
                    <a:gd name="connsiteX970" fmla="*/ 852252 w 2088269"/>
                    <a:gd name="connsiteY970" fmla="*/ 1165075 h 2309176"/>
                    <a:gd name="connsiteX971" fmla="*/ 933712 w 2088269"/>
                    <a:gd name="connsiteY971" fmla="*/ 1098050 h 2309176"/>
                    <a:gd name="connsiteX972" fmla="*/ 957429 w 2088269"/>
                    <a:gd name="connsiteY972" fmla="*/ 1066342 h 2309176"/>
                    <a:gd name="connsiteX973" fmla="*/ 960522 w 2088269"/>
                    <a:gd name="connsiteY973" fmla="*/ 1050617 h 2309176"/>
                    <a:gd name="connsiteX974" fmla="*/ 957429 w 2088269"/>
                    <a:gd name="connsiteY974" fmla="*/ 1036954 h 2309176"/>
                    <a:gd name="connsiteX975" fmla="*/ 961038 w 2088269"/>
                    <a:gd name="connsiteY975" fmla="*/ 1023550 h 2309176"/>
                    <a:gd name="connsiteX976" fmla="*/ 965420 w 2088269"/>
                    <a:gd name="connsiteY976" fmla="*/ 1002153 h 2309176"/>
                    <a:gd name="connsiteX977" fmla="*/ 958202 w 2088269"/>
                    <a:gd name="connsiteY977" fmla="*/ 984881 h 2309176"/>
                    <a:gd name="connsiteX978" fmla="*/ 955882 w 2088269"/>
                    <a:gd name="connsiteY978" fmla="*/ 958845 h 2309176"/>
                    <a:gd name="connsiteX979" fmla="*/ 960265 w 2088269"/>
                    <a:gd name="connsiteY979" fmla="*/ 913216 h 2309176"/>
                    <a:gd name="connsiteX980" fmla="*/ 958718 w 2088269"/>
                    <a:gd name="connsiteY980" fmla="*/ 904967 h 2309176"/>
                    <a:gd name="connsiteX981" fmla="*/ 953047 w 2088269"/>
                    <a:gd name="connsiteY981" fmla="*/ 848512 h 2309176"/>
                    <a:gd name="connsiteX982" fmla="*/ 949695 w 2088269"/>
                    <a:gd name="connsiteY982" fmla="*/ 826342 h 2309176"/>
                    <a:gd name="connsiteX983" fmla="*/ 949953 w 2088269"/>
                    <a:gd name="connsiteY983" fmla="*/ 790252 h 2309176"/>
                    <a:gd name="connsiteX984" fmla="*/ 948664 w 2088269"/>
                    <a:gd name="connsiteY984" fmla="*/ 754161 h 2309176"/>
                    <a:gd name="connsiteX985" fmla="*/ 954851 w 2088269"/>
                    <a:gd name="connsiteY985" fmla="*/ 727609 h 2309176"/>
                    <a:gd name="connsiteX986" fmla="*/ 958718 w 2088269"/>
                    <a:gd name="connsiteY986" fmla="*/ 707502 h 2309176"/>
                    <a:gd name="connsiteX987" fmla="*/ 953047 w 2088269"/>
                    <a:gd name="connsiteY987" fmla="*/ 672443 h 2309176"/>
                    <a:gd name="connsiteX988" fmla="*/ 955624 w 2088269"/>
                    <a:gd name="connsiteY988" fmla="*/ 655944 h 2309176"/>
                    <a:gd name="connsiteX989" fmla="*/ 954335 w 2088269"/>
                    <a:gd name="connsiteY989" fmla="*/ 632744 h 2309176"/>
                    <a:gd name="connsiteX990" fmla="*/ 954078 w 2088269"/>
                    <a:gd name="connsiteY990" fmla="*/ 581444 h 2309176"/>
                    <a:gd name="connsiteX991" fmla="*/ 949438 w 2088269"/>
                    <a:gd name="connsiteY991" fmla="*/ 552829 h 2309176"/>
                    <a:gd name="connsiteX992" fmla="*/ 946860 w 2088269"/>
                    <a:gd name="connsiteY992" fmla="*/ 536847 h 2309176"/>
                    <a:gd name="connsiteX993" fmla="*/ 956398 w 2088269"/>
                    <a:gd name="connsiteY993" fmla="*/ 512614 h 2309176"/>
                    <a:gd name="connsiteX994" fmla="*/ 953047 w 2088269"/>
                    <a:gd name="connsiteY994" fmla="*/ 484258 h 2309176"/>
                    <a:gd name="connsiteX995" fmla="*/ 944282 w 2088269"/>
                    <a:gd name="connsiteY995" fmla="*/ 448425 h 2309176"/>
                    <a:gd name="connsiteX996" fmla="*/ 945828 w 2088269"/>
                    <a:gd name="connsiteY996" fmla="*/ 375987 h 2309176"/>
                    <a:gd name="connsiteX997" fmla="*/ 953047 w 2088269"/>
                    <a:gd name="connsiteY997" fmla="*/ 332421 h 2309176"/>
                    <a:gd name="connsiteX998" fmla="*/ 951500 w 2088269"/>
                    <a:gd name="connsiteY998" fmla="*/ 313345 h 2309176"/>
                    <a:gd name="connsiteX999" fmla="*/ 930877 w 2088269"/>
                    <a:gd name="connsiteY999" fmla="*/ 290402 h 2309176"/>
                    <a:gd name="connsiteX1000" fmla="*/ 912574 w 2088269"/>
                    <a:gd name="connsiteY1000" fmla="*/ 256374 h 2309176"/>
                    <a:gd name="connsiteX1001" fmla="*/ 888084 w 2088269"/>
                    <a:gd name="connsiteY1001" fmla="*/ 134440 h 2309176"/>
                    <a:gd name="connsiteX1002" fmla="*/ 880093 w 2088269"/>
                    <a:gd name="connsiteY1002" fmla="*/ 64064 h 2309176"/>
                    <a:gd name="connsiteX1003" fmla="*/ 885764 w 2088269"/>
                    <a:gd name="connsiteY1003" fmla="*/ 13280 h 2309176"/>
                    <a:gd name="connsiteX1004" fmla="*/ 905871 w 2088269"/>
                    <a:gd name="connsiteY1004" fmla="*/ 133 h 2309176"/>
                    <a:gd name="connsiteX1005" fmla="*/ 957945 w 2088269"/>
                    <a:gd name="connsiteY1005" fmla="*/ 2453 h 2309176"/>
                    <a:gd name="connsiteX1006" fmla="*/ 972896 w 2088269"/>
                    <a:gd name="connsiteY1006" fmla="*/ 3226 h 2309176"/>
                    <a:gd name="connsiteX1007" fmla="*/ 1011822 w 2088269"/>
                    <a:gd name="connsiteY1007" fmla="*/ 11991 h 2309176"/>
                    <a:gd name="connsiteX1008" fmla="*/ 1075496 w 2088269"/>
                    <a:gd name="connsiteY1008" fmla="*/ 10702 h 2309176"/>
                    <a:gd name="connsiteX1009" fmla="*/ 1125507 w 2088269"/>
                    <a:gd name="connsiteY1009" fmla="*/ 2195 h 2309176"/>
                    <a:gd name="connsiteX1010" fmla="*/ 1158761 w 2088269"/>
                    <a:gd name="connsiteY1010" fmla="*/ 3484 h 23091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  <a:cxn ang="0">
                      <a:pos x="connsiteX529" y="connsiteY529"/>
                    </a:cxn>
                    <a:cxn ang="0">
                      <a:pos x="connsiteX530" y="connsiteY530"/>
                    </a:cxn>
                    <a:cxn ang="0">
                      <a:pos x="connsiteX531" y="connsiteY531"/>
                    </a:cxn>
                    <a:cxn ang="0">
                      <a:pos x="connsiteX532" y="connsiteY532"/>
                    </a:cxn>
                    <a:cxn ang="0">
                      <a:pos x="connsiteX533" y="connsiteY533"/>
                    </a:cxn>
                    <a:cxn ang="0">
                      <a:pos x="connsiteX534" y="connsiteY534"/>
                    </a:cxn>
                    <a:cxn ang="0">
                      <a:pos x="connsiteX535" y="connsiteY535"/>
                    </a:cxn>
                    <a:cxn ang="0">
                      <a:pos x="connsiteX536" y="connsiteY536"/>
                    </a:cxn>
                    <a:cxn ang="0">
                      <a:pos x="connsiteX537" y="connsiteY537"/>
                    </a:cxn>
                    <a:cxn ang="0">
                      <a:pos x="connsiteX538" y="connsiteY538"/>
                    </a:cxn>
                    <a:cxn ang="0">
                      <a:pos x="connsiteX539" y="connsiteY539"/>
                    </a:cxn>
                    <a:cxn ang="0">
                      <a:pos x="connsiteX540" y="connsiteY540"/>
                    </a:cxn>
                    <a:cxn ang="0">
                      <a:pos x="connsiteX541" y="connsiteY541"/>
                    </a:cxn>
                    <a:cxn ang="0">
                      <a:pos x="connsiteX542" y="connsiteY542"/>
                    </a:cxn>
                    <a:cxn ang="0">
                      <a:pos x="connsiteX543" y="connsiteY543"/>
                    </a:cxn>
                    <a:cxn ang="0">
                      <a:pos x="connsiteX544" y="connsiteY544"/>
                    </a:cxn>
                    <a:cxn ang="0">
                      <a:pos x="connsiteX545" y="connsiteY545"/>
                    </a:cxn>
                    <a:cxn ang="0">
                      <a:pos x="connsiteX546" y="connsiteY546"/>
                    </a:cxn>
                    <a:cxn ang="0">
                      <a:pos x="connsiteX547" y="connsiteY547"/>
                    </a:cxn>
                    <a:cxn ang="0">
                      <a:pos x="connsiteX548" y="connsiteY548"/>
                    </a:cxn>
                    <a:cxn ang="0">
                      <a:pos x="connsiteX549" y="connsiteY549"/>
                    </a:cxn>
                    <a:cxn ang="0">
                      <a:pos x="connsiteX550" y="connsiteY550"/>
                    </a:cxn>
                    <a:cxn ang="0">
                      <a:pos x="connsiteX551" y="connsiteY551"/>
                    </a:cxn>
                    <a:cxn ang="0">
                      <a:pos x="connsiteX552" y="connsiteY552"/>
                    </a:cxn>
                    <a:cxn ang="0">
                      <a:pos x="connsiteX553" y="connsiteY553"/>
                    </a:cxn>
                    <a:cxn ang="0">
                      <a:pos x="connsiteX554" y="connsiteY554"/>
                    </a:cxn>
                    <a:cxn ang="0">
                      <a:pos x="connsiteX555" y="connsiteY555"/>
                    </a:cxn>
                    <a:cxn ang="0">
                      <a:pos x="connsiteX556" y="connsiteY556"/>
                    </a:cxn>
                    <a:cxn ang="0">
                      <a:pos x="connsiteX557" y="connsiteY557"/>
                    </a:cxn>
                    <a:cxn ang="0">
                      <a:pos x="connsiteX558" y="connsiteY558"/>
                    </a:cxn>
                    <a:cxn ang="0">
                      <a:pos x="connsiteX559" y="connsiteY559"/>
                    </a:cxn>
                    <a:cxn ang="0">
                      <a:pos x="connsiteX560" y="connsiteY560"/>
                    </a:cxn>
                    <a:cxn ang="0">
                      <a:pos x="connsiteX561" y="connsiteY561"/>
                    </a:cxn>
                    <a:cxn ang="0">
                      <a:pos x="connsiteX562" y="connsiteY562"/>
                    </a:cxn>
                    <a:cxn ang="0">
                      <a:pos x="connsiteX563" y="connsiteY563"/>
                    </a:cxn>
                    <a:cxn ang="0">
                      <a:pos x="connsiteX564" y="connsiteY564"/>
                    </a:cxn>
                    <a:cxn ang="0">
                      <a:pos x="connsiteX565" y="connsiteY565"/>
                    </a:cxn>
                    <a:cxn ang="0">
                      <a:pos x="connsiteX566" y="connsiteY566"/>
                    </a:cxn>
                    <a:cxn ang="0">
                      <a:pos x="connsiteX567" y="connsiteY567"/>
                    </a:cxn>
                    <a:cxn ang="0">
                      <a:pos x="connsiteX568" y="connsiteY568"/>
                    </a:cxn>
                    <a:cxn ang="0">
                      <a:pos x="connsiteX569" y="connsiteY569"/>
                    </a:cxn>
                    <a:cxn ang="0">
                      <a:pos x="connsiteX570" y="connsiteY570"/>
                    </a:cxn>
                    <a:cxn ang="0">
                      <a:pos x="connsiteX571" y="connsiteY571"/>
                    </a:cxn>
                    <a:cxn ang="0">
                      <a:pos x="connsiteX572" y="connsiteY572"/>
                    </a:cxn>
                    <a:cxn ang="0">
                      <a:pos x="connsiteX573" y="connsiteY573"/>
                    </a:cxn>
                    <a:cxn ang="0">
                      <a:pos x="connsiteX574" y="connsiteY574"/>
                    </a:cxn>
                    <a:cxn ang="0">
                      <a:pos x="connsiteX575" y="connsiteY575"/>
                    </a:cxn>
                    <a:cxn ang="0">
                      <a:pos x="connsiteX576" y="connsiteY576"/>
                    </a:cxn>
                    <a:cxn ang="0">
                      <a:pos x="connsiteX577" y="connsiteY577"/>
                    </a:cxn>
                    <a:cxn ang="0">
                      <a:pos x="connsiteX578" y="connsiteY578"/>
                    </a:cxn>
                    <a:cxn ang="0">
                      <a:pos x="connsiteX579" y="connsiteY579"/>
                    </a:cxn>
                    <a:cxn ang="0">
                      <a:pos x="connsiteX580" y="connsiteY580"/>
                    </a:cxn>
                    <a:cxn ang="0">
                      <a:pos x="connsiteX581" y="connsiteY581"/>
                    </a:cxn>
                    <a:cxn ang="0">
                      <a:pos x="connsiteX582" y="connsiteY582"/>
                    </a:cxn>
                    <a:cxn ang="0">
                      <a:pos x="connsiteX583" y="connsiteY583"/>
                    </a:cxn>
                    <a:cxn ang="0">
                      <a:pos x="connsiteX584" y="connsiteY584"/>
                    </a:cxn>
                    <a:cxn ang="0">
                      <a:pos x="connsiteX585" y="connsiteY585"/>
                    </a:cxn>
                    <a:cxn ang="0">
                      <a:pos x="connsiteX586" y="connsiteY586"/>
                    </a:cxn>
                    <a:cxn ang="0">
                      <a:pos x="connsiteX587" y="connsiteY587"/>
                    </a:cxn>
                    <a:cxn ang="0">
                      <a:pos x="connsiteX588" y="connsiteY588"/>
                    </a:cxn>
                    <a:cxn ang="0">
                      <a:pos x="connsiteX589" y="connsiteY589"/>
                    </a:cxn>
                    <a:cxn ang="0">
                      <a:pos x="connsiteX590" y="connsiteY590"/>
                    </a:cxn>
                    <a:cxn ang="0">
                      <a:pos x="connsiteX591" y="connsiteY591"/>
                    </a:cxn>
                    <a:cxn ang="0">
                      <a:pos x="connsiteX592" y="connsiteY592"/>
                    </a:cxn>
                    <a:cxn ang="0">
                      <a:pos x="connsiteX593" y="connsiteY593"/>
                    </a:cxn>
                    <a:cxn ang="0">
                      <a:pos x="connsiteX594" y="connsiteY594"/>
                    </a:cxn>
                    <a:cxn ang="0">
                      <a:pos x="connsiteX595" y="connsiteY595"/>
                    </a:cxn>
                    <a:cxn ang="0">
                      <a:pos x="connsiteX596" y="connsiteY596"/>
                    </a:cxn>
                    <a:cxn ang="0">
                      <a:pos x="connsiteX597" y="connsiteY597"/>
                    </a:cxn>
                    <a:cxn ang="0">
                      <a:pos x="connsiteX598" y="connsiteY598"/>
                    </a:cxn>
                    <a:cxn ang="0">
                      <a:pos x="connsiteX599" y="connsiteY599"/>
                    </a:cxn>
                    <a:cxn ang="0">
                      <a:pos x="connsiteX600" y="connsiteY600"/>
                    </a:cxn>
                    <a:cxn ang="0">
                      <a:pos x="connsiteX601" y="connsiteY601"/>
                    </a:cxn>
                    <a:cxn ang="0">
                      <a:pos x="connsiteX602" y="connsiteY602"/>
                    </a:cxn>
                    <a:cxn ang="0">
                      <a:pos x="connsiteX603" y="connsiteY603"/>
                    </a:cxn>
                    <a:cxn ang="0">
                      <a:pos x="connsiteX604" y="connsiteY604"/>
                    </a:cxn>
                    <a:cxn ang="0">
                      <a:pos x="connsiteX605" y="connsiteY605"/>
                    </a:cxn>
                    <a:cxn ang="0">
                      <a:pos x="connsiteX606" y="connsiteY606"/>
                    </a:cxn>
                    <a:cxn ang="0">
                      <a:pos x="connsiteX607" y="connsiteY607"/>
                    </a:cxn>
                    <a:cxn ang="0">
                      <a:pos x="connsiteX608" y="connsiteY608"/>
                    </a:cxn>
                    <a:cxn ang="0">
                      <a:pos x="connsiteX609" y="connsiteY609"/>
                    </a:cxn>
                    <a:cxn ang="0">
                      <a:pos x="connsiteX610" y="connsiteY610"/>
                    </a:cxn>
                    <a:cxn ang="0">
                      <a:pos x="connsiteX611" y="connsiteY611"/>
                    </a:cxn>
                    <a:cxn ang="0">
                      <a:pos x="connsiteX612" y="connsiteY612"/>
                    </a:cxn>
                    <a:cxn ang="0">
                      <a:pos x="connsiteX613" y="connsiteY613"/>
                    </a:cxn>
                    <a:cxn ang="0">
                      <a:pos x="connsiteX614" y="connsiteY614"/>
                    </a:cxn>
                    <a:cxn ang="0">
                      <a:pos x="connsiteX615" y="connsiteY615"/>
                    </a:cxn>
                    <a:cxn ang="0">
                      <a:pos x="connsiteX616" y="connsiteY616"/>
                    </a:cxn>
                    <a:cxn ang="0">
                      <a:pos x="connsiteX617" y="connsiteY617"/>
                    </a:cxn>
                    <a:cxn ang="0">
                      <a:pos x="connsiteX618" y="connsiteY618"/>
                    </a:cxn>
                    <a:cxn ang="0">
                      <a:pos x="connsiteX619" y="connsiteY619"/>
                    </a:cxn>
                    <a:cxn ang="0">
                      <a:pos x="connsiteX620" y="connsiteY620"/>
                    </a:cxn>
                    <a:cxn ang="0">
                      <a:pos x="connsiteX621" y="connsiteY621"/>
                    </a:cxn>
                    <a:cxn ang="0">
                      <a:pos x="connsiteX622" y="connsiteY622"/>
                    </a:cxn>
                    <a:cxn ang="0">
                      <a:pos x="connsiteX623" y="connsiteY623"/>
                    </a:cxn>
                    <a:cxn ang="0">
                      <a:pos x="connsiteX624" y="connsiteY624"/>
                    </a:cxn>
                    <a:cxn ang="0">
                      <a:pos x="connsiteX625" y="connsiteY625"/>
                    </a:cxn>
                    <a:cxn ang="0">
                      <a:pos x="connsiteX626" y="connsiteY626"/>
                    </a:cxn>
                    <a:cxn ang="0">
                      <a:pos x="connsiteX627" y="connsiteY627"/>
                    </a:cxn>
                    <a:cxn ang="0">
                      <a:pos x="connsiteX628" y="connsiteY628"/>
                    </a:cxn>
                    <a:cxn ang="0">
                      <a:pos x="connsiteX629" y="connsiteY629"/>
                    </a:cxn>
                    <a:cxn ang="0">
                      <a:pos x="connsiteX630" y="connsiteY630"/>
                    </a:cxn>
                    <a:cxn ang="0">
                      <a:pos x="connsiteX631" y="connsiteY631"/>
                    </a:cxn>
                    <a:cxn ang="0">
                      <a:pos x="connsiteX632" y="connsiteY632"/>
                    </a:cxn>
                    <a:cxn ang="0">
                      <a:pos x="connsiteX633" y="connsiteY633"/>
                    </a:cxn>
                    <a:cxn ang="0">
                      <a:pos x="connsiteX634" y="connsiteY634"/>
                    </a:cxn>
                    <a:cxn ang="0">
                      <a:pos x="connsiteX635" y="connsiteY635"/>
                    </a:cxn>
                    <a:cxn ang="0">
                      <a:pos x="connsiteX636" y="connsiteY636"/>
                    </a:cxn>
                    <a:cxn ang="0">
                      <a:pos x="connsiteX637" y="connsiteY637"/>
                    </a:cxn>
                    <a:cxn ang="0">
                      <a:pos x="connsiteX638" y="connsiteY638"/>
                    </a:cxn>
                    <a:cxn ang="0">
                      <a:pos x="connsiteX639" y="connsiteY639"/>
                    </a:cxn>
                    <a:cxn ang="0">
                      <a:pos x="connsiteX640" y="connsiteY640"/>
                    </a:cxn>
                    <a:cxn ang="0">
                      <a:pos x="connsiteX641" y="connsiteY641"/>
                    </a:cxn>
                    <a:cxn ang="0">
                      <a:pos x="connsiteX642" y="connsiteY642"/>
                    </a:cxn>
                    <a:cxn ang="0">
                      <a:pos x="connsiteX643" y="connsiteY643"/>
                    </a:cxn>
                    <a:cxn ang="0">
                      <a:pos x="connsiteX644" y="connsiteY644"/>
                    </a:cxn>
                    <a:cxn ang="0">
                      <a:pos x="connsiteX645" y="connsiteY645"/>
                    </a:cxn>
                    <a:cxn ang="0">
                      <a:pos x="connsiteX646" y="connsiteY646"/>
                    </a:cxn>
                    <a:cxn ang="0">
                      <a:pos x="connsiteX647" y="connsiteY647"/>
                    </a:cxn>
                    <a:cxn ang="0">
                      <a:pos x="connsiteX648" y="connsiteY648"/>
                    </a:cxn>
                    <a:cxn ang="0">
                      <a:pos x="connsiteX649" y="connsiteY649"/>
                    </a:cxn>
                    <a:cxn ang="0">
                      <a:pos x="connsiteX650" y="connsiteY650"/>
                    </a:cxn>
                    <a:cxn ang="0">
                      <a:pos x="connsiteX651" y="connsiteY651"/>
                    </a:cxn>
                    <a:cxn ang="0">
                      <a:pos x="connsiteX652" y="connsiteY652"/>
                    </a:cxn>
                    <a:cxn ang="0">
                      <a:pos x="connsiteX653" y="connsiteY653"/>
                    </a:cxn>
                    <a:cxn ang="0">
                      <a:pos x="connsiteX654" y="connsiteY654"/>
                    </a:cxn>
                    <a:cxn ang="0">
                      <a:pos x="connsiteX655" y="connsiteY655"/>
                    </a:cxn>
                    <a:cxn ang="0">
                      <a:pos x="connsiteX656" y="connsiteY656"/>
                    </a:cxn>
                    <a:cxn ang="0">
                      <a:pos x="connsiteX657" y="connsiteY657"/>
                    </a:cxn>
                    <a:cxn ang="0">
                      <a:pos x="connsiteX658" y="connsiteY658"/>
                    </a:cxn>
                    <a:cxn ang="0">
                      <a:pos x="connsiteX659" y="connsiteY659"/>
                    </a:cxn>
                    <a:cxn ang="0">
                      <a:pos x="connsiteX660" y="connsiteY660"/>
                    </a:cxn>
                    <a:cxn ang="0">
                      <a:pos x="connsiteX661" y="connsiteY661"/>
                    </a:cxn>
                    <a:cxn ang="0">
                      <a:pos x="connsiteX662" y="connsiteY662"/>
                    </a:cxn>
                    <a:cxn ang="0">
                      <a:pos x="connsiteX663" y="connsiteY663"/>
                    </a:cxn>
                    <a:cxn ang="0">
                      <a:pos x="connsiteX664" y="connsiteY664"/>
                    </a:cxn>
                    <a:cxn ang="0">
                      <a:pos x="connsiteX665" y="connsiteY665"/>
                    </a:cxn>
                    <a:cxn ang="0">
                      <a:pos x="connsiteX666" y="connsiteY666"/>
                    </a:cxn>
                    <a:cxn ang="0">
                      <a:pos x="connsiteX667" y="connsiteY667"/>
                    </a:cxn>
                    <a:cxn ang="0">
                      <a:pos x="connsiteX668" y="connsiteY668"/>
                    </a:cxn>
                    <a:cxn ang="0">
                      <a:pos x="connsiteX669" y="connsiteY669"/>
                    </a:cxn>
                    <a:cxn ang="0">
                      <a:pos x="connsiteX670" y="connsiteY670"/>
                    </a:cxn>
                    <a:cxn ang="0">
                      <a:pos x="connsiteX671" y="connsiteY671"/>
                    </a:cxn>
                    <a:cxn ang="0">
                      <a:pos x="connsiteX672" y="connsiteY672"/>
                    </a:cxn>
                    <a:cxn ang="0">
                      <a:pos x="connsiteX673" y="connsiteY673"/>
                    </a:cxn>
                    <a:cxn ang="0">
                      <a:pos x="connsiteX674" y="connsiteY674"/>
                    </a:cxn>
                    <a:cxn ang="0">
                      <a:pos x="connsiteX675" y="connsiteY675"/>
                    </a:cxn>
                    <a:cxn ang="0">
                      <a:pos x="connsiteX676" y="connsiteY676"/>
                    </a:cxn>
                    <a:cxn ang="0">
                      <a:pos x="connsiteX677" y="connsiteY677"/>
                    </a:cxn>
                    <a:cxn ang="0">
                      <a:pos x="connsiteX678" y="connsiteY678"/>
                    </a:cxn>
                    <a:cxn ang="0">
                      <a:pos x="connsiteX679" y="connsiteY679"/>
                    </a:cxn>
                    <a:cxn ang="0">
                      <a:pos x="connsiteX680" y="connsiteY680"/>
                    </a:cxn>
                    <a:cxn ang="0">
                      <a:pos x="connsiteX681" y="connsiteY681"/>
                    </a:cxn>
                    <a:cxn ang="0">
                      <a:pos x="connsiteX682" y="connsiteY682"/>
                    </a:cxn>
                    <a:cxn ang="0">
                      <a:pos x="connsiteX683" y="connsiteY683"/>
                    </a:cxn>
                    <a:cxn ang="0">
                      <a:pos x="connsiteX684" y="connsiteY684"/>
                    </a:cxn>
                    <a:cxn ang="0">
                      <a:pos x="connsiteX685" y="connsiteY685"/>
                    </a:cxn>
                    <a:cxn ang="0">
                      <a:pos x="connsiteX686" y="connsiteY686"/>
                    </a:cxn>
                    <a:cxn ang="0">
                      <a:pos x="connsiteX687" y="connsiteY687"/>
                    </a:cxn>
                    <a:cxn ang="0">
                      <a:pos x="connsiteX688" y="connsiteY688"/>
                    </a:cxn>
                    <a:cxn ang="0">
                      <a:pos x="connsiteX689" y="connsiteY689"/>
                    </a:cxn>
                    <a:cxn ang="0">
                      <a:pos x="connsiteX690" y="connsiteY690"/>
                    </a:cxn>
                    <a:cxn ang="0">
                      <a:pos x="connsiteX691" y="connsiteY691"/>
                    </a:cxn>
                    <a:cxn ang="0">
                      <a:pos x="connsiteX692" y="connsiteY692"/>
                    </a:cxn>
                    <a:cxn ang="0">
                      <a:pos x="connsiteX693" y="connsiteY693"/>
                    </a:cxn>
                    <a:cxn ang="0">
                      <a:pos x="connsiteX694" y="connsiteY694"/>
                    </a:cxn>
                    <a:cxn ang="0">
                      <a:pos x="connsiteX695" y="connsiteY695"/>
                    </a:cxn>
                    <a:cxn ang="0">
                      <a:pos x="connsiteX696" y="connsiteY696"/>
                    </a:cxn>
                    <a:cxn ang="0">
                      <a:pos x="connsiteX697" y="connsiteY697"/>
                    </a:cxn>
                    <a:cxn ang="0">
                      <a:pos x="connsiteX698" y="connsiteY698"/>
                    </a:cxn>
                    <a:cxn ang="0">
                      <a:pos x="connsiteX699" y="connsiteY699"/>
                    </a:cxn>
                    <a:cxn ang="0">
                      <a:pos x="connsiteX700" y="connsiteY700"/>
                    </a:cxn>
                    <a:cxn ang="0">
                      <a:pos x="connsiteX701" y="connsiteY701"/>
                    </a:cxn>
                    <a:cxn ang="0">
                      <a:pos x="connsiteX702" y="connsiteY702"/>
                    </a:cxn>
                    <a:cxn ang="0">
                      <a:pos x="connsiteX703" y="connsiteY703"/>
                    </a:cxn>
                    <a:cxn ang="0">
                      <a:pos x="connsiteX704" y="connsiteY704"/>
                    </a:cxn>
                    <a:cxn ang="0">
                      <a:pos x="connsiteX705" y="connsiteY705"/>
                    </a:cxn>
                    <a:cxn ang="0">
                      <a:pos x="connsiteX706" y="connsiteY706"/>
                    </a:cxn>
                    <a:cxn ang="0">
                      <a:pos x="connsiteX707" y="connsiteY707"/>
                    </a:cxn>
                    <a:cxn ang="0">
                      <a:pos x="connsiteX708" y="connsiteY708"/>
                    </a:cxn>
                    <a:cxn ang="0">
                      <a:pos x="connsiteX709" y="connsiteY709"/>
                    </a:cxn>
                    <a:cxn ang="0">
                      <a:pos x="connsiteX710" y="connsiteY710"/>
                    </a:cxn>
                    <a:cxn ang="0">
                      <a:pos x="connsiteX711" y="connsiteY711"/>
                    </a:cxn>
                    <a:cxn ang="0">
                      <a:pos x="connsiteX712" y="connsiteY712"/>
                    </a:cxn>
                    <a:cxn ang="0">
                      <a:pos x="connsiteX713" y="connsiteY713"/>
                    </a:cxn>
                    <a:cxn ang="0">
                      <a:pos x="connsiteX714" y="connsiteY714"/>
                    </a:cxn>
                    <a:cxn ang="0">
                      <a:pos x="connsiteX715" y="connsiteY715"/>
                    </a:cxn>
                    <a:cxn ang="0">
                      <a:pos x="connsiteX716" y="connsiteY716"/>
                    </a:cxn>
                    <a:cxn ang="0">
                      <a:pos x="connsiteX717" y="connsiteY717"/>
                    </a:cxn>
                    <a:cxn ang="0">
                      <a:pos x="connsiteX718" y="connsiteY718"/>
                    </a:cxn>
                    <a:cxn ang="0">
                      <a:pos x="connsiteX719" y="connsiteY719"/>
                    </a:cxn>
                    <a:cxn ang="0">
                      <a:pos x="connsiteX720" y="connsiteY720"/>
                    </a:cxn>
                    <a:cxn ang="0">
                      <a:pos x="connsiteX721" y="connsiteY721"/>
                    </a:cxn>
                    <a:cxn ang="0">
                      <a:pos x="connsiteX722" y="connsiteY722"/>
                    </a:cxn>
                    <a:cxn ang="0">
                      <a:pos x="connsiteX723" y="connsiteY723"/>
                    </a:cxn>
                    <a:cxn ang="0">
                      <a:pos x="connsiteX724" y="connsiteY724"/>
                    </a:cxn>
                    <a:cxn ang="0">
                      <a:pos x="connsiteX725" y="connsiteY725"/>
                    </a:cxn>
                    <a:cxn ang="0">
                      <a:pos x="connsiteX726" y="connsiteY726"/>
                    </a:cxn>
                    <a:cxn ang="0">
                      <a:pos x="connsiteX727" y="connsiteY727"/>
                    </a:cxn>
                    <a:cxn ang="0">
                      <a:pos x="connsiteX728" y="connsiteY728"/>
                    </a:cxn>
                    <a:cxn ang="0">
                      <a:pos x="connsiteX729" y="connsiteY729"/>
                    </a:cxn>
                    <a:cxn ang="0">
                      <a:pos x="connsiteX730" y="connsiteY730"/>
                    </a:cxn>
                    <a:cxn ang="0">
                      <a:pos x="connsiteX731" y="connsiteY731"/>
                    </a:cxn>
                    <a:cxn ang="0">
                      <a:pos x="connsiteX732" y="connsiteY732"/>
                    </a:cxn>
                    <a:cxn ang="0">
                      <a:pos x="connsiteX733" y="connsiteY733"/>
                    </a:cxn>
                    <a:cxn ang="0">
                      <a:pos x="connsiteX734" y="connsiteY734"/>
                    </a:cxn>
                    <a:cxn ang="0">
                      <a:pos x="connsiteX735" y="connsiteY735"/>
                    </a:cxn>
                    <a:cxn ang="0">
                      <a:pos x="connsiteX736" y="connsiteY736"/>
                    </a:cxn>
                    <a:cxn ang="0">
                      <a:pos x="connsiteX737" y="connsiteY737"/>
                    </a:cxn>
                    <a:cxn ang="0">
                      <a:pos x="connsiteX738" y="connsiteY738"/>
                    </a:cxn>
                    <a:cxn ang="0">
                      <a:pos x="connsiteX739" y="connsiteY739"/>
                    </a:cxn>
                    <a:cxn ang="0">
                      <a:pos x="connsiteX740" y="connsiteY740"/>
                    </a:cxn>
                    <a:cxn ang="0">
                      <a:pos x="connsiteX741" y="connsiteY741"/>
                    </a:cxn>
                    <a:cxn ang="0">
                      <a:pos x="connsiteX742" y="connsiteY742"/>
                    </a:cxn>
                    <a:cxn ang="0">
                      <a:pos x="connsiteX743" y="connsiteY743"/>
                    </a:cxn>
                    <a:cxn ang="0">
                      <a:pos x="connsiteX744" y="connsiteY744"/>
                    </a:cxn>
                    <a:cxn ang="0">
                      <a:pos x="connsiteX745" y="connsiteY745"/>
                    </a:cxn>
                    <a:cxn ang="0">
                      <a:pos x="connsiteX746" y="connsiteY746"/>
                    </a:cxn>
                    <a:cxn ang="0">
                      <a:pos x="connsiteX747" y="connsiteY747"/>
                    </a:cxn>
                    <a:cxn ang="0">
                      <a:pos x="connsiteX748" y="connsiteY748"/>
                    </a:cxn>
                    <a:cxn ang="0">
                      <a:pos x="connsiteX749" y="connsiteY749"/>
                    </a:cxn>
                    <a:cxn ang="0">
                      <a:pos x="connsiteX750" y="connsiteY750"/>
                    </a:cxn>
                    <a:cxn ang="0">
                      <a:pos x="connsiteX751" y="connsiteY751"/>
                    </a:cxn>
                    <a:cxn ang="0">
                      <a:pos x="connsiteX752" y="connsiteY752"/>
                    </a:cxn>
                    <a:cxn ang="0">
                      <a:pos x="connsiteX753" y="connsiteY753"/>
                    </a:cxn>
                    <a:cxn ang="0">
                      <a:pos x="connsiteX754" y="connsiteY754"/>
                    </a:cxn>
                    <a:cxn ang="0">
                      <a:pos x="connsiteX755" y="connsiteY755"/>
                    </a:cxn>
                    <a:cxn ang="0">
                      <a:pos x="connsiteX756" y="connsiteY756"/>
                    </a:cxn>
                    <a:cxn ang="0">
                      <a:pos x="connsiteX757" y="connsiteY757"/>
                    </a:cxn>
                    <a:cxn ang="0">
                      <a:pos x="connsiteX758" y="connsiteY758"/>
                    </a:cxn>
                    <a:cxn ang="0">
                      <a:pos x="connsiteX759" y="connsiteY759"/>
                    </a:cxn>
                    <a:cxn ang="0">
                      <a:pos x="connsiteX760" y="connsiteY760"/>
                    </a:cxn>
                    <a:cxn ang="0">
                      <a:pos x="connsiteX761" y="connsiteY761"/>
                    </a:cxn>
                    <a:cxn ang="0">
                      <a:pos x="connsiteX762" y="connsiteY762"/>
                    </a:cxn>
                    <a:cxn ang="0">
                      <a:pos x="connsiteX763" y="connsiteY763"/>
                    </a:cxn>
                    <a:cxn ang="0">
                      <a:pos x="connsiteX764" y="connsiteY764"/>
                    </a:cxn>
                    <a:cxn ang="0">
                      <a:pos x="connsiteX765" y="connsiteY765"/>
                    </a:cxn>
                    <a:cxn ang="0">
                      <a:pos x="connsiteX766" y="connsiteY766"/>
                    </a:cxn>
                    <a:cxn ang="0">
                      <a:pos x="connsiteX767" y="connsiteY767"/>
                    </a:cxn>
                    <a:cxn ang="0">
                      <a:pos x="connsiteX768" y="connsiteY768"/>
                    </a:cxn>
                    <a:cxn ang="0">
                      <a:pos x="connsiteX769" y="connsiteY769"/>
                    </a:cxn>
                    <a:cxn ang="0">
                      <a:pos x="connsiteX770" y="connsiteY770"/>
                    </a:cxn>
                    <a:cxn ang="0">
                      <a:pos x="connsiteX771" y="connsiteY771"/>
                    </a:cxn>
                    <a:cxn ang="0">
                      <a:pos x="connsiteX772" y="connsiteY772"/>
                    </a:cxn>
                    <a:cxn ang="0">
                      <a:pos x="connsiteX773" y="connsiteY773"/>
                    </a:cxn>
                    <a:cxn ang="0">
                      <a:pos x="connsiteX774" y="connsiteY774"/>
                    </a:cxn>
                    <a:cxn ang="0">
                      <a:pos x="connsiteX775" y="connsiteY775"/>
                    </a:cxn>
                    <a:cxn ang="0">
                      <a:pos x="connsiteX776" y="connsiteY776"/>
                    </a:cxn>
                    <a:cxn ang="0">
                      <a:pos x="connsiteX777" y="connsiteY777"/>
                    </a:cxn>
                    <a:cxn ang="0">
                      <a:pos x="connsiteX778" y="connsiteY778"/>
                    </a:cxn>
                    <a:cxn ang="0">
                      <a:pos x="connsiteX779" y="connsiteY779"/>
                    </a:cxn>
                    <a:cxn ang="0">
                      <a:pos x="connsiteX780" y="connsiteY780"/>
                    </a:cxn>
                    <a:cxn ang="0">
                      <a:pos x="connsiteX781" y="connsiteY781"/>
                    </a:cxn>
                    <a:cxn ang="0">
                      <a:pos x="connsiteX782" y="connsiteY782"/>
                    </a:cxn>
                    <a:cxn ang="0">
                      <a:pos x="connsiteX783" y="connsiteY783"/>
                    </a:cxn>
                    <a:cxn ang="0">
                      <a:pos x="connsiteX784" y="connsiteY784"/>
                    </a:cxn>
                    <a:cxn ang="0">
                      <a:pos x="connsiteX785" y="connsiteY785"/>
                    </a:cxn>
                    <a:cxn ang="0">
                      <a:pos x="connsiteX786" y="connsiteY786"/>
                    </a:cxn>
                    <a:cxn ang="0">
                      <a:pos x="connsiteX787" y="connsiteY787"/>
                    </a:cxn>
                    <a:cxn ang="0">
                      <a:pos x="connsiteX788" y="connsiteY788"/>
                    </a:cxn>
                    <a:cxn ang="0">
                      <a:pos x="connsiteX789" y="connsiteY789"/>
                    </a:cxn>
                    <a:cxn ang="0">
                      <a:pos x="connsiteX790" y="connsiteY790"/>
                    </a:cxn>
                    <a:cxn ang="0">
                      <a:pos x="connsiteX791" y="connsiteY791"/>
                    </a:cxn>
                    <a:cxn ang="0">
                      <a:pos x="connsiteX792" y="connsiteY792"/>
                    </a:cxn>
                    <a:cxn ang="0">
                      <a:pos x="connsiteX793" y="connsiteY793"/>
                    </a:cxn>
                    <a:cxn ang="0">
                      <a:pos x="connsiteX794" y="connsiteY794"/>
                    </a:cxn>
                    <a:cxn ang="0">
                      <a:pos x="connsiteX795" y="connsiteY795"/>
                    </a:cxn>
                    <a:cxn ang="0">
                      <a:pos x="connsiteX796" y="connsiteY796"/>
                    </a:cxn>
                    <a:cxn ang="0">
                      <a:pos x="connsiteX797" y="connsiteY797"/>
                    </a:cxn>
                    <a:cxn ang="0">
                      <a:pos x="connsiteX798" y="connsiteY798"/>
                    </a:cxn>
                    <a:cxn ang="0">
                      <a:pos x="connsiteX799" y="connsiteY799"/>
                    </a:cxn>
                    <a:cxn ang="0">
                      <a:pos x="connsiteX800" y="connsiteY800"/>
                    </a:cxn>
                    <a:cxn ang="0">
                      <a:pos x="connsiteX801" y="connsiteY801"/>
                    </a:cxn>
                    <a:cxn ang="0">
                      <a:pos x="connsiteX802" y="connsiteY802"/>
                    </a:cxn>
                    <a:cxn ang="0">
                      <a:pos x="connsiteX803" y="connsiteY803"/>
                    </a:cxn>
                    <a:cxn ang="0">
                      <a:pos x="connsiteX804" y="connsiteY804"/>
                    </a:cxn>
                    <a:cxn ang="0">
                      <a:pos x="connsiteX805" y="connsiteY805"/>
                    </a:cxn>
                    <a:cxn ang="0">
                      <a:pos x="connsiteX806" y="connsiteY806"/>
                    </a:cxn>
                    <a:cxn ang="0">
                      <a:pos x="connsiteX807" y="connsiteY807"/>
                    </a:cxn>
                    <a:cxn ang="0">
                      <a:pos x="connsiteX808" y="connsiteY808"/>
                    </a:cxn>
                    <a:cxn ang="0">
                      <a:pos x="connsiteX809" y="connsiteY809"/>
                    </a:cxn>
                    <a:cxn ang="0">
                      <a:pos x="connsiteX810" y="connsiteY810"/>
                    </a:cxn>
                    <a:cxn ang="0">
                      <a:pos x="connsiteX811" y="connsiteY811"/>
                    </a:cxn>
                    <a:cxn ang="0">
                      <a:pos x="connsiteX812" y="connsiteY812"/>
                    </a:cxn>
                    <a:cxn ang="0">
                      <a:pos x="connsiteX813" y="connsiteY813"/>
                    </a:cxn>
                    <a:cxn ang="0">
                      <a:pos x="connsiteX814" y="connsiteY814"/>
                    </a:cxn>
                    <a:cxn ang="0">
                      <a:pos x="connsiteX815" y="connsiteY815"/>
                    </a:cxn>
                    <a:cxn ang="0">
                      <a:pos x="connsiteX816" y="connsiteY816"/>
                    </a:cxn>
                    <a:cxn ang="0">
                      <a:pos x="connsiteX817" y="connsiteY817"/>
                    </a:cxn>
                    <a:cxn ang="0">
                      <a:pos x="connsiteX818" y="connsiteY818"/>
                    </a:cxn>
                    <a:cxn ang="0">
                      <a:pos x="connsiteX819" y="connsiteY819"/>
                    </a:cxn>
                    <a:cxn ang="0">
                      <a:pos x="connsiteX820" y="connsiteY820"/>
                    </a:cxn>
                    <a:cxn ang="0">
                      <a:pos x="connsiteX821" y="connsiteY821"/>
                    </a:cxn>
                    <a:cxn ang="0">
                      <a:pos x="connsiteX822" y="connsiteY822"/>
                    </a:cxn>
                    <a:cxn ang="0">
                      <a:pos x="connsiteX823" y="connsiteY823"/>
                    </a:cxn>
                    <a:cxn ang="0">
                      <a:pos x="connsiteX824" y="connsiteY824"/>
                    </a:cxn>
                    <a:cxn ang="0">
                      <a:pos x="connsiteX825" y="connsiteY825"/>
                    </a:cxn>
                    <a:cxn ang="0">
                      <a:pos x="connsiteX826" y="connsiteY826"/>
                    </a:cxn>
                    <a:cxn ang="0">
                      <a:pos x="connsiteX827" y="connsiteY827"/>
                    </a:cxn>
                    <a:cxn ang="0">
                      <a:pos x="connsiteX828" y="connsiteY828"/>
                    </a:cxn>
                    <a:cxn ang="0">
                      <a:pos x="connsiteX829" y="connsiteY829"/>
                    </a:cxn>
                    <a:cxn ang="0">
                      <a:pos x="connsiteX830" y="connsiteY830"/>
                    </a:cxn>
                    <a:cxn ang="0">
                      <a:pos x="connsiteX831" y="connsiteY831"/>
                    </a:cxn>
                    <a:cxn ang="0">
                      <a:pos x="connsiteX832" y="connsiteY832"/>
                    </a:cxn>
                    <a:cxn ang="0">
                      <a:pos x="connsiteX833" y="connsiteY833"/>
                    </a:cxn>
                    <a:cxn ang="0">
                      <a:pos x="connsiteX834" y="connsiteY834"/>
                    </a:cxn>
                    <a:cxn ang="0">
                      <a:pos x="connsiteX835" y="connsiteY835"/>
                    </a:cxn>
                    <a:cxn ang="0">
                      <a:pos x="connsiteX836" y="connsiteY836"/>
                    </a:cxn>
                    <a:cxn ang="0">
                      <a:pos x="connsiteX837" y="connsiteY837"/>
                    </a:cxn>
                    <a:cxn ang="0">
                      <a:pos x="connsiteX838" y="connsiteY838"/>
                    </a:cxn>
                    <a:cxn ang="0">
                      <a:pos x="connsiteX839" y="connsiteY839"/>
                    </a:cxn>
                    <a:cxn ang="0">
                      <a:pos x="connsiteX840" y="connsiteY840"/>
                    </a:cxn>
                    <a:cxn ang="0">
                      <a:pos x="connsiteX841" y="connsiteY841"/>
                    </a:cxn>
                    <a:cxn ang="0">
                      <a:pos x="connsiteX842" y="connsiteY842"/>
                    </a:cxn>
                    <a:cxn ang="0">
                      <a:pos x="connsiteX843" y="connsiteY843"/>
                    </a:cxn>
                    <a:cxn ang="0">
                      <a:pos x="connsiteX844" y="connsiteY844"/>
                    </a:cxn>
                    <a:cxn ang="0">
                      <a:pos x="connsiteX845" y="connsiteY845"/>
                    </a:cxn>
                    <a:cxn ang="0">
                      <a:pos x="connsiteX846" y="connsiteY846"/>
                    </a:cxn>
                    <a:cxn ang="0">
                      <a:pos x="connsiteX847" y="connsiteY847"/>
                    </a:cxn>
                    <a:cxn ang="0">
                      <a:pos x="connsiteX848" y="connsiteY848"/>
                    </a:cxn>
                    <a:cxn ang="0">
                      <a:pos x="connsiteX849" y="connsiteY849"/>
                    </a:cxn>
                    <a:cxn ang="0">
                      <a:pos x="connsiteX850" y="connsiteY850"/>
                    </a:cxn>
                    <a:cxn ang="0">
                      <a:pos x="connsiteX851" y="connsiteY851"/>
                    </a:cxn>
                    <a:cxn ang="0">
                      <a:pos x="connsiteX852" y="connsiteY852"/>
                    </a:cxn>
                    <a:cxn ang="0">
                      <a:pos x="connsiteX853" y="connsiteY853"/>
                    </a:cxn>
                    <a:cxn ang="0">
                      <a:pos x="connsiteX854" y="connsiteY854"/>
                    </a:cxn>
                    <a:cxn ang="0">
                      <a:pos x="connsiteX855" y="connsiteY855"/>
                    </a:cxn>
                    <a:cxn ang="0">
                      <a:pos x="connsiteX856" y="connsiteY856"/>
                    </a:cxn>
                    <a:cxn ang="0">
                      <a:pos x="connsiteX857" y="connsiteY857"/>
                    </a:cxn>
                    <a:cxn ang="0">
                      <a:pos x="connsiteX858" y="connsiteY858"/>
                    </a:cxn>
                    <a:cxn ang="0">
                      <a:pos x="connsiteX859" y="connsiteY859"/>
                    </a:cxn>
                    <a:cxn ang="0">
                      <a:pos x="connsiteX860" y="connsiteY860"/>
                    </a:cxn>
                    <a:cxn ang="0">
                      <a:pos x="connsiteX861" y="connsiteY861"/>
                    </a:cxn>
                    <a:cxn ang="0">
                      <a:pos x="connsiteX862" y="connsiteY862"/>
                    </a:cxn>
                    <a:cxn ang="0">
                      <a:pos x="connsiteX863" y="connsiteY863"/>
                    </a:cxn>
                    <a:cxn ang="0">
                      <a:pos x="connsiteX864" y="connsiteY864"/>
                    </a:cxn>
                    <a:cxn ang="0">
                      <a:pos x="connsiteX865" y="connsiteY865"/>
                    </a:cxn>
                    <a:cxn ang="0">
                      <a:pos x="connsiteX866" y="connsiteY866"/>
                    </a:cxn>
                    <a:cxn ang="0">
                      <a:pos x="connsiteX867" y="connsiteY867"/>
                    </a:cxn>
                    <a:cxn ang="0">
                      <a:pos x="connsiteX868" y="connsiteY868"/>
                    </a:cxn>
                    <a:cxn ang="0">
                      <a:pos x="connsiteX869" y="connsiteY869"/>
                    </a:cxn>
                    <a:cxn ang="0">
                      <a:pos x="connsiteX870" y="connsiteY870"/>
                    </a:cxn>
                    <a:cxn ang="0">
                      <a:pos x="connsiteX871" y="connsiteY871"/>
                    </a:cxn>
                    <a:cxn ang="0">
                      <a:pos x="connsiteX872" y="connsiteY872"/>
                    </a:cxn>
                    <a:cxn ang="0">
                      <a:pos x="connsiteX873" y="connsiteY873"/>
                    </a:cxn>
                    <a:cxn ang="0">
                      <a:pos x="connsiteX874" y="connsiteY874"/>
                    </a:cxn>
                    <a:cxn ang="0">
                      <a:pos x="connsiteX875" y="connsiteY875"/>
                    </a:cxn>
                    <a:cxn ang="0">
                      <a:pos x="connsiteX876" y="connsiteY876"/>
                    </a:cxn>
                    <a:cxn ang="0">
                      <a:pos x="connsiteX877" y="connsiteY877"/>
                    </a:cxn>
                    <a:cxn ang="0">
                      <a:pos x="connsiteX878" y="connsiteY878"/>
                    </a:cxn>
                    <a:cxn ang="0">
                      <a:pos x="connsiteX879" y="connsiteY879"/>
                    </a:cxn>
                    <a:cxn ang="0">
                      <a:pos x="connsiteX880" y="connsiteY880"/>
                    </a:cxn>
                    <a:cxn ang="0">
                      <a:pos x="connsiteX881" y="connsiteY881"/>
                    </a:cxn>
                    <a:cxn ang="0">
                      <a:pos x="connsiteX882" y="connsiteY882"/>
                    </a:cxn>
                    <a:cxn ang="0">
                      <a:pos x="connsiteX883" y="connsiteY883"/>
                    </a:cxn>
                    <a:cxn ang="0">
                      <a:pos x="connsiteX884" y="connsiteY884"/>
                    </a:cxn>
                    <a:cxn ang="0">
                      <a:pos x="connsiteX885" y="connsiteY885"/>
                    </a:cxn>
                    <a:cxn ang="0">
                      <a:pos x="connsiteX886" y="connsiteY886"/>
                    </a:cxn>
                    <a:cxn ang="0">
                      <a:pos x="connsiteX887" y="connsiteY887"/>
                    </a:cxn>
                    <a:cxn ang="0">
                      <a:pos x="connsiteX888" y="connsiteY888"/>
                    </a:cxn>
                    <a:cxn ang="0">
                      <a:pos x="connsiteX889" y="connsiteY889"/>
                    </a:cxn>
                    <a:cxn ang="0">
                      <a:pos x="connsiteX890" y="connsiteY890"/>
                    </a:cxn>
                    <a:cxn ang="0">
                      <a:pos x="connsiteX891" y="connsiteY891"/>
                    </a:cxn>
                    <a:cxn ang="0">
                      <a:pos x="connsiteX892" y="connsiteY892"/>
                    </a:cxn>
                    <a:cxn ang="0">
                      <a:pos x="connsiteX893" y="connsiteY893"/>
                    </a:cxn>
                    <a:cxn ang="0">
                      <a:pos x="connsiteX894" y="connsiteY894"/>
                    </a:cxn>
                    <a:cxn ang="0">
                      <a:pos x="connsiteX895" y="connsiteY895"/>
                    </a:cxn>
                    <a:cxn ang="0">
                      <a:pos x="connsiteX896" y="connsiteY896"/>
                    </a:cxn>
                    <a:cxn ang="0">
                      <a:pos x="connsiteX897" y="connsiteY897"/>
                    </a:cxn>
                    <a:cxn ang="0">
                      <a:pos x="connsiteX898" y="connsiteY898"/>
                    </a:cxn>
                    <a:cxn ang="0">
                      <a:pos x="connsiteX899" y="connsiteY899"/>
                    </a:cxn>
                    <a:cxn ang="0">
                      <a:pos x="connsiteX900" y="connsiteY900"/>
                    </a:cxn>
                    <a:cxn ang="0">
                      <a:pos x="connsiteX901" y="connsiteY901"/>
                    </a:cxn>
                    <a:cxn ang="0">
                      <a:pos x="connsiteX902" y="connsiteY902"/>
                    </a:cxn>
                    <a:cxn ang="0">
                      <a:pos x="connsiteX903" y="connsiteY903"/>
                    </a:cxn>
                    <a:cxn ang="0">
                      <a:pos x="connsiteX904" y="connsiteY904"/>
                    </a:cxn>
                    <a:cxn ang="0">
                      <a:pos x="connsiteX905" y="connsiteY905"/>
                    </a:cxn>
                    <a:cxn ang="0">
                      <a:pos x="connsiteX906" y="connsiteY906"/>
                    </a:cxn>
                    <a:cxn ang="0">
                      <a:pos x="connsiteX907" y="connsiteY907"/>
                    </a:cxn>
                    <a:cxn ang="0">
                      <a:pos x="connsiteX908" y="connsiteY908"/>
                    </a:cxn>
                    <a:cxn ang="0">
                      <a:pos x="connsiteX909" y="connsiteY909"/>
                    </a:cxn>
                    <a:cxn ang="0">
                      <a:pos x="connsiteX910" y="connsiteY910"/>
                    </a:cxn>
                    <a:cxn ang="0">
                      <a:pos x="connsiteX911" y="connsiteY911"/>
                    </a:cxn>
                    <a:cxn ang="0">
                      <a:pos x="connsiteX912" y="connsiteY912"/>
                    </a:cxn>
                    <a:cxn ang="0">
                      <a:pos x="connsiteX913" y="connsiteY913"/>
                    </a:cxn>
                    <a:cxn ang="0">
                      <a:pos x="connsiteX914" y="connsiteY914"/>
                    </a:cxn>
                    <a:cxn ang="0">
                      <a:pos x="connsiteX915" y="connsiteY915"/>
                    </a:cxn>
                    <a:cxn ang="0">
                      <a:pos x="connsiteX916" y="connsiteY916"/>
                    </a:cxn>
                    <a:cxn ang="0">
                      <a:pos x="connsiteX917" y="connsiteY917"/>
                    </a:cxn>
                    <a:cxn ang="0">
                      <a:pos x="connsiteX918" y="connsiteY918"/>
                    </a:cxn>
                    <a:cxn ang="0">
                      <a:pos x="connsiteX919" y="connsiteY919"/>
                    </a:cxn>
                    <a:cxn ang="0">
                      <a:pos x="connsiteX920" y="connsiteY920"/>
                    </a:cxn>
                    <a:cxn ang="0">
                      <a:pos x="connsiteX921" y="connsiteY921"/>
                    </a:cxn>
                    <a:cxn ang="0">
                      <a:pos x="connsiteX922" y="connsiteY922"/>
                    </a:cxn>
                    <a:cxn ang="0">
                      <a:pos x="connsiteX923" y="connsiteY923"/>
                    </a:cxn>
                    <a:cxn ang="0">
                      <a:pos x="connsiteX924" y="connsiteY924"/>
                    </a:cxn>
                    <a:cxn ang="0">
                      <a:pos x="connsiteX925" y="connsiteY925"/>
                    </a:cxn>
                    <a:cxn ang="0">
                      <a:pos x="connsiteX926" y="connsiteY926"/>
                    </a:cxn>
                    <a:cxn ang="0">
                      <a:pos x="connsiteX927" y="connsiteY927"/>
                    </a:cxn>
                    <a:cxn ang="0">
                      <a:pos x="connsiteX928" y="connsiteY928"/>
                    </a:cxn>
                    <a:cxn ang="0">
                      <a:pos x="connsiteX929" y="connsiteY929"/>
                    </a:cxn>
                    <a:cxn ang="0">
                      <a:pos x="connsiteX930" y="connsiteY930"/>
                    </a:cxn>
                    <a:cxn ang="0">
                      <a:pos x="connsiteX931" y="connsiteY931"/>
                    </a:cxn>
                    <a:cxn ang="0">
                      <a:pos x="connsiteX932" y="connsiteY932"/>
                    </a:cxn>
                    <a:cxn ang="0">
                      <a:pos x="connsiteX933" y="connsiteY933"/>
                    </a:cxn>
                    <a:cxn ang="0">
                      <a:pos x="connsiteX934" y="connsiteY934"/>
                    </a:cxn>
                    <a:cxn ang="0">
                      <a:pos x="connsiteX935" y="connsiteY935"/>
                    </a:cxn>
                    <a:cxn ang="0">
                      <a:pos x="connsiteX936" y="connsiteY936"/>
                    </a:cxn>
                    <a:cxn ang="0">
                      <a:pos x="connsiteX937" y="connsiteY937"/>
                    </a:cxn>
                    <a:cxn ang="0">
                      <a:pos x="connsiteX938" y="connsiteY938"/>
                    </a:cxn>
                    <a:cxn ang="0">
                      <a:pos x="connsiteX939" y="connsiteY939"/>
                    </a:cxn>
                    <a:cxn ang="0">
                      <a:pos x="connsiteX940" y="connsiteY940"/>
                    </a:cxn>
                    <a:cxn ang="0">
                      <a:pos x="connsiteX941" y="connsiteY941"/>
                    </a:cxn>
                    <a:cxn ang="0">
                      <a:pos x="connsiteX942" y="connsiteY942"/>
                    </a:cxn>
                    <a:cxn ang="0">
                      <a:pos x="connsiteX943" y="connsiteY943"/>
                    </a:cxn>
                    <a:cxn ang="0">
                      <a:pos x="connsiteX944" y="connsiteY944"/>
                    </a:cxn>
                    <a:cxn ang="0">
                      <a:pos x="connsiteX945" y="connsiteY945"/>
                    </a:cxn>
                    <a:cxn ang="0">
                      <a:pos x="connsiteX946" y="connsiteY946"/>
                    </a:cxn>
                    <a:cxn ang="0">
                      <a:pos x="connsiteX947" y="connsiteY947"/>
                    </a:cxn>
                    <a:cxn ang="0">
                      <a:pos x="connsiteX948" y="connsiteY948"/>
                    </a:cxn>
                    <a:cxn ang="0">
                      <a:pos x="connsiteX949" y="connsiteY949"/>
                    </a:cxn>
                    <a:cxn ang="0">
                      <a:pos x="connsiteX950" y="connsiteY950"/>
                    </a:cxn>
                    <a:cxn ang="0">
                      <a:pos x="connsiteX951" y="connsiteY951"/>
                    </a:cxn>
                    <a:cxn ang="0">
                      <a:pos x="connsiteX952" y="connsiteY952"/>
                    </a:cxn>
                    <a:cxn ang="0">
                      <a:pos x="connsiteX953" y="connsiteY953"/>
                    </a:cxn>
                    <a:cxn ang="0">
                      <a:pos x="connsiteX954" y="connsiteY954"/>
                    </a:cxn>
                    <a:cxn ang="0">
                      <a:pos x="connsiteX955" y="connsiteY955"/>
                    </a:cxn>
                    <a:cxn ang="0">
                      <a:pos x="connsiteX956" y="connsiteY956"/>
                    </a:cxn>
                    <a:cxn ang="0">
                      <a:pos x="connsiteX957" y="connsiteY957"/>
                    </a:cxn>
                    <a:cxn ang="0">
                      <a:pos x="connsiteX958" y="connsiteY958"/>
                    </a:cxn>
                    <a:cxn ang="0">
                      <a:pos x="connsiteX959" y="connsiteY959"/>
                    </a:cxn>
                    <a:cxn ang="0">
                      <a:pos x="connsiteX960" y="connsiteY960"/>
                    </a:cxn>
                    <a:cxn ang="0">
                      <a:pos x="connsiteX961" y="connsiteY961"/>
                    </a:cxn>
                    <a:cxn ang="0">
                      <a:pos x="connsiteX962" y="connsiteY962"/>
                    </a:cxn>
                    <a:cxn ang="0">
                      <a:pos x="connsiteX963" y="connsiteY963"/>
                    </a:cxn>
                    <a:cxn ang="0">
                      <a:pos x="connsiteX964" y="connsiteY964"/>
                    </a:cxn>
                    <a:cxn ang="0">
                      <a:pos x="connsiteX965" y="connsiteY965"/>
                    </a:cxn>
                    <a:cxn ang="0">
                      <a:pos x="connsiteX966" y="connsiteY966"/>
                    </a:cxn>
                    <a:cxn ang="0">
                      <a:pos x="connsiteX967" y="connsiteY967"/>
                    </a:cxn>
                    <a:cxn ang="0">
                      <a:pos x="connsiteX968" y="connsiteY968"/>
                    </a:cxn>
                    <a:cxn ang="0">
                      <a:pos x="connsiteX969" y="connsiteY969"/>
                    </a:cxn>
                    <a:cxn ang="0">
                      <a:pos x="connsiteX970" y="connsiteY970"/>
                    </a:cxn>
                    <a:cxn ang="0">
                      <a:pos x="connsiteX971" y="connsiteY971"/>
                    </a:cxn>
                    <a:cxn ang="0">
                      <a:pos x="connsiteX972" y="connsiteY972"/>
                    </a:cxn>
                    <a:cxn ang="0">
                      <a:pos x="connsiteX973" y="connsiteY973"/>
                    </a:cxn>
                    <a:cxn ang="0">
                      <a:pos x="connsiteX974" y="connsiteY974"/>
                    </a:cxn>
                    <a:cxn ang="0">
                      <a:pos x="connsiteX975" y="connsiteY975"/>
                    </a:cxn>
                    <a:cxn ang="0">
                      <a:pos x="connsiteX976" y="connsiteY976"/>
                    </a:cxn>
                    <a:cxn ang="0">
                      <a:pos x="connsiteX977" y="connsiteY977"/>
                    </a:cxn>
                    <a:cxn ang="0">
                      <a:pos x="connsiteX978" y="connsiteY978"/>
                    </a:cxn>
                    <a:cxn ang="0">
                      <a:pos x="connsiteX979" y="connsiteY979"/>
                    </a:cxn>
                    <a:cxn ang="0">
                      <a:pos x="connsiteX980" y="connsiteY980"/>
                    </a:cxn>
                    <a:cxn ang="0">
                      <a:pos x="connsiteX981" y="connsiteY981"/>
                    </a:cxn>
                    <a:cxn ang="0">
                      <a:pos x="connsiteX982" y="connsiteY982"/>
                    </a:cxn>
                    <a:cxn ang="0">
                      <a:pos x="connsiteX983" y="connsiteY983"/>
                    </a:cxn>
                    <a:cxn ang="0">
                      <a:pos x="connsiteX984" y="connsiteY984"/>
                    </a:cxn>
                    <a:cxn ang="0">
                      <a:pos x="connsiteX985" y="connsiteY985"/>
                    </a:cxn>
                    <a:cxn ang="0">
                      <a:pos x="connsiteX986" y="connsiteY986"/>
                    </a:cxn>
                    <a:cxn ang="0">
                      <a:pos x="connsiteX987" y="connsiteY987"/>
                    </a:cxn>
                    <a:cxn ang="0">
                      <a:pos x="connsiteX988" y="connsiteY988"/>
                    </a:cxn>
                    <a:cxn ang="0">
                      <a:pos x="connsiteX989" y="connsiteY989"/>
                    </a:cxn>
                    <a:cxn ang="0">
                      <a:pos x="connsiteX990" y="connsiteY990"/>
                    </a:cxn>
                    <a:cxn ang="0">
                      <a:pos x="connsiteX991" y="connsiteY991"/>
                    </a:cxn>
                    <a:cxn ang="0">
                      <a:pos x="connsiteX992" y="connsiteY992"/>
                    </a:cxn>
                    <a:cxn ang="0">
                      <a:pos x="connsiteX993" y="connsiteY993"/>
                    </a:cxn>
                    <a:cxn ang="0">
                      <a:pos x="connsiteX994" y="connsiteY994"/>
                    </a:cxn>
                    <a:cxn ang="0">
                      <a:pos x="connsiteX995" y="connsiteY995"/>
                    </a:cxn>
                    <a:cxn ang="0">
                      <a:pos x="connsiteX996" y="connsiteY996"/>
                    </a:cxn>
                    <a:cxn ang="0">
                      <a:pos x="connsiteX997" y="connsiteY997"/>
                    </a:cxn>
                    <a:cxn ang="0">
                      <a:pos x="connsiteX998" y="connsiteY998"/>
                    </a:cxn>
                    <a:cxn ang="0">
                      <a:pos x="connsiteX999" y="connsiteY999"/>
                    </a:cxn>
                    <a:cxn ang="0">
                      <a:pos x="connsiteX1000" y="connsiteY1000"/>
                    </a:cxn>
                    <a:cxn ang="0">
                      <a:pos x="connsiteX1001" y="connsiteY1001"/>
                    </a:cxn>
                    <a:cxn ang="0">
                      <a:pos x="connsiteX1002" y="connsiteY1002"/>
                    </a:cxn>
                    <a:cxn ang="0">
                      <a:pos x="connsiteX1003" y="connsiteY1003"/>
                    </a:cxn>
                    <a:cxn ang="0">
                      <a:pos x="connsiteX1004" y="connsiteY1004"/>
                    </a:cxn>
                    <a:cxn ang="0">
                      <a:pos x="connsiteX1005" y="connsiteY1005"/>
                    </a:cxn>
                    <a:cxn ang="0">
                      <a:pos x="connsiteX1006" y="connsiteY1006"/>
                    </a:cxn>
                    <a:cxn ang="0">
                      <a:pos x="connsiteX1007" y="connsiteY1007"/>
                    </a:cxn>
                    <a:cxn ang="0">
                      <a:pos x="connsiteX1008" y="connsiteY1008"/>
                    </a:cxn>
                    <a:cxn ang="0">
                      <a:pos x="connsiteX1009" y="connsiteY1009"/>
                    </a:cxn>
                    <a:cxn ang="0">
                      <a:pos x="connsiteX1010" y="connsiteY1010"/>
                    </a:cxn>
                  </a:cxnLst>
                  <a:rect l="l" t="t" r="r" b="b"/>
                  <a:pathLst>
                    <a:path w="2088269" h="2309176">
                      <a:moveTo>
                        <a:pt x="1158761" y="3484"/>
                      </a:moveTo>
                      <a:cubicBezTo>
                        <a:pt x="1166753" y="3484"/>
                        <a:pt x="1175002" y="3484"/>
                        <a:pt x="1182993" y="3484"/>
                      </a:cubicBezTo>
                      <a:cubicBezTo>
                        <a:pt x="1200007" y="7351"/>
                        <a:pt x="1201038" y="8897"/>
                        <a:pt x="1204390" y="26685"/>
                      </a:cubicBezTo>
                      <a:cubicBezTo>
                        <a:pt x="1210319" y="58908"/>
                        <a:pt x="1206194" y="90616"/>
                        <a:pt x="1201554" y="122324"/>
                      </a:cubicBezTo>
                      <a:cubicBezTo>
                        <a:pt x="1194594" y="169499"/>
                        <a:pt x="1182993" y="215901"/>
                        <a:pt x="1174228" y="262561"/>
                      </a:cubicBezTo>
                      <a:cubicBezTo>
                        <a:pt x="1172166" y="273645"/>
                        <a:pt x="1166753" y="282926"/>
                        <a:pt x="1159019" y="290917"/>
                      </a:cubicBezTo>
                      <a:cubicBezTo>
                        <a:pt x="1151027" y="298909"/>
                        <a:pt x="1143294" y="306900"/>
                        <a:pt x="1136591" y="315923"/>
                      </a:cubicBezTo>
                      <a:cubicBezTo>
                        <a:pt x="1132725" y="321336"/>
                        <a:pt x="1130147" y="327007"/>
                        <a:pt x="1133756" y="333194"/>
                      </a:cubicBezTo>
                      <a:cubicBezTo>
                        <a:pt x="1143036" y="349693"/>
                        <a:pt x="1144583" y="367480"/>
                        <a:pt x="1140974" y="385783"/>
                      </a:cubicBezTo>
                      <a:cubicBezTo>
                        <a:pt x="1136849" y="407437"/>
                        <a:pt x="1138912" y="428576"/>
                        <a:pt x="1143294" y="449714"/>
                      </a:cubicBezTo>
                      <a:cubicBezTo>
                        <a:pt x="1146387" y="464666"/>
                        <a:pt x="1143294" y="478071"/>
                        <a:pt x="1132725" y="489671"/>
                      </a:cubicBezTo>
                      <a:cubicBezTo>
                        <a:pt x="1125764" y="496889"/>
                        <a:pt x="1124991" y="505654"/>
                        <a:pt x="1127569" y="514935"/>
                      </a:cubicBezTo>
                      <a:cubicBezTo>
                        <a:pt x="1130147" y="524215"/>
                        <a:pt x="1133756" y="533237"/>
                        <a:pt x="1133498" y="543291"/>
                      </a:cubicBezTo>
                      <a:cubicBezTo>
                        <a:pt x="1133240" y="550767"/>
                        <a:pt x="1132982" y="557985"/>
                        <a:pt x="1129631" y="565203"/>
                      </a:cubicBezTo>
                      <a:cubicBezTo>
                        <a:pt x="1125507" y="573710"/>
                        <a:pt x="1126538" y="582733"/>
                        <a:pt x="1128342" y="591755"/>
                      </a:cubicBezTo>
                      <a:cubicBezTo>
                        <a:pt x="1130662" y="603356"/>
                        <a:pt x="1135560" y="614956"/>
                        <a:pt x="1133240" y="626814"/>
                      </a:cubicBezTo>
                      <a:cubicBezTo>
                        <a:pt x="1130147" y="642024"/>
                        <a:pt x="1131436" y="656460"/>
                        <a:pt x="1134787" y="671412"/>
                      </a:cubicBezTo>
                      <a:cubicBezTo>
                        <a:pt x="1137365" y="683270"/>
                        <a:pt x="1132725" y="695386"/>
                        <a:pt x="1129889" y="707244"/>
                      </a:cubicBezTo>
                      <a:cubicBezTo>
                        <a:pt x="1127827" y="716267"/>
                        <a:pt x="1127827" y="724000"/>
                        <a:pt x="1134013" y="731734"/>
                      </a:cubicBezTo>
                      <a:cubicBezTo>
                        <a:pt x="1142005" y="742045"/>
                        <a:pt x="1139685" y="754419"/>
                        <a:pt x="1138396" y="766020"/>
                      </a:cubicBezTo>
                      <a:cubicBezTo>
                        <a:pt x="1137107" y="777362"/>
                        <a:pt x="1136849" y="788447"/>
                        <a:pt x="1139685" y="799274"/>
                      </a:cubicBezTo>
                      <a:cubicBezTo>
                        <a:pt x="1141489" y="806235"/>
                        <a:pt x="1141232" y="813453"/>
                        <a:pt x="1139943" y="820671"/>
                      </a:cubicBezTo>
                      <a:cubicBezTo>
                        <a:pt x="1137107" y="838458"/>
                        <a:pt x="1132725" y="855730"/>
                        <a:pt x="1134529" y="874290"/>
                      </a:cubicBezTo>
                      <a:cubicBezTo>
                        <a:pt x="1135818" y="885891"/>
                        <a:pt x="1130404" y="897491"/>
                        <a:pt x="1128858" y="909092"/>
                      </a:cubicBezTo>
                      <a:cubicBezTo>
                        <a:pt x="1127311" y="919661"/>
                        <a:pt x="1125507" y="929973"/>
                        <a:pt x="1126022" y="940542"/>
                      </a:cubicBezTo>
                      <a:cubicBezTo>
                        <a:pt x="1126280" y="945955"/>
                        <a:pt x="1127053" y="951111"/>
                        <a:pt x="1129631" y="955751"/>
                      </a:cubicBezTo>
                      <a:cubicBezTo>
                        <a:pt x="1135045" y="965805"/>
                        <a:pt x="1134271" y="976117"/>
                        <a:pt x="1130404" y="986428"/>
                      </a:cubicBezTo>
                      <a:cubicBezTo>
                        <a:pt x="1128600" y="991326"/>
                        <a:pt x="1126538" y="996224"/>
                        <a:pt x="1124218" y="1001122"/>
                      </a:cubicBezTo>
                      <a:cubicBezTo>
                        <a:pt x="1120351" y="1010145"/>
                        <a:pt x="1119577" y="1018394"/>
                        <a:pt x="1126795" y="1026385"/>
                      </a:cubicBezTo>
                      <a:cubicBezTo>
                        <a:pt x="1130662" y="1030768"/>
                        <a:pt x="1130147" y="1035923"/>
                        <a:pt x="1129116" y="1041337"/>
                      </a:cubicBezTo>
                      <a:cubicBezTo>
                        <a:pt x="1127827" y="1047266"/>
                        <a:pt x="1126022" y="1053453"/>
                        <a:pt x="1128858" y="1059640"/>
                      </a:cubicBezTo>
                      <a:cubicBezTo>
                        <a:pt x="1129889" y="1077685"/>
                        <a:pt x="1140200" y="1091090"/>
                        <a:pt x="1153605" y="1100628"/>
                      </a:cubicBezTo>
                      <a:cubicBezTo>
                        <a:pt x="1180931" y="1119962"/>
                        <a:pt x="1205163" y="1142905"/>
                        <a:pt x="1230942" y="1164044"/>
                      </a:cubicBezTo>
                      <a:cubicBezTo>
                        <a:pt x="1247440" y="1177707"/>
                        <a:pt x="1252338" y="1177449"/>
                        <a:pt x="1266516" y="1161724"/>
                      </a:cubicBezTo>
                      <a:cubicBezTo>
                        <a:pt x="1279406" y="1147288"/>
                        <a:pt x="1287655" y="1130274"/>
                        <a:pt x="1292553" y="1111455"/>
                      </a:cubicBezTo>
                      <a:cubicBezTo>
                        <a:pt x="1295389" y="1100628"/>
                        <a:pt x="1291522" y="1094699"/>
                        <a:pt x="1280437" y="1092894"/>
                      </a:cubicBezTo>
                      <a:cubicBezTo>
                        <a:pt x="1273992" y="1091863"/>
                        <a:pt x="1267547" y="1090832"/>
                        <a:pt x="1261103" y="1090317"/>
                      </a:cubicBezTo>
                      <a:cubicBezTo>
                        <a:pt x="1245636" y="1089028"/>
                        <a:pt x="1234035" y="1082325"/>
                        <a:pt x="1228364" y="1066858"/>
                      </a:cubicBezTo>
                      <a:cubicBezTo>
                        <a:pt x="1222950" y="1052422"/>
                        <a:pt x="1211092" y="1044430"/>
                        <a:pt x="1198203" y="1037728"/>
                      </a:cubicBezTo>
                      <a:cubicBezTo>
                        <a:pt x="1192016" y="1034634"/>
                        <a:pt x="1185829" y="1031799"/>
                        <a:pt x="1180415" y="1027416"/>
                      </a:cubicBezTo>
                      <a:cubicBezTo>
                        <a:pt x="1173713" y="1022003"/>
                        <a:pt x="1172939" y="1016331"/>
                        <a:pt x="1179384" y="1010145"/>
                      </a:cubicBezTo>
                      <a:cubicBezTo>
                        <a:pt x="1186087" y="1003700"/>
                        <a:pt x="1186344" y="996740"/>
                        <a:pt x="1182478" y="989006"/>
                      </a:cubicBezTo>
                      <a:cubicBezTo>
                        <a:pt x="1179642" y="983077"/>
                        <a:pt x="1176291" y="977405"/>
                        <a:pt x="1174744" y="970961"/>
                      </a:cubicBezTo>
                      <a:cubicBezTo>
                        <a:pt x="1172939" y="962969"/>
                        <a:pt x="1175517" y="956782"/>
                        <a:pt x="1182478" y="952658"/>
                      </a:cubicBezTo>
                      <a:cubicBezTo>
                        <a:pt x="1189180" y="948791"/>
                        <a:pt x="1195367" y="946471"/>
                        <a:pt x="1201554" y="953689"/>
                      </a:cubicBezTo>
                      <a:cubicBezTo>
                        <a:pt x="1205936" y="958845"/>
                        <a:pt x="1210576" y="957298"/>
                        <a:pt x="1215474" y="953431"/>
                      </a:cubicBezTo>
                      <a:cubicBezTo>
                        <a:pt x="1222177" y="948276"/>
                        <a:pt x="1229137" y="944667"/>
                        <a:pt x="1237644" y="950080"/>
                      </a:cubicBezTo>
                      <a:cubicBezTo>
                        <a:pt x="1243316" y="953689"/>
                        <a:pt x="1245120" y="957814"/>
                        <a:pt x="1242027" y="964001"/>
                      </a:cubicBezTo>
                      <a:cubicBezTo>
                        <a:pt x="1236871" y="974312"/>
                        <a:pt x="1239964" y="986944"/>
                        <a:pt x="1248987" y="993904"/>
                      </a:cubicBezTo>
                      <a:cubicBezTo>
                        <a:pt x="1254658" y="998286"/>
                        <a:pt x="1258009" y="997255"/>
                        <a:pt x="1259298" y="990295"/>
                      </a:cubicBezTo>
                      <a:cubicBezTo>
                        <a:pt x="1260329" y="985139"/>
                        <a:pt x="1260587" y="979983"/>
                        <a:pt x="1267032" y="978952"/>
                      </a:cubicBezTo>
                      <a:cubicBezTo>
                        <a:pt x="1273219" y="977921"/>
                        <a:pt x="1275797" y="982561"/>
                        <a:pt x="1278632" y="986686"/>
                      </a:cubicBezTo>
                      <a:cubicBezTo>
                        <a:pt x="1283273" y="992615"/>
                        <a:pt x="1285850" y="999575"/>
                        <a:pt x="1291522" y="1006020"/>
                      </a:cubicBezTo>
                      <a:cubicBezTo>
                        <a:pt x="1293326" y="1002411"/>
                        <a:pt x="1292553" y="999060"/>
                        <a:pt x="1292037" y="995966"/>
                      </a:cubicBezTo>
                      <a:cubicBezTo>
                        <a:pt x="1288170" y="973023"/>
                        <a:pt x="1282499" y="950080"/>
                        <a:pt x="1283273" y="926621"/>
                      </a:cubicBezTo>
                      <a:cubicBezTo>
                        <a:pt x="1283530" y="918114"/>
                        <a:pt x="1277859" y="912185"/>
                        <a:pt x="1271672" y="907287"/>
                      </a:cubicBezTo>
                      <a:cubicBezTo>
                        <a:pt x="1259040" y="896976"/>
                        <a:pt x="1244089" y="890273"/>
                        <a:pt x="1229653" y="883055"/>
                      </a:cubicBezTo>
                      <a:cubicBezTo>
                        <a:pt x="1222692" y="879446"/>
                        <a:pt x="1215990" y="875579"/>
                        <a:pt x="1210834" y="869650"/>
                      </a:cubicBezTo>
                      <a:cubicBezTo>
                        <a:pt x="1203101" y="860886"/>
                        <a:pt x="1204132" y="853152"/>
                        <a:pt x="1214185" y="847481"/>
                      </a:cubicBezTo>
                      <a:cubicBezTo>
                        <a:pt x="1222950" y="842583"/>
                        <a:pt x="1229911" y="835107"/>
                        <a:pt x="1238160" y="829435"/>
                      </a:cubicBezTo>
                      <a:cubicBezTo>
                        <a:pt x="1247440" y="822991"/>
                        <a:pt x="1256720" y="823506"/>
                        <a:pt x="1264970" y="831498"/>
                      </a:cubicBezTo>
                      <a:cubicBezTo>
                        <a:pt x="1266516" y="833044"/>
                        <a:pt x="1267805" y="835622"/>
                        <a:pt x="1270125" y="834076"/>
                      </a:cubicBezTo>
                      <a:cubicBezTo>
                        <a:pt x="1272703" y="832529"/>
                        <a:pt x="1271930" y="829693"/>
                        <a:pt x="1271414" y="827373"/>
                      </a:cubicBezTo>
                      <a:cubicBezTo>
                        <a:pt x="1270641" y="823506"/>
                        <a:pt x="1268321" y="820413"/>
                        <a:pt x="1266259" y="817577"/>
                      </a:cubicBezTo>
                      <a:cubicBezTo>
                        <a:pt x="1262392" y="811906"/>
                        <a:pt x="1258783" y="806235"/>
                        <a:pt x="1255431" y="800048"/>
                      </a:cubicBezTo>
                      <a:cubicBezTo>
                        <a:pt x="1249245" y="788705"/>
                        <a:pt x="1251049" y="773753"/>
                        <a:pt x="1259040" y="763957"/>
                      </a:cubicBezTo>
                      <a:cubicBezTo>
                        <a:pt x="1264454" y="757513"/>
                        <a:pt x="1272703" y="756739"/>
                        <a:pt x="1279664" y="762411"/>
                      </a:cubicBezTo>
                      <a:cubicBezTo>
                        <a:pt x="1285850" y="767566"/>
                        <a:pt x="1291522" y="773496"/>
                        <a:pt x="1296678" y="779682"/>
                      </a:cubicBezTo>
                      <a:cubicBezTo>
                        <a:pt x="1297967" y="781229"/>
                        <a:pt x="1299513" y="783549"/>
                        <a:pt x="1302091" y="782260"/>
                      </a:cubicBezTo>
                      <a:cubicBezTo>
                        <a:pt x="1304411" y="781229"/>
                        <a:pt x="1304411" y="778651"/>
                        <a:pt x="1304411" y="776589"/>
                      </a:cubicBezTo>
                      <a:cubicBezTo>
                        <a:pt x="1304153" y="767051"/>
                        <a:pt x="1298998" y="759575"/>
                        <a:pt x="1293326" y="752357"/>
                      </a:cubicBezTo>
                      <a:cubicBezTo>
                        <a:pt x="1287139" y="744623"/>
                        <a:pt x="1281210" y="736632"/>
                        <a:pt x="1281468" y="725805"/>
                      </a:cubicBezTo>
                      <a:cubicBezTo>
                        <a:pt x="1281726" y="717813"/>
                        <a:pt x="1284819" y="711884"/>
                        <a:pt x="1291264" y="707760"/>
                      </a:cubicBezTo>
                      <a:cubicBezTo>
                        <a:pt x="1297709" y="703635"/>
                        <a:pt x="1303122" y="707760"/>
                        <a:pt x="1308278" y="711369"/>
                      </a:cubicBezTo>
                      <a:cubicBezTo>
                        <a:pt x="1318074" y="718071"/>
                        <a:pt x="1318074" y="717813"/>
                        <a:pt x="1325034" y="708017"/>
                      </a:cubicBezTo>
                      <a:cubicBezTo>
                        <a:pt x="1330190" y="700284"/>
                        <a:pt x="1344884" y="699768"/>
                        <a:pt x="1353391" y="706986"/>
                      </a:cubicBezTo>
                      <a:cubicBezTo>
                        <a:pt x="1359320" y="712142"/>
                        <a:pt x="1361898" y="718587"/>
                        <a:pt x="1363187" y="726578"/>
                      </a:cubicBezTo>
                      <a:cubicBezTo>
                        <a:pt x="1364991" y="737405"/>
                        <a:pt x="1363187" y="748232"/>
                        <a:pt x="1363187" y="759059"/>
                      </a:cubicBezTo>
                      <a:cubicBezTo>
                        <a:pt x="1363187" y="764473"/>
                        <a:pt x="1363702" y="769629"/>
                        <a:pt x="1366280" y="774527"/>
                      </a:cubicBezTo>
                      <a:cubicBezTo>
                        <a:pt x="1367569" y="777105"/>
                        <a:pt x="1368343" y="780198"/>
                        <a:pt x="1371951" y="779682"/>
                      </a:cubicBezTo>
                      <a:cubicBezTo>
                        <a:pt x="1374787" y="779425"/>
                        <a:pt x="1375818" y="776847"/>
                        <a:pt x="1376592" y="774527"/>
                      </a:cubicBezTo>
                      <a:cubicBezTo>
                        <a:pt x="1379943" y="763700"/>
                        <a:pt x="1382005" y="752615"/>
                        <a:pt x="1378912" y="741530"/>
                      </a:cubicBezTo>
                      <a:cubicBezTo>
                        <a:pt x="1372983" y="719360"/>
                        <a:pt x="1378396" y="698995"/>
                        <a:pt x="1388708" y="679403"/>
                      </a:cubicBezTo>
                      <a:cubicBezTo>
                        <a:pt x="1393606" y="670381"/>
                        <a:pt x="1400308" y="667545"/>
                        <a:pt x="1407011" y="669865"/>
                      </a:cubicBezTo>
                      <a:cubicBezTo>
                        <a:pt x="1413971" y="672443"/>
                        <a:pt x="1419127" y="681981"/>
                        <a:pt x="1418096" y="690488"/>
                      </a:cubicBezTo>
                      <a:cubicBezTo>
                        <a:pt x="1417580" y="693581"/>
                        <a:pt x="1417322" y="696675"/>
                        <a:pt x="1417322" y="699768"/>
                      </a:cubicBezTo>
                      <a:cubicBezTo>
                        <a:pt x="1417580" y="716524"/>
                        <a:pt x="1427634" y="724258"/>
                        <a:pt x="1443874" y="720134"/>
                      </a:cubicBezTo>
                      <a:cubicBezTo>
                        <a:pt x="1449288" y="718845"/>
                        <a:pt x="1454186" y="716267"/>
                        <a:pt x="1460115" y="719102"/>
                      </a:cubicBezTo>
                      <a:cubicBezTo>
                        <a:pt x="1473004" y="725805"/>
                        <a:pt x="1476871" y="737921"/>
                        <a:pt x="1468880" y="751326"/>
                      </a:cubicBezTo>
                      <a:cubicBezTo>
                        <a:pt x="1466302" y="755966"/>
                        <a:pt x="1462693" y="759833"/>
                        <a:pt x="1459342" y="763957"/>
                      </a:cubicBezTo>
                      <a:cubicBezTo>
                        <a:pt x="1439234" y="788705"/>
                        <a:pt x="1424025" y="816031"/>
                        <a:pt x="1419900" y="848254"/>
                      </a:cubicBezTo>
                      <a:cubicBezTo>
                        <a:pt x="1419384" y="852636"/>
                        <a:pt x="1418353" y="856761"/>
                        <a:pt x="1420673" y="861917"/>
                      </a:cubicBezTo>
                      <a:cubicBezTo>
                        <a:pt x="1430985" y="852121"/>
                        <a:pt x="1437945" y="840520"/>
                        <a:pt x="1444390" y="828662"/>
                      </a:cubicBezTo>
                      <a:cubicBezTo>
                        <a:pt x="1452639" y="813195"/>
                        <a:pt x="1459599" y="797212"/>
                        <a:pt x="1469911" y="783034"/>
                      </a:cubicBezTo>
                      <a:cubicBezTo>
                        <a:pt x="1477387" y="772980"/>
                        <a:pt x="1486925" y="765762"/>
                        <a:pt x="1498525" y="761122"/>
                      </a:cubicBezTo>
                      <a:cubicBezTo>
                        <a:pt x="1505486" y="758286"/>
                        <a:pt x="1512446" y="758802"/>
                        <a:pt x="1518375" y="764989"/>
                      </a:cubicBezTo>
                      <a:cubicBezTo>
                        <a:pt x="1521211" y="767824"/>
                        <a:pt x="1524562" y="770402"/>
                        <a:pt x="1526624" y="773753"/>
                      </a:cubicBezTo>
                      <a:cubicBezTo>
                        <a:pt x="1531006" y="780456"/>
                        <a:pt x="1536678" y="782776"/>
                        <a:pt x="1544927" y="781229"/>
                      </a:cubicBezTo>
                      <a:cubicBezTo>
                        <a:pt x="1559879" y="778394"/>
                        <a:pt x="1573541" y="795150"/>
                        <a:pt x="1569417" y="810359"/>
                      </a:cubicBezTo>
                      <a:cubicBezTo>
                        <a:pt x="1567355" y="818093"/>
                        <a:pt x="1562457" y="824280"/>
                        <a:pt x="1556270" y="829178"/>
                      </a:cubicBezTo>
                      <a:cubicBezTo>
                        <a:pt x="1550341" y="834076"/>
                        <a:pt x="1544154" y="838974"/>
                        <a:pt x="1536936" y="842325"/>
                      </a:cubicBezTo>
                      <a:cubicBezTo>
                        <a:pt x="1530491" y="845160"/>
                        <a:pt x="1525593" y="850058"/>
                        <a:pt x="1521211" y="855472"/>
                      </a:cubicBezTo>
                      <a:cubicBezTo>
                        <a:pt x="1487440" y="896718"/>
                        <a:pt x="1456248" y="940026"/>
                        <a:pt x="1425056" y="983077"/>
                      </a:cubicBezTo>
                      <a:cubicBezTo>
                        <a:pt x="1424282" y="984108"/>
                        <a:pt x="1423251" y="984881"/>
                        <a:pt x="1424540" y="987201"/>
                      </a:cubicBezTo>
                      <a:cubicBezTo>
                        <a:pt x="1439492" y="981015"/>
                        <a:pt x="1452639" y="971734"/>
                        <a:pt x="1464755" y="961165"/>
                      </a:cubicBezTo>
                      <a:cubicBezTo>
                        <a:pt x="1485378" y="943635"/>
                        <a:pt x="1502392" y="922239"/>
                        <a:pt x="1521984" y="903678"/>
                      </a:cubicBezTo>
                      <a:cubicBezTo>
                        <a:pt x="1540545" y="886149"/>
                        <a:pt x="1560652" y="871197"/>
                        <a:pt x="1585657" y="864237"/>
                      </a:cubicBezTo>
                      <a:cubicBezTo>
                        <a:pt x="1591329" y="862690"/>
                        <a:pt x="1593649" y="858565"/>
                        <a:pt x="1595453" y="853925"/>
                      </a:cubicBezTo>
                      <a:cubicBezTo>
                        <a:pt x="1603960" y="830724"/>
                        <a:pt x="1615819" y="809844"/>
                        <a:pt x="1634637" y="793345"/>
                      </a:cubicBezTo>
                      <a:cubicBezTo>
                        <a:pt x="1640824" y="787932"/>
                        <a:pt x="1647269" y="783291"/>
                        <a:pt x="1654745" y="779682"/>
                      </a:cubicBezTo>
                      <a:cubicBezTo>
                        <a:pt x="1661963" y="776073"/>
                        <a:pt x="1667118" y="777878"/>
                        <a:pt x="1671501" y="784580"/>
                      </a:cubicBezTo>
                      <a:cubicBezTo>
                        <a:pt x="1679492" y="797470"/>
                        <a:pt x="1680781" y="811390"/>
                        <a:pt x="1678719" y="826084"/>
                      </a:cubicBezTo>
                      <a:cubicBezTo>
                        <a:pt x="1677430" y="835365"/>
                        <a:pt x="1674594" y="844387"/>
                        <a:pt x="1671501" y="853152"/>
                      </a:cubicBezTo>
                      <a:cubicBezTo>
                        <a:pt x="1670212" y="856503"/>
                        <a:pt x="1667892" y="859854"/>
                        <a:pt x="1669696" y="864752"/>
                      </a:cubicBezTo>
                      <a:cubicBezTo>
                        <a:pt x="1679750" y="855988"/>
                        <a:pt x="1686710" y="845160"/>
                        <a:pt x="1694960" y="835622"/>
                      </a:cubicBezTo>
                      <a:cubicBezTo>
                        <a:pt x="1700373" y="829178"/>
                        <a:pt x="1705786" y="822991"/>
                        <a:pt x="1710685" y="815773"/>
                      </a:cubicBezTo>
                      <a:cubicBezTo>
                        <a:pt x="1717387" y="805977"/>
                        <a:pt x="1727698" y="803914"/>
                        <a:pt x="1738783" y="808297"/>
                      </a:cubicBezTo>
                      <a:cubicBezTo>
                        <a:pt x="1747033" y="811648"/>
                        <a:pt x="1753735" y="817319"/>
                        <a:pt x="1759406" y="824022"/>
                      </a:cubicBezTo>
                      <a:cubicBezTo>
                        <a:pt x="1767656" y="834333"/>
                        <a:pt x="1765336" y="846965"/>
                        <a:pt x="1753735" y="853152"/>
                      </a:cubicBezTo>
                      <a:cubicBezTo>
                        <a:pt x="1742392" y="859081"/>
                        <a:pt x="1732596" y="866299"/>
                        <a:pt x="1724605" y="876095"/>
                      </a:cubicBezTo>
                      <a:cubicBezTo>
                        <a:pt x="1714036" y="888984"/>
                        <a:pt x="1716614" y="896460"/>
                        <a:pt x="1732339" y="900843"/>
                      </a:cubicBezTo>
                      <a:cubicBezTo>
                        <a:pt x="1735948" y="901874"/>
                        <a:pt x="1739557" y="902647"/>
                        <a:pt x="1743166" y="904194"/>
                      </a:cubicBezTo>
                      <a:cubicBezTo>
                        <a:pt x="1749095" y="906772"/>
                        <a:pt x="1754766" y="909865"/>
                        <a:pt x="1755024" y="917083"/>
                      </a:cubicBezTo>
                      <a:cubicBezTo>
                        <a:pt x="1755282" y="923786"/>
                        <a:pt x="1750126" y="927653"/>
                        <a:pt x="1744713" y="930488"/>
                      </a:cubicBezTo>
                      <a:cubicBezTo>
                        <a:pt x="1734917" y="935644"/>
                        <a:pt x="1724089" y="939253"/>
                        <a:pt x="1713520" y="939511"/>
                      </a:cubicBezTo>
                      <a:cubicBezTo>
                        <a:pt x="1679234" y="940800"/>
                        <a:pt x="1652940" y="958071"/>
                        <a:pt x="1627419" y="978437"/>
                      </a:cubicBezTo>
                      <a:cubicBezTo>
                        <a:pt x="1604734" y="996482"/>
                        <a:pt x="1582048" y="1014785"/>
                        <a:pt x="1553692" y="1023550"/>
                      </a:cubicBezTo>
                      <a:cubicBezTo>
                        <a:pt x="1552918" y="1023807"/>
                        <a:pt x="1552661" y="1024323"/>
                        <a:pt x="1552661" y="1025612"/>
                      </a:cubicBezTo>
                      <a:cubicBezTo>
                        <a:pt x="1560652" y="1028705"/>
                        <a:pt x="1568386" y="1026127"/>
                        <a:pt x="1576119" y="1024065"/>
                      </a:cubicBezTo>
                      <a:cubicBezTo>
                        <a:pt x="1590040" y="1020456"/>
                        <a:pt x="1603187" y="1015300"/>
                        <a:pt x="1615819" y="1008082"/>
                      </a:cubicBezTo>
                      <a:cubicBezTo>
                        <a:pt x="1639020" y="994935"/>
                        <a:pt x="1664540" y="993388"/>
                        <a:pt x="1690319" y="995708"/>
                      </a:cubicBezTo>
                      <a:cubicBezTo>
                        <a:pt x="1708107" y="997255"/>
                        <a:pt x="1725121" y="1002153"/>
                        <a:pt x="1741103" y="1010918"/>
                      </a:cubicBezTo>
                      <a:cubicBezTo>
                        <a:pt x="1747033" y="1014269"/>
                        <a:pt x="1752704" y="1018136"/>
                        <a:pt x="1757344" y="1023292"/>
                      </a:cubicBezTo>
                      <a:cubicBezTo>
                        <a:pt x="1764047" y="1030510"/>
                        <a:pt x="1763789" y="1034377"/>
                        <a:pt x="1756829" y="1041595"/>
                      </a:cubicBezTo>
                      <a:cubicBezTo>
                        <a:pt x="1750126" y="1048297"/>
                        <a:pt x="1741103" y="1051648"/>
                        <a:pt x="1732339" y="1055000"/>
                      </a:cubicBezTo>
                      <a:cubicBezTo>
                        <a:pt x="1713520" y="1061960"/>
                        <a:pt x="1693671" y="1064796"/>
                        <a:pt x="1674594" y="1070982"/>
                      </a:cubicBezTo>
                      <a:cubicBezTo>
                        <a:pt x="1672790" y="1071498"/>
                        <a:pt x="1670985" y="1072014"/>
                        <a:pt x="1669181" y="1072529"/>
                      </a:cubicBezTo>
                      <a:cubicBezTo>
                        <a:pt x="1658096" y="1076912"/>
                        <a:pt x="1657580" y="1080521"/>
                        <a:pt x="1666861" y="1088254"/>
                      </a:cubicBezTo>
                      <a:cubicBezTo>
                        <a:pt x="1673305" y="1093410"/>
                        <a:pt x="1673563" y="1098050"/>
                        <a:pt x="1667634" y="1103721"/>
                      </a:cubicBezTo>
                      <a:cubicBezTo>
                        <a:pt x="1659385" y="1111713"/>
                        <a:pt x="1649073" y="1115064"/>
                        <a:pt x="1637988" y="1115837"/>
                      </a:cubicBezTo>
                      <a:cubicBezTo>
                        <a:pt x="1625099" y="1116611"/>
                        <a:pt x="1612467" y="1115322"/>
                        <a:pt x="1600094" y="1112228"/>
                      </a:cubicBezTo>
                      <a:cubicBezTo>
                        <a:pt x="1586431" y="1108877"/>
                        <a:pt x="1573026" y="1105268"/>
                        <a:pt x="1559363" y="1102175"/>
                      </a:cubicBezTo>
                      <a:cubicBezTo>
                        <a:pt x="1552403" y="1100628"/>
                        <a:pt x="1545443" y="1099081"/>
                        <a:pt x="1538225" y="1101917"/>
                      </a:cubicBezTo>
                      <a:cubicBezTo>
                        <a:pt x="1514250" y="1111713"/>
                        <a:pt x="1490276" y="1122024"/>
                        <a:pt x="1466302" y="1132336"/>
                      </a:cubicBezTo>
                      <a:cubicBezTo>
                        <a:pt x="1490534" y="1126149"/>
                        <a:pt x="1515024" y="1120993"/>
                        <a:pt x="1540029" y="1120478"/>
                      </a:cubicBezTo>
                      <a:cubicBezTo>
                        <a:pt x="1568644" y="1119962"/>
                        <a:pt x="1596485" y="1124602"/>
                        <a:pt x="1620201" y="1142905"/>
                      </a:cubicBezTo>
                      <a:cubicBezTo>
                        <a:pt x="1627677" y="1148577"/>
                        <a:pt x="1632575" y="1156052"/>
                        <a:pt x="1637473" y="1163528"/>
                      </a:cubicBezTo>
                      <a:cubicBezTo>
                        <a:pt x="1644433" y="1173840"/>
                        <a:pt x="1655002" y="1175129"/>
                        <a:pt x="1664540" y="1167395"/>
                      </a:cubicBezTo>
                      <a:cubicBezTo>
                        <a:pt x="1672532" y="1160950"/>
                        <a:pt x="1677430" y="1152186"/>
                        <a:pt x="1683617" y="1144452"/>
                      </a:cubicBezTo>
                      <a:cubicBezTo>
                        <a:pt x="1702951" y="1120220"/>
                        <a:pt x="1729503" y="1110940"/>
                        <a:pt x="1758891" y="1109135"/>
                      </a:cubicBezTo>
                      <a:cubicBezTo>
                        <a:pt x="1771780" y="1108362"/>
                        <a:pt x="1776936" y="1115580"/>
                        <a:pt x="1774616" y="1128469"/>
                      </a:cubicBezTo>
                      <a:cubicBezTo>
                        <a:pt x="1774100" y="1131563"/>
                        <a:pt x="1771522" y="1135429"/>
                        <a:pt x="1775389" y="1137749"/>
                      </a:cubicBezTo>
                      <a:cubicBezTo>
                        <a:pt x="1778741" y="1139812"/>
                        <a:pt x="1781834" y="1137492"/>
                        <a:pt x="1784927" y="1135945"/>
                      </a:cubicBezTo>
                      <a:cubicBezTo>
                        <a:pt x="1799364" y="1128727"/>
                        <a:pt x="1811995" y="1118158"/>
                        <a:pt x="1827205" y="1111971"/>
                      </a:cubicBezTo>
                      <a:cubicBezTo>
                        <a:pt x="1830040" y="1110682"/>
                        <a:pt x="1831845" y="1107846"/>
                        <a:pt x="1833907" y="1105526"/>
                      </a:cubicBezTo>
                      <a:cubicBezTo>
                        <a:pt x="1839578" y="1098823"/>
                        <a:pt x="1846023" y="1092894"/>
                        <a:pt x="1854272" y="1089285"/>
                      </a:cubicBezTo>
                      <a:cubicBezTo>
                        <a:pt x="1870255" y="1082325"/>
                        <a:pt x="1882887" y="1086965"/>
                        <a:pt x="1889331" y="1102948"/>
                      </a:cubicBezTo>
                      <a:cubicBezTo>
                        <a:pt x="1892425" y="1110682"/>
                        <a:pt x="1896292" y="1111713"/>
                        <a:pt x="1903510" y="1109135"/>
                      </a:cubicBezTo>
                      <a:cubicBezTo>
                        <a:pt x="1917688" y="1103979"/>
                        <a:pt x="1932124" y="1103464"/>
                        <a:pt x="1946818" y="1107331"/>
                      </a:cubicBezTo>
                      <a:cubicBezTo>
                        <a:pt x="1956356" y="1109908"/>
                        <a:pt x="1965121" y="1114549"/>
                        <a:pt x="1967699" y="1125376"/>
                      </a:cubicBezTo>
                      <a:cubicBezTo>
                        <a:pt x="1970534" y="1137492"/>
                        <a:pt x="1965894" y="1147288"/>
                        <a:pt x="1955583" y="1154248"/>
                      </a:cubicBezTo>
                      <a:cubicBezTo>
                        <a:pt x="1941662" y="1163528"/>
                        <a:pt x="1925679" y="1166364"/>
                        <a:pt x="1909954" y="1170231"/>
                      </a:cubicBezTo>
                      <a:cubicBezTo>
                        <a:pt x="1903768" y="1171777"/>
                        <a:pt x="1897065" y="1171777"/>
                        <a:pt x="1891136" y="1175129"/>
                      </a:cubicBezTo>
                      <a:cubicBezTo>
                        <a:pt x="1891651" y="1179253"/>
                        <a:pt x="1895003" y="1179253"/>
                        <a:pt x="1897323" y="1180027"/>
                      </a:cubicBezTo>
                      <a:cubicBezTo>
                        <a:pt x="1902479" y="1181831"/>
                        <a:pt x="1908150" y="1183120"/>
                        <a:pt x="1913306" y="1184925"/>
                      </a:cubicBezTo>
                      <a:cubicBezTo>
                        <a:pt x="1918977" y="1186987"/>
                        <a:pt x="1923617" y="1189823"/>
                        <a:pt x="1924133" y="1196267"/>
                      </a:cubicBezTo>
                      <a:cubicBezTo>
                        <a:pt x="1924906" y="1203227"/>
                        <a:pt x="1920266" y="1206836"/>
                        <a:pt x="1914852" y="1209930"/>
                      </a:cubicBezTo>
                      <a:cubicBezTo>
                        <a:pt x="1901705" y="1217406"/>
                        <a:pt x="1887527" y="1222304"/>
                        <a:pt x="1873091" y="1225913"/>
                      </a:cubicBezTo>
                      <a:cubicBezTo>
                        <a:pt x="1857366" y="1230037"/>
                        <a:pt x="1841641" y="1234162"/>
                        <a:pt x="1825400" y="1235451"/>
                      </a:cubicBezTo>
                      <a:cubicBezTo>
                        <a:pt x="1822564" y="1235709"/>
                        <a:pt x="1819987" y="1236740"/>
                        <a:pt x="1817666" y="1238287"/>
                      </a:cubicBezTo>
                      <a:cubicBezTo>
                        <a:pt x="1798590" y="1251692"/>
                        <a:pt x="1777452" y="1254012"/>
                        <a:pt x="1755282" y="1249629"/>
                      </a:cubicBezTo>
                      <a:cubicBezTo>
                        <a:pt x="1748321" y="1248340"/>
                        <a:pt x="1741103" y="1247567"/>
                        <a:pt x="1734143" y="1245247"/>
                      </a:cubicBezTo>
                      <a:cubicBezTo>
                        <a:pt x="1710427" y="1237771"/>
                        <a:pt x="1686195" y="1238544"/>
                        <a:pt x="1661963" y="1239060"/>
                      </a:cubicBezTo>
                      <a:cubicBezTo>
                        <a:pt x="1653456" y="1239318"/>
                        <a:pt x="1645206" y="1241380"/>
                        <a:pt x="1637988" y="1246020"/>
                      </a:cubicBezTo>
                      <a:cubicBezTo>
                        <a:pt x="1635153" y="1247825"/>
                        <a:pt x="1632059" y="1250145"/>
                        <a:pt x="1632575" y="1254012"/>
                      </a:cubicBezTo>
                      <a:cubicBezTo>
                        <a:pt x="1633090" y="1257878"/>
                        <a:pt x="1636957" y="1257878"/>
                        <a:pt x="1640051" y="1258652"/>
                      </a:cubicBezTo>
                      <a:cubicBezTo>
                        <a:pt x="1649331" y="1261230"/>
                        <a:pt x="1658611" y="1264065"/>
                        <a:pt x="1666603" y="1269737"/>
                      </a:cubicBezTo>
                      <a:cubicBezTo>
                        <a:pt x="1672532" y="1273861"/>
                        <a:pt x="1677172" y="1278759"/>
                        <a:pt x="1675625" y="1286751"/>
                      </a:cubicBezTo>
                      <a:cubicBezTo>
                        <a:pt x="1674079" y="1294227"/>
                        <a:pt x="1668150" y="1297062"/>
                        <a:pt x="1661705" y="1299124"/>
                      </a:cubicBezTo>
                      <a:cubicBezTo>
                        <a:pt x="1643917" y="1304280"/>
                        <a:pt x="1626130" y="1302991"/>
                        <a:pt x="1608085" y="1299640"/>
                      </a:cubicBezTo>
                      <a:cubicBezTo>
                        <a:pt x="1586431" y="1295773"/>
                        <a:pt x="1565034" y="1290102"/>
                        <a:pt x="1543123" y="1286751"/>
                      </a:cubicBezTo>
                      <a:cubicBezTo>
                        <a:pt x="1520179" y="1283399"/>
                        <a:pt x="1500072" y="1289586"/>
                        <a:pt x="1481769" y="1303249"/>
                      </a:cubicBezTo>
                      <a:cubicBezTo>
                        <a:pt x="1480738" y="1304022"/>
                        <a:pt x="1479965" y="1304796"/>
                        <a:pt x="1478933" y="1305569"/>
                      </a:cubicBezTo>
                      <a:cubicBezTo>
                        <a:pt x="1461919" y="1318716"/>
                        <a:pt x="1448514" y="1315623"/>
                        <a:pt x="1438976" y="1296289"/>
                      </a:cubicBezTo>
                      <a:cubicBezTo>
                        <a:pt x="1436141" y="1290617"/>
                        <a:pt x="1433820" y="1284688"/>
                        <a:pt x="1432532" y="1278759"/>
                      </a:cubicBezTo>
                      <a:cubicBezTo>
                        <a:pt x="1428923" y="1263808"/>
                        <a:pt x="1419642" y="1251434"/>
                        <a:pt x="1414486" y="1236998"/>
                      </a:cubicBezTo>
                      <a:cubicBezTo>
                        <a:pt x="1411135" y="1227975"/>
                        <a:pt x="1398504" y="1223077"/>
                        <a:pt x="1388450" y="1224882"/>
                      </a:cubicBezTo>
                      <a:cubicBezTo>
                        <a:pt x="1376334" y="1226944"/>
                        <a:pt x="1369889" y="1233131"/>
                        <a:pt x="1368085" y="1244731"/>
                      </a:cubicBezTo>
                      <a:cubicBezTo>
                        <a:pt x="1367569" y="1248856"/>
                        <a:pt x="1366280" y="1252465"/>
                        <a:pt x="1364476" y="1256332"/>
                      </a:cubicBezTo>
                      <a:cubicBezTo>
                        <a:pt x="1362156" y="1260714"/>
                        <a:pt x="1359836" y="1265096"/>
                        <a:pt x="1358031" y="1269737"/>
                      </a:cubicBezTo>
                      <a:cubicBezTo>
                        <a:pt x="1351844" y="1286493"/>
                        <a:pt x="1354938" y="1296289"/>
                        <a:pt x="1370147" y="1305311"/>
                      </a:cubicBezTo>
                      <a:cubicBezTo>
                        <a:pt x="1387161" y="1315365"/>
                        <a:pt x="1402628" y="1326966"/>
                        <a:pt x="1418096" y="1339339"/>
                      </a:cubicBezTo>
                      <a:cubicBezTo>
                        <a:pt x="1432016" y="1350424"/>
                        <a:pt x="1445421" y="1362025"/>
                        <a:pt x="1461404" y="1370274"/>
                      </a:cubicBezTo>
                      <a:cubicBezTo>
                        <a:pt x="1468880" y="1374141"/>
                        <a:pt x="1476613" y="1377492"/>
                        <a:pt x="1484863" y="1379554"/>
                      </a:cubicBezTo>
                      <a:cubicBezTo>
                        <a:pt x="1496978" y="1382648"/>
                        <a:pt x="1504197" y="1380070"/>
                        <a:pt x="1511672" y="1370016"/>
                      </a:cubicBezTo>
                      <a:cubicBezTo>
                        <a:pt x="1518117" y="1361251"/>
                        <a:pt x="1523273" y="1351713"/>
                        <a:pt x="1529202" y="1342433"/>
                      </a:cubicBezTo>
                      <a:cubicBezTo>
                        <a:pt x="1534873" y="1333410"/>
                        <a:pt x="1542349" y="1326708"/>
                        <a:pt x="1552661" y="1323614"/>
                      </a:cubicBezTo>
                      <a:cubicBezTo>
                        <a:pt x="1560910" y="1321294"/>
                        <a:pt x="1564777" y="1323357"/>
                        <a:pt x="1568128" y="1331090"/>
                      </a:cubicBezTo>
                      <a:cubicBezTo>
                        <a:pt x="1577924" y="1354033"/>
                        <a:pt x="1586689" y="1358931"/>
                        <a:pt x="1610663" y="1355838"/>
                      </a:cubicBezTo>
                      <a:cubicBezTo>
                        <a:pt x="1635153" y="1352744"/>
                        <a:pt x="1657580" y="1346042"/>
                        <a:pt x="1678461" y="1332121"/>
                      </a:cubicBezTo>
                      <a:cubicBezTo>
                        <a:pt x="1710942" y="1310725"/>
                        <a:pt x="1747548" y="1297578"/>
                        <a:pt x="1783123" y="1282884"/>
                      </a:cubicBezTo>
                      <a:cubicBezTo>
                        <a:pt x="1792403" y="1279017"/>
                        <a:pt x="1801426" y="1274892"/>
                        <a:pt x="1810706" y="1271541"/>
                      </a:cubicBezTo>
                      <a:cubicBezTo>
                        <a:pt x="1827978" y="1265096"/>
                        <a:pt x="1839321" y="1274119"/>
                        <a:pt x="1837000" y="1292422"/>
                      </a:cubicBezTo>
                      <a:cubicBezTo>
                        <a:pt x="1835712" y="1302476"/>
                        <a:pt x="1831329" y="1311498"/>
                        <a:pt x="1829267" y="1321294"/>
                      </a:cubicBezTo>
                      <a:cubicBezTo>
                        <a:pt x="1827720" y="1328512"/>
                        <a:pt x="1827978" y="1335215"/>
                        <a:pt x="1832618" y="1341659"/>
                      </a:cubicBezTo>
                      <a:cubicBezTo>
                        <a:pt x="1838547" y="1350424"/>
                        <a:pt x="1834423" y="1363829"/>
                        <a:pt x="1823853" y="1371821"/>
                      </a:cubicBezTo>
                      <a:cubicBezTo>
                        <a:pt x="1817151" y="1376976"/>
                        <a:pt x="1808902" y="1379554"/>
                        <a:pt x="1799879" y="1382390"/>
                      </a:cubicBezTo>
                      <a:cubicBezTo>
                        <a:pt x="1803488" y="1384194"/>
                        <a:pt x="1806324" y="1384710"/>
                        <a:pt x="1809159" y="1385483"/>
                      </a:cubicBezTo>
                      <a:cubicBezTo>
                        <a:pt x="1814315" y="1387030"/>
                        <a:pt x="1818440" y="1389608"/>
                        <a:pt x="1818698" y="1395537"/>
                      </a:cubicBezTo>
                      <a:cubicBezTo>
                        <a:pt x="1818955" y="1401982"/>
                        <a:pt x="1814573" y="1404817"/>
                        <a:pt x="1809159" y="1406622"/>
                      </a:cubicBezTo>
                      <a:cubicBezTo>
                        <a:pt x="1800910" y="1409458"/>
                        <a:pt x="1792145" y="1410489"/>
                        <a:pt x="1783381" y="1410489"/>
                      </a:cubicBezTo>
                      <a:cubicBezTo>
                        <a:pt x="1759149" y="1410747"/>
                        <a:pt x="1734917" y="1412809"/>
                        <a:pt x="1710685" y="1414613"/>
                      </a:cubicBezTo>
                      <a:cubicBezTo>
                        <a:pt x="1705786" y="1414871"/>
                        <a:pt x="1700889" y="1416160"/>
                        <a:pt x="1696248" y="1418222"/>
                      </a:cubicBezTo>
                      <a:cubicBezTo>
                        <a:pt x="1693928" y="1419511"/>
                        <a:pt x="1692124" y="1421316"/>
                        <a:pt x="1692897" y="1424151"/>
                      </a:cubicBezTo>
                      <a:cubicBezTo>
                        <a:pt x="1693413" y="1426987"/>
                        <a:pt x="1695733" y="1428276"/>
                        <a:pt x="1698311" y="1428792"/>
                      </a:cubicBezTo>
                      <a:cubicBezTo>
                        <a:pt x="1702693" y="1429307"/>
                        <a:pt x="1706818" y="1427760"/>
                        <a:pt x="1711200" y="1427245"/>
                      </a:cubicBezTo>
                      <a:cubicBezTo>
                        <a:pt x="1725121" y="1425440"/>
                        <a:pt x="1739041" y="1424925"/>
                        <a:pt x="1752704" y="1429307"/>
                      </a:cubicBezTo>
                      <a:cubicBezTo>
                        <a:pt x="1774616" y="1436267"/>
                        <a:pt x="1784412" y="1454828"/>
                        <a:pt x="1778483" y="1476998"/>
                      </a:cubicBezTo>
                      <a:cubicBezTo>
                        <a:pt x="1773069" y="1496848"/>
                        <a:pt x="1775389" y="1500199"/>
                        <a:pt x="1796012" y="1503808"/>
                      </a:cubicBezTo>
                      <a:cubicBezTo>
                        <a:pt x="1822822" y="1508448"/>
                        <a:pt x="1843187" y="1496848"/>
                        <a:pt x="1859944" y="1477256"/>
                      </a:cubicBezTo>
                      <a:cubicBezTo>
                        <a:pt x="1870513" y="1464882"/>
                        <a:pt x="1877215" y="1449930"/>
                        <a:pt x="1885465" y="1436010"/>
                      </a:cubicBezTo>
                      <a:cubicBezTo>
                        <a:pt x="1903510" y="1405849"/>
                        <a:pt x="1927742" y="1396310"/>
                        <a:pt x="1960739" y="1407653"/>
                      </a:cubicBezTo>
                      <a:cubicBezTo>
                        <a:pt x="1979557" y="1414098"/>
                        <a:pt x="1999407" y="1418222"/>
                        <a:pt x="2016163" y="1429307"/>
                      </a:cubicBezTo>
                      <a:cubicBezTo>
                        <a:pt x="2026732" y="1436267"/>
                        <a:pt x="2035497" y="1445032"/>
                        <a:pt x="2039106" y="1457664"/>
                      </a:cubicBezTo>
                      <a:cubicBezTo>
                        <a:pt x="2041168" y="1465140"/>
                        <a:pt x="2040395" y="1471327"/>
                        <a:pt x="2033177" y="1476482"/>
                      </a:cubicBezTo>
                      <a:cubicBezTo>
                        <a:pt x="2020545" y="1485505"/>
                        <a:pt x="2006625" y="1491434"/>
                        <a:pt x="1992189" y="1496590"/>
                      </a:cubicBezTo>
                      <a:cubicBezTo>
                        <a:pt x="1982135" y="1500199"/>
                        <a:pt x="1972339" y="1503808"/>
                        <a:pt x="1962285" y="1507417"/>
                      </a:cubicBezTo>
                      <a:cubicBezTo>
                        <a:pt x="1959450" y="1508448"/>
                        <a:pt x="1956356" y="1509737"/>
                        <a:pt x="1953778" y="1511284"/>
                      </a:cubicBezTo>
                      <a:cubicBezTo>
                        <a:pt x="1945529" y="1516439"/>
                        <a:pt x="1945014" y="1522111"/>
                        <a:pt x="1951974" y="1528555"/>
                      </a:cubicBezTo>
                      <a:cubicBezTo>
                        <a:pt x="1955841" y="1532164"/>
                        <a:pt x="1960223" y="1535000"/>
                        <a:pt x="1964605" y="1538094"/>
                      </a:cubicBezTo>
                      <a:cubicBezTo>
                        <a:pt x="1973112" y="1544023"/>
                        <a:pt x="1978784" y="1552272"/>
                        <a:pt x="1982393" y="1561552"/>
                      </a:cubicBezTo>
                      <a:cubicBezTo>
                        <a:pt x="1987291" y="1574442"/>
                        <a:pt x="1982135" y="1583980"/>
                        <a:pt x="1968472" y="1586558"/>
                      </a:cubicBezTo>
                      <a:cubicBezTo>
                        <a:pt x="1949138" y="1590167"/>
                        <a:pt x="1931609" y="1583722"/>
                        <a:pt x="1914594" y="1575473"/>
                      </a:cubicBezTo>
                      <a:cubicBezTo>
                        <a:pt x="1913821" y="1574957"/>
                        <a:pt x="1913048" y="1574184"/>
                        <a:pt x="1912274" y="1573926"/>
                      </a:cubicBezTo>
                      <a:cubicBezTo>
                        <a:pt x="1908923" y="1572637"/>
                        <a:pt x="1905056" y="1566708"/>
                        <a:pt x="1901963" y="1571348"/>
                      </a:cubicBezTo>
                      <a:cubicBezTo>
                        <a:pt x="1899385" y="1575215"/>
                        <a:pt x="1905572" y="1577793"/>
                        <a:pt x="1908408" y="1580113"/>
                      </a:cubicBezTo>
                      <a:cubicBezTo>
                        <a:pt x="1915626" y="1585527"/>
                        <a:pt x="1922586" y="1591198"/>
                        <a:pt x="1929804" y="1596611"/>
                      </a:cubicBezTo>
                      <a:cubicBezTo>
                        <a:pt x="1932124" y="1598416"/>
                        <a:pt x="1934186" y="1600220"/>
                        <a:pt x="1935991" y="1602283"/>
                      </a:cubicBezTo>
                      <a:cubicBezTo>
                        <a:pt x="1938827" y="1605634"/>
                        <a:pt x="1940116" y="1609243"/>
                        <a:pt x="1938311" y="1613625"/>
                      </a:cubicBezTo>
                      <a:cubicBezTo>
                        <a:pt x="1936506" y="1618008"/>
                        <a:pt x="1932898" y="1619297"/>
                        <a:pt x="1928515" y="1619555"/>
                      </a:cubicBezTo>
                      <a:cubicBezTo>
                        <a:pt x="1920266" y="1620070"/>
                        <a:pt x="1912532" y="1617234"/>
                        <a:pt x="1904283" y="1618008"/>
                      </a:cubicBezTo>
                      <a:cubicBezTo>
                        <a:pt x="1899901" y="1618266"/>
                        <a:pt x="1895518" y="1618523"/>
                        <a:pt x="1891394" y="1619812"/>
                      </a:cubicBezTo>
                      <a:cubicBezTo>
                        <a:pt x="1886753" y="1621359"/>
                        <a:pt x="1887011" y="1623679"/>
                        <a:pt x="1890363" y="1626515"/>
                      </a:cubicBezTo>
                      <a:cubicBezTo>
                        <a:pt x="1892425" y="1628319"/>
                        <a:pt x="1895003" y="1629608"/>
                        <a:pt x="1897323" y="1631155"/>
                      </a:cubicBezTo>
                      <a:cubicBezTo>
                        <a:pt x="1906345" y="1637342"/>
                        <a:pt x="1906088" y="1646364"/>
                        <a:pt x="1896292" y="1651520"/>
                      </a:cubicBezTo>
                      <a:cubicBezTo>
                        <a:pt x="1887785" y="1655902"/>
                        <a:pt x="1878504" y="1657707"/>
                        <a:pt x="1869224" y="1658480"/>
                      </a:cubicBezTo>
                      <a:cubicBezTo>
                        <a:pt x="1852983" y="1659769"/>
                        <a:pt x="1836743" y="1659512"/>
                        <a:pt x="1820760" y="1658223"/>
                      </a:cubicBezTo>
                      <a:cubicBezTo>
                        <a:pt x="1799621" y="1656418"/>
                        <a:pt x="1784412" y="1643271"/>
                        <a:pt x="1769718" y="1629608"/>
                      </a:cubicBezTo>
                      <a:cubicBezTo>
                        <a:pt x="1756829" y="1617492"/>
                        <a:pt x="1742392" y="1607696"/>
                        <a:pt x="1724347" y="1605634"/>
                      </a:cubicBezTo>
                      <a:cubicBezTo>
                        <a:pt x="1722543" y="1605376"/>
                        <a:pt x="1720738" y="1604861"/>
                        <a:pt x="1717645" y="1605892"/>
                      </a:cubicBezTo>
                      <a:cubicBezTo>
                        <a:pt x="1722027" y="1610016"/>
                        <a:pt x="1726409" y="1612852"/>
                        <a:pt x="1730792" y="1615945"/>
                      </a:cubicBezTo>
                      <a:cubicBezTo>
                        <a:pt x="1739299" y="1621875"/>
                        <a:pt x="1747548" y="1628061"/>
                        <a:pt x="1754508" y="1635537"/>
                      </a:cubicBezTo>
                      <a:cubicBezTo>
                        <a:pt x="1761469" y="1643013"/>
                        <a:pt x="1768429" y="1650747"/>
                        <a:pt x="1763273" y="1661832"/>
                      </a:cubicBezTo>
                      <a:cubicBezTo>
                        <a:pt x="1758633" y="1671885"/>
                        <a:pt x="1741877" y="1678846"/>
                        <a:pt x="1730276" y="1676526"/>
                      </a:cubicBezTo>
                      <a:cubicBezTo>
                        <a:pt x="1707075" y="1671627"/>
                        <a:pt x="1686195" y="1661316"/>
                        <a:pt x="1666603" y="1648169"/>
                      </a:cubicBezTo>
                      <a:cubicBezTo>
                        <a:pt x="1633348" y="1625741"/>
                        <a:pt x="1608085" y="1595322"/>
                        <a:pt x="1583337" y="1564388"/>
                      </a:cubicBezTo>
                      <a:cubicBezTo>
                        <a:pt x="1570190" y="1548147"/>
                        <a:pt x="1557816" y="1531391"/>
                        <a:pt x="1545185" y="1514635"/>
                      </a:cubicBezTo>
                      <a:cubicBezTo>
                        <a:pt x="1537709" y="1504839"/>
                        <a:pt x="1528171" y="1498394"/>
                        <a:pt x="1516055" y="1496074"/>
                      </a:cubicBezTo>
                      <a:cubicBezTo>
                        <a:pt x="1498010" y="1492207"/>
                        <a:pt x="1480222" y="1492465"/>
                        <a:pt x="1462435" y="1497105"/>
                      </a:cubicBezTo>
                      <a:cubicBezTo>
                        <a:pt x="1459342" y="1497879"/>
                        <a:pt x="1454959" y="1498394"/>
                        <a:pt x="1454444" y="1502519"/>
                      </a:cubicBezTo>
                      <a:cubicBezTo>
                        <a:pt x="1453928" y="1506901"/>
                        <a:pt x="1458053" y="1507932"/>
                        <a:pt x="1461146" y="1509221"/>
                      </a:cubicBezTo>
                      <a:cubicBezTo>
                        <a:pt x="1490276" y="1520306"/>
                        <a:pt x="1513219" y="1540671"/>
                        <a:pt x="1536420" y="1560263"/>
                      </a:cubicBezTo>
                      <a:cubicBezTo>
                        <a:pt x="1548794" y="1570833"/>
                        <a:pt x="1560910" y="1581402"/>
                        <a:pt x="1574830" y="1589909"/>
                      </a:cubicBezTo>
                      <a:cubicBezTo>
                        <a:pt x="1578182" y="1591971"/>
                        <a:pt x="1581533" y="1594291"/>
                        <a:pt x="1583853" y="1597900"/>
                      </a:cubicBezTo>
                      <a:cubicBezTo>
                        <a:pt x="1609116" y="1638373"/>
                        <a:pt x="1645206" y="1666987"/>
                        <a:pt x="1686195" y="1690188"/>
                      </a:cubicBezTo>
                      <a:cubicBezTo>
                        <a:pt x="1717645" y="1707976"/>
                        <a:pt x="1750384" y="1723185"/>
                        <a:pt x="1782865" y="1739168"/>
                      </a:cubicBezTo>
                      <a:cubicBezTo>
                        <a:pt x="1792145" y="1743808"/>
                        <a:pt x="1802715" y="1744324"/>
                        <a:pt x="1813026" y="1743293"/>
                      </a:cubicBezTo>
                      <a:cubicBezTo>
                        <a:pt x="1823080" y="1742261"/>
                        <a:pt x="1827205" y="1736590"/>
                        <a:pt x="1825916" y="1726536"/>
                      </a:cubicBezTo>
                      <a:cubicBezTo>
                        <a:pt x="1824884" y="1716998"/>
                        <a:pt x="1823338" y="1707460"/>
                        <a:pt x="1822822" y="1697664"/>
                      </a:cubicBezTo>
                      <a:cubicBezTo>
                        <a:pt x="1822307" y="1689930"/>
                        <a:pt x="1826173" y="1685032"/>
                        <a:pt x="1832360" y="1681939"/>
                      </a:cubicBezTo>
                      <a:cubicBezTo>
                        <a:pt x="1838032" y="1678846"/>
                        <a:pt x="1843187" y="1681424"/>
                        <a:pt x="1847570" y="1685806"/>
                      </a:cubicBezTo>
                      <a:cubicBezTo>
                        <a:pt x="1850405" y="1688642"/>
                        <a:pt x="1853241" y="1691477"/>
                        <a:pt x="1856077" y="1694571"/>
                      </a:cubicBezTo>
                      <a:cubicBezTo>
                        <a:pt x="1860201" y="1699211"/>
                        <a:pt x="1864326" y="1699211"/>
                        <a:pt x="1868708" y="1694313"/>
                      </a:cubicBezTo>
                      <a:cubicBezTo>
                        <a:pt x="1875669" y="1686837"/>
                        <a:pt x="1878504" y="1687610"/>
                        <a:pt x="1881598" y="1697406"/>
                      </a:cubicBezTo>
                      <a:cubicBezTo>
                        <a:pt x="1885207" y="1709007"/>
                        <a:pt x="1888816" y="1711327"/>
                        <a:pt x="1900932" y="1708491"/>
                      </a:cubicBezTo>
                      <a:cubicBezTo>
                        <a:pt x="1906345" y="1707202"/>
                        <a:pt x="1911501" y="1705655"/>
                        <a:pt x="1915368" y="1711069"/>
                      </a:cubicBezTo>
                      <a:cubicBezTo>
                        <a:pt x="1919235" y="1716225"/>
                        <a:pt x="1918461" y="1721381"/>
                        <a:pt x="1915883" y="1726794"/>
                      </a:cubicBezTo>
                      <a:cubicBezTo>
                        <a:pt x="1912790" y="1733239"/>
                        <a:pt x="1909181" y="1739426"/>
                        <a:pt x="1905314" y="1745613"/>
                      </a:cubicBezTo>
                      <a:cubicBezTo>
                        <a:pt x="1900158" y="1753862"/>
                        <a:pt x="1902221" y="1757471"/>
                        <a:pt x="1911759" y="1758244"/>
                      </a:cubicBezTo>
                      <a:cubicBezTo>
                        <a:pt x="1914852" y="1758502"/>
                        <a:pt x="1917946" y="1758244"/>
                        <a:pt x="1921039" y="1759018"/>
                      </a:cubicBezTo>
                      <a:cubicBezTo>
                        <a:pt x="1928257" y="1760306"/>
                        <a:pt x="1931866" y="1765205"/>
                        <a:pt x="1932382" y="1771907"/>
                      </a:cubicBezTo>
                      <a:cubicBezTo>
                        <a:pt x="1932898" y="1778352"/>
                        <a:pt x="1929031" y="1781961"/>
                        <a:pt x="1922844" y="1784023"/>
                      </a:cubicBezTo>
                      <a:cubicBezTo>
                        <a:pt x="1913048" y="1787116"/>
                        <a:pt x="1902479" y="1787632"/>
                        <a:pt x="1892683" y="1790983"/>
                      </a:cubicBezTo>
                      <a:cubicBezTo>
                        <a:pt x="1889847" y="1792014"/>
                        <a:pt x="1885722" y="1792272"/>
                        <a:pt x="1885722" y="1796139"/>
                      </a:cubicBezTo>
                      <a:cubicBezTo>
                        <a:pt x="1885722" y="1800006"/>
                        <a:pt x="1889589" y="1800521"/>
                        <a:pt x="1892683" y="1801295"/>
                      </a:cubicBezTo>
                      <a:cubicBezTo>
                        <a:pt x="1911501" y="1807224"/>
                        <a:pt x="1930320" y="1808771"/>
                        <a:pt x="1949396" y="1801295"/>
                      </a:cubicBezTo>
                      <a:cubicBezTo>
                        <a:pt x="1967441" y="1794334"/>
                        <a:pt x="1978526" y="1781703"/>
                        <a:pt x="1980846" y="1761853"/>
                      </a:cubicBezTo>
                      <a:cubicBezTo>
                        <a:pt x="1981362" y="1757729"/>
                        <a:pt x="1981362" y="1753604"/>
                        <a:pt x="1986260" y="1751800"/>
                      </a:cubicBezTo>
                      <a:cubicBezTo>
                        <a:pt x="1990900" y="1750253"/>
                        <a:pt x="1993993" y="1753088"/>
                        <a:pt x="1996829" y="1755924"/>
                      </a:cubicBezTo>
                      <a:cubicBezTo>
                        <a:pt x="2006109" y="1765720"/>
                        <a:pt x="2014101" y="1776289"/>
                        <a:pt x="2022092" y="1787116"/>
                      </a:cubicBezTo>
                      <a:cubicBezTo>
                        <a:pt x="2026474" y="1792788"/>
                        <a:pt x="2030599" y="1798459"/>
                        <a:pt x="2035497" y="1803873"/>
                      </a:cubicBezTo>
                      <a:cubicBezTo>
                        <a:pt x="2041942" y="1811091"/>
                        <a:pt x="2041426" y="1815215"/>
                        <a:pt x="2033177" y="1820113"/>
                      </a:cubicBezTo>
                      <a:cubicBezTo>
                        <a:pt x="2031888" y="1820887"/>
                        <a:pt x="2030341" y="1821660"/>
                        <a:pt x="2029052" y="1822433"/>
                      </a:cubicBezTo>
                      <a:cubicBezTo>
                        <a:pt x="2023123" y="1826558"/>
                        <a:pt x="2022608" y="1830425"/>
                        <a:pt x="2028537" y="1834807"/>
                      </a:cubicBezTo>
                      <a:cubicBezTo>
                        <a:pt x="2036528" y="1840994"/>
                        <a:pt x="2045808" y="1844603"/>
                        <a:pt x="2054315" y="1850017"/>
                      </a:cubicBezTo>
                      <a:cubicBezTo>
                        <a:pt x="2059471" y="1853368"/>
                        <a:pt x="2064885" y="1856719"/>
                        <a:pt x="2068494" y="1862133"/>
                      </a:cubicBezTo>
                      <a:cubicBezTo>
                        <a:pt x="2073134" y="1869093"/>
                        <a:pt x="2071330" y="1875022"/>
                        <a:pt x="2063854" y="1878889"/>
                      </a:cubicBezTo>
                      <a:cubicBezTo>
                        <a:pt x="2055862" y="1883013"/>
                        <a:pt x="2054831" y="1886107"/>
                        <a:pt x="2059987" y="1894356"/>
                      </a:cubicBezTo>
                      <a:cubicBezTo>
                        <a:pt x="2066689" y="1905183"/>
                        <a:pt x="2075712" y="1914463"/>
                        <a:pt x="2083188" y="1924775"/>
                      </a:cubicBezTo>
                      <a:cubicBezTo>
                        <a:pt x="2091179" y="1935860"/>
                        <a:pt x="2089890" y="1941016"/>
                        <a:pt x="2078290" y="1947976"/>
                      </a:cubicBezTo>
                      <a:cubicBezTo>
                        <a:pt x="2065143" y="1955709"/>
                        <a:pt x="2050449" y="1955967"/>
                        <a:pt x="2036528" y="1952358"/>
                      </a:cubicBezTo>
                      <a:cubicBezTo>
                        <a:pt x="2016678" y="1947202"/>
                        <a:pt x="1997860" y="1939984"/>
                        <a:pt x="1983939" y="1922713"/>
                      </a:cubicBezTo>
                      <a:cubicBezTo>
                        <a:pt x="1971566" y="1906988"/>
                        <a:pt x="1954036" y="1898223"/>
                        <a:pt x="1933929" y="1896418"/>
                      </a:cubicBezTo>
                      <a:cubicBezTo>
                        <a:pt x="1927484" y="1895903"/>
                        <a:pt x="1922844" y="1893067"/>
                        <a:pt x="1918461" y="1888685"/>
                      </a:cubicBezTo>
                      <a:cubicBezTo>
                        <a:pt x="1893714" y="1865226"/>
                        <a:pt x="1867162" y="1844087"/>
                        <a:pt x="1837000" y="1828105"/>
                      </a:cubicBezTo>
                      <a:cubicBezTo>
                        <a:pt x="1828751" y="1823722"/>
                        <a:pt x="1820244" y="1819855"/>
                        <a:pt x="1811479" y="1816762"/>
                      </a:cubicBezTo>
                      <a:cubicBezTo>
                        <a:pt x="1809417" y="1815989"/>
                        <a:pt x="1807097" y="1814957"/>
                        <a:pt x="1805293" y="1816762"/>
                      </a:cubicBezTo>
                      <a:cubicBezTo>
                        <a:pt x="1803230" y="1818824"/>
                        <a:pt x="1804004" y="1821402"/>
                        <a:pt x="1805035" y="1823722"/>
                      </a:cubicBezTo>
                      <a:cubicBezTo>
                        <a:pt x="1809417" y="1831714"/>
                        <a:pt x="1812768" y="1839963"/>
                        <a:pt x="1813800" y="1849243"/>
                      </a:cubicBezTo>
                      <a:cubicBezTo>
                        <a:pt x="1814315" y="1853883"/>
                        <a:pt x="1818955" y="1855172"/>
                        <a:pt x="1822307" y="1857235"/>
                      </a:cubicBezTo>
                      <a:cubicBezTo>
                        <a:pt x="1839836" y="1867031"/>
                        <a:pt x="1854014" y="1880178"/>
                        <a:pt x="1860201" y="1900285"/>
                      </a:cubicBezTo>
                      <a:cubicBezTo>
                        <a:pt x="1866130" y="1918846"/>
                        <a:pt x="1851437" y="1931993"/>
                        <a:pt x="1835196" y="1928900"/>
                      </a:cubicBezTo>
                      <a:cubicBezTo>
                        <a:pt x="1823080" y="1926579"/>
                        <a:pt x="1823080" y="1927095"/>
                        <a:pt x="1802972" y="1911886"/>
                      </a:cubicBezTo>
                      <a:cubicBezTo>
                        <a:pt x="1810448" y="1925806"/>
                        <a:pt x="1815862" y="1939469"/>
                        <a:pt x="1824111" y="1951327"/>
                      </a:cubicBezTo>
                      <a:cubicBezTo>
                        <a:pt x="1833391" y="1964732"/>
                        <a:pt x="1846281" y="1972208"/>
                        <a:pt x="1863295" y="1969114"/>
                      </a:cubicBezTo>
                      <a:cubicBezTo>
                        <a:pt x="1873091" y="1967310"/>
                        <a:pt x="1875926" y="1964216"/>
                        <a:pt x="1877215" y="1954421"/>
                      </a:cubicBezTo>
                      <a:cubicBezTo>
                        <a:pt x="1880051" y="1934313"/>
                        <a:pt x="1899127" y="1919361"/>
                        <a:pt x="1918977" y="1921424"/>
                      </a:cubicBezTo>
                      <a:cubicBezTo>
                        <a:pt x="1931093" y="1922713"/>
                        <a:pt x="1936764" y="1931220"/>
                        <a:pt x="1933155" y="1942820"/>
                      </a:cubicBezTo>
                      <a:cubicBezTo>
                        <a:pt x="1928515" y="1957772"/>
                        <a:pt x="1931609" y="1964732"/>
                        <a:pt x="1946560" y="1970403"/>
                      </a:cubicBezTo>
                      <a:cubicBezTo>
                        <a:pt x="1959707" y="1975559"/>
                        <a:pt x="1973886" y="1976590"/>
                        <a:pt x="1987806" y="1978653"/>
                      </a:cubicBezTo>
                      <a:cubicBezTo>
                        <a:pt x="2001469" y="1980715"/>
                        <a:pt x="2014358" y="1985097"/>
                        <a:pt x="2027248" y="1989995"/>
                      </a:cubicBezTo>
                      <a:cubicBezTo>
                        <a:pt x="2041168" y="1995151"/>
                        <a:pt x="2043746" y="2001338"/>
                        <a:pt x="2038590" y="2015258"/>
                      </a:cubicBezTo>
                      <a:cubicBezTo>
                        <a:pt x="2035497" y="2023508"/>
                        <a:pt x="2035755" y="2029695"/>
                        <a:pt x="2043231" y="2035881"/>
                      </a:cubicBezTo>
                      <a:cubicBezTo>
                        <a:pt x="2051222" y="2042326"/>
                        <a:pt x="2048386" y="2053411"/>
                        <a:pt x="2038075" y="2057020"/>
                      </a:cubicBezTo>
                      <a:cubicBezTo>
                        <a:pt x="2026732" y="2061145"/>
                        <a:pt x="2015390" y="2058567"/>
                        <a:pt x="2004047" y="2055731"/>
                      </a:cubicBezTo>
                      <a:cubicBezTo>
                        <a:pt x="1999407" y="2054442"/>
                        <a:pt x="1995024" y="2053153"/>
                        <a:pt x="1990384" y="2052122"/>
                      </a:cubicBezTo>
                      <a:cubicBezTo>
                        <a:pt x="1988837" y="2051864"/>
                        <a:pt x="1987033" y="2051606"/>
                        <a:pt x="1986002" y="2053153"/>
                      </a:cubicBezTo>
                      <a:cubicBezTo>
                        <a:pt x="1984971" y="2054700"/>
                        <a:pt x="1986002" y="2056247"/>
                        <a:pt x="1986775" y="2057278"/>
                      </a:cubicBezTo>
                      <a:cubicBezTo>
                        <a:pt x="1988837" y="2060113"/>
                        <a:pt x="1991157" y="2062434"/>
                        <a:pt x="1993735" y="2064754"/>
                      </a:cubicBezTo>
                      <a:cubicBezTo>
                        <a:pt x="2005078" y="2075065"/>
                        <a:pt x="2004820" y="2087954"/>
                        <a:pt x="2000953" y="2100844"/>
                      </a:cubicBezTo>
                      <a:cubicBezTo>
                        <a:pt x="1997602" y="2111929"/>
                        <a:pt x="1984455" y="2116827"/>
                        <a:pt x="1971050" y="2111413"/>
                      </a:cubicBezTo>
                      <a:cubicBezTo>
                        <a:pt x="1945529" y="2101359"/>
                        <a:pt x="1927226" y="2084088"/>
                        <a:pt x="1921813" y="2055989"/>
                      </a:cubicBezTo>
                      <a:cubicBezTo>
                        <a:pt x="1916915" y="2031241"/>
                        <a:pt x="1891394" y="2006494"/>
                        <a:pt x="1866646" y="2002885"/>
                      </a:cubicBezTo>
                      <a:cubicBezTo>
                        <a:pt x="1861233" y="2002111"/>
                        <a:pt x="1855046" y="2000822"/>
                        <a:pt x="1851694" y="2007267"/>
                      </a:cubicBezTo>
                      <a:cubicBezTo>
                        <a:pt x="1848601" y="2012938"/>
                        <a:pt x="1850921" y="2018094"/>
                        <a:pt x="1854788" y="2022734"/>
                      </a:cubicBezTo>
                      <a:cubicBezTo>
                        <a:pt x="1867162" y="2037170"/>
                        <a:pt x="1874122" y="2054700"/>
                        <a:pt x="1880824" y="2071972"/>
                      </a:cubicBezTo>
                      <a:cubicBezTo>
                        <a:pt x="1888558" y="2091564"/>
                        <a:pt x="1894487" y="2112702"/>
                        <a:pt x="1912017" y="2126365"/>
                      </a:cubicBezTo>
                      <a:cubicBezTo>
                        <a:pt x="1942693" y="2150597"/>
                        <a:pt x="1964348" y="2182820"/>
                        <a:pt x="1989353" y="2211950"/>
                      </a:cubicBezTo>
                      <a:cubicBezTo>
                        <a:pt x="1995540" y="2218911"/>
                        <a:pt x="1999922" y="2227160"/>
                        <a:pt x="2003789" y="2235925"/>
                      </a:cubicBezTo>
                      <a:cubicBezTo>
                        <a:pt x="2007398" y="2243658"/>
                        <a:pt x="2008945" y="2252165"/>
                        <a:pt x="2003531" y="2258868"/>
                      </a:cubicBezTo>
                      <a:cubicBezTo>
                        <a:pt x="1998118" y="2265312"/>
                        <a:pt x="1990642" y="2266086"/>
                        <a:pt x="1982393" y="2262477"/>
                      </a:cubicBezTo>
                      <a:cubicBezTo>
                        <a:pt x="1976464" y="2259899"/>
                        <a:pt x="1975432" y="2264797"/>
                        <a:pt x="1975432" y="2268921"/>
                      </a:cubicBezTo>
                      <a:cubicBezTo>
                        <a:pt x="1975432" y="2277171"/>
                        <a:pt x="1974401" y="2285162"/>
                        <a:pt x="1973112" y="2293154"/>
                      </a:cubicBezTo>
                      <a:cubicBezTo>
                        <a:pt x="1970792" y="2308363"/>
                        <a:pt x="1959965" y="2312745"/>
                        <a:pt x="1947591" y="2303981"/>
                      </a:cubicBezTo>
                      <a:cubicBezTo>
                        <a:pt x="1942693" y="2300372"/>
                        <a:pt x="1938827" y="2296247"/>
                        <a:pt x="1935475" y="2291349"/>
                      </a:cubicBezTo>
                      <a:cubicBezTo>
                        <a:pt x="1924906" y="2276397"/>
                        <a:pt x="1912274" y="2267375"/>
                        <a:pt x="1892683" y="2274593"/>
                      </a:cubicBezTo>
                      <a:cubicBezTo>
                        <a:pt x="1883918" y="2277944"/>
                        <a:pt x="1879793" y="2274335"/>
                        <a:pt x="1877215" y="2263508"/>
                      </a:cubicBezTo>
                      <a:cubicBezTo>
                        <a:pt x="1871286" y="2237471"/>
                        <a:pt x="1864841" y="2211435"/>
                        <a:pt x="1859428" y="2185140"/>
                      </a:cubicBezTo>
                      <a:cubicBezTo>
                        <a:pt x="1857108" y="2174056"/>
                        <a:pt x="1855046" y="2162713"/>
                        <a:pt x="1851437" y="2149824"/>
                      </a:cubicBezTo>
                      <a:cubicBezTo>
                        <a:pt x="1848343" y="2155495"/>
                        <a:pt x="1847828" y="2159877"/>
                        <a:pt x="1847828" y="2164517"/>
                      </a:cubicBezTo>
                      <a:cubicBezTo>
                        <a:pt x="1848343" y="2177922"/>
                        <a:pt x="1847054" y="2191327"/>
                        <a:pt x="1845507" y="2204475"/>
                      </a:cubicBezTo>
                      <a:cubicBezTo>
                        <a:pt x="1843961" y="2219942"/>
                        <a:pt x="1839578" y="2234378"/>
                        <a:pt x="1822564" y="2239791"/>
                      </a:cubicBezTo>
                      <a:cubicBezTo>
                        <a:pt x="1807613" y="2244432"/>
                        <a:pt x="1790599" y="2239791"/>
                        <a:pt x="1791888" y="2218395"/>
                      </a:cubicBezTo>
                      <a:cubicBezTo>
                        <a:pt x="1792145" y="2211950"/>
                        <a:pt x="1792403" y="2205506"/>
                        <a:pt x="1793434" y="2198803"/>
                      </a:cubicBezTo>
                      <a:cubicBezTo>
                        <a:pt x="1794465" y="2192616"/>
                        <a:pt x="1795497" y="2186429"/>
                        <a:pt x="1796786" y="2179469"/>
                      </a:cubicBezTo>
                      <a:cubicBezTo>
                        <a:pt x="1791888" y="2186945"/>
                        <a:pt x="1785701" y="2190296"/>
                        <a:pt x="1777194" y="2188750"/>
                      </a:cubicBezTo>
                      <a:cubicBezTo>
                        <a:pt x="1768687" y="2187203"/>
                        <a:pt x="1764820" y="2180758"/>
                        <a:pt x="1761984" y="2173540"/>
                      </a:cubicBezTo>
                      <a:cubicBezTo>
                        <a:pt x="1759664" y="2167611"/>
                        <a:pt x="1758375" y="2161682"/>
                        <a:pt x="1758118" y="2155237"/>
                      </a:cubicBezTo>
                      <a:cubicBezTo>
                        <a:pt x="1757086" y="2122498"/>
                        <a:pt x="1759149" y="2089759"/>
                        <a:pt x="1766624" y="2057793"/>
                      </a:cubicBezTo>
                      <a:cubicBezTo>
                        <a:pt x="1772554" y="2032015"/>
                        <a:pt x="1761469" y="2011649"/>
                        <a:pt x="1746259" y="1992573"/>
                      </a:cubicBezTo>
                      <a:cubicBezTo>
                        <a:pt x="1734659" y="1977879"/>
                        <a:pt x="1723058" y="1963185"/>
                        <a:pt x="1712489" y="1947718"/>
                      </a:cubicBezTo>
                      <a:cubicBezTo>
                        <a:pt x="1699084" y="1927868"/>
                        <a:pt x="1694186" y="1905441"/>
                        <a:pt x="1699600" y="1882498"/>
                      </a:cubicBezTo>
                      <a:cubicBezTo>
                        <a:pt x="1710942" y="1834549"/>
                        <a:pt x="1669181" y="1803873"/>
                        <a:pt x="1632575" y="1803099"/>
                      </a:cubicBezTo>
                      <a:cubicBezTo>
                        <a:pt x="1612725" y="1802584"/>
                        <a:pt x="1603187" y="1815215"/>
                        <a:pt x="1609116" y="1834292"/>
                      </a:cubicBezTo>
                      <a:cubicBezTo>
                        <a:pt x="1612983" y="1846923"/>
                        <a:pt x="1620459" y="1857750"/>
                        <a:pt x="1629739" y="1867288"/>
                      </a:cubicBezTo>
                      <a:cubicBezTo>
                        <a:pt x="1678977" y="1918588"/>
                        <a:pt x="1707075" y="1980457"/>
                        <a:pt x="1717903" y="2050318"/>
                      </a:cubicBezTo>
                      <a:cubicBezTo>
                        <a:pt x="1719191" y="2058051"/>
                        <a:pt x="1718934" y="2066042"/>
                        <a:pt x="1717645" y="2073518"/>
                      </a:cubicBezTo>
                      <a:cubicBezTo>
                        <a:pt x="1715840" y="2085119"/>
                        <a:pt x="1710942" y="2087439"/>
                        <a:pt x="1700115" y="2082799"/>
                      </a:cubicBezTo>
                      <a:cubicBezTo>
                        <a:pt x="1698311" y="2082025"/>
                        <a:pt x="1696764" y="2080994"/>
                        <a:pt x="1694186" y="2081252"/>
                      </a:cubicBezTo>
                      <a:cubicBezTo>
                        <a:pt x="1693671" y="2085892"/>
                        <a:pt x="1695991" y="2090017"/>
                        <a:pt x="1698053" y="2093884"/>
                      </a:cubicBezTo>
                      <a:cubicBezTo>
                        <a:pt x="1703466" y="2104711"/>
                        <a:pt x="1705013" y="2116311"/>
                        <a:pt x="1706560" y="2128169"/>
                      </a:cubicBezTo>
                      <a:cubicBezTo>
                        <a:pt x="1707075" y="2133067"/>
                        <a:pt x="1705786" y="2137450"/>
                        <a:pt x="1700889" y="2139770"/>
                      </a:cubicBezTo>
                      <a:cubicBezTo>
                        <a:pt x="1696248" y="2142090"/>
                        <a:pt x="1692639" y="2139770"/>
                        <a:pt x="1689030" y="2136676"/>
                      </a:cubicBezTo>
                      <a:cubicBezTo>
                        <a:pt x="1679750" y="2127912"/>
                        <a:pt x="1670985" y="2118631"/>
                        <a:pt x="1661705" y="2109609"/>
                      </a:cubicBezTo>
                      <a:cubicBezTo>
                        <a:pt x="1659127" y="2107031"/>
                        <a:pt x="1656549" y="2103680"/>
                        <a:pt x="1652682" y="2103164"/>
                      </a:cubicBezTo>
                      <a:cubicBezTo>
                        <a:pt x="1627677" y="2098782"/>
                        <a:pt x="1617623" y="2079963"/>
                        <a:pt x="1610921" y="2058824"/>
                      </a:cubicBezTo>
                      <a:cubicBezTo>
                        <a:pt x="1604476" y="2038459"/>
                        <a:pt x="1602156" y="2017321"/>
                        <a:pt x="1599320" y="1996440"/>
                      </a:cubicBezTo>
                      <a:cubicBezTo>
                        <a:pt x="1596485" y="1975817"/>
                        <a:pt x="1592618" y="1955194"/>
                        <a:pt x="1586431" y="1935344"/>
                      </a:cubicBezTo>
                      <a:cubicBezTo>
                        <a:pt x="1583080" y="1924517"/>
                        <a:pt x="1578182" y="1914463"/>
                        <a:pt x="1570706" y="1905699"/>
                      </a:cubicBezTo>
                      <a:cubicBezTo>
                        <a:pt x="1562457" y="1895903"/>
                        <a:pt x="1553950" y="1886365"/>
                        <a:pt x="1546732" y="1875795"/>
                      </a:cubicBezTo>
                      <a:cubicBezTo>
                        <a:pt x="1545443" y="1873991"/>
                        <a:pt x="1543896" y="1871671"/>
                        <a:pt x="1541576" y="1872444"/>
                      </a:cubicBezTo>
                      <a:cubicBezTo>
                        <a:pt x="1538482" y="1873733"/>
                        <a:pt x="1539771" y="1876826"/>
                        <a:pt x="1540287" y="1878889"/>
                      </a:cubicBezTo>
                      <a:cubicBezTo>
                        <a:pt x="1543638" y="1895645"/>
                        <a:pt x="1549567" y="1911886"/>
                        <a:pt x="1556012" y="1927868"/>
                      </a:cubicBezTo>
                      <a:cubicBezTo>
                        <a:pt x="1561683" y="1942047"/>
                        <a:pt x="1569933" y="1954936"/>
                        <a:pt x="1576635" y="1968857"/>
                      </a:cubicBezTo>
                      <a:cubicBezTo>
                        <a:pt x="1586431" y="1988706"/>
                        <a:pt x="1586173" y="2007525"/>
                        <a:pt x="1574057" y="2026601"/>
                      </a:cubicBezTo>
                      <a:cubicBezTo>
                        <a:pt x="1561425" y="2046708"/>
                        <a:pt x="1563488" y="2056762"/>
                        <a:pt x="1582822" y="2070941"/>
                      </a:cubicBezTo>
                      <a:cubicBezTo>
                        <a:pt x="1598289" y="2082025"/>
                        <a:pt x="1613499" y="2093368"/>
                        <a:pt x="1627419" y="2106515"/>
                      </a:cubicBezTo>
                      <a:cubicBezTo>
                        <a:pt x="1636184" y="2114764"/>
                        <a:pt x="1641855" y="2124560"/>
                        <a:pt x="1644691" y="2135903"/>
                      </a:cubicBezTo>
                      <a:cubicBezTo>
                        <a:pt x="1651909" y="2165291"/>
                        <a:pt x="1650878" y="2194679"/>
                        <a:pt x="1643402" y="2223809"/>
                      </a:cubicBezTo>
                      <a:cubicBezTo>
                        <a:pt x="1641340" y="2231542"/>
                        <a:pt x="1638504" y="2240307"/>
                        <a:pt x="1628708" y="2240823"/>
                      </a:cubicBezTo>
                      <a:cubicBezTo>
                        <a:pt x="1618654" y="2241338"/>
                        <a:pt x="1616076" y="2232316"/>
                        <a:pt x="1612983" y="2224840"/>
                      </a:cubicBezTo>
                      <a:cubicBezTo>
                        <a:pt x="1608085" y="2213239"/>
                        <a:pt x="1607827" y="2200608"/>
                        <a:pt x="1604992" y="2188492"/>
                      </a:cubicBezTo>
                      <a:cubicBezTo>
                        <a:pt x="1603960" y="2184109"/>
                        <a:pt x="1605249" y="2175860"/>
                        <a:pt x="1599062" y="2176891"/>
                      </a:cubicBezTo>
                      <a:cubicBezTo>
                        <a:pt x="1592876" y="2177922"/>
                        <a:pt x="1596485" y="2185398"/>
                        <a:pt x="1597516" y="2189781"/>
                      </a:cubicBezTo>
                      <a:cubicBezTo>
                        <a:pt x="1598547" y="2194936"/>
                        <a:pt x="1598805" y="2200350"/>
                        <a:pt x="1599062" y="2205506"/>
                      </a:cubicBezTo>
                      <a:cubicBezTo>
                        <a:pt x="1599320" y="2212466"/>
                        <a:pt x="1596485" y="2218137"/>
                        <a:pt x="1590298" y="2220715"/>
                      </a:cubicBezTo>
                      <a:cubicBezTo>
                        <a:pt x="1583595" y="2223809"/>
                        <a:pt x="1576893" y="2222778"/>
                        <a:pt x="1570964" y="2218137"/>
                      </a:cubicBezTo>
                      <a:cubicBezTo>
                        <a:pt x="1559105" y="2209115"/>
                        <a:pt x="1555239" y="2195710"/>
                        <a:pt x="1560394" y="2180500"/>
                      </a:cubicBezTo>
                      <a:cubicBezTo>
                        <a:pt x="1562457" y="2174313"/>
                        <a:pt x="1565808" y="2168642"/>
                        <a:pt x="1568644" y="2162713"/>
                      </a:cubicBezTo>
                      <a:cubicBezTo>
                        <a:pt x="1572510" y="2154464"/>
                        <a:pt x="1575346" y="2145957"/>
                        <a:pt x="1576119" y="2136676"/>
                      </a:cubicBezTo>
                      <a:cubicBezTo>
                        <a:pt x="1576377" y="2133067"/>
                        <a:pt x="1575862" y="2129716"/>
                        <a:pt x="1572253" y="2127912"/>
                      </a:cubicBezTo>
                      <a:cubicBezTo>
                        <a:pt x="1568644" y="2126107"/>
                        <a:pt x="1565550" y="2127912"/>
                        <a:pt x="1562972" y="2130232"/>
                      </a:cubicBezTo>
                      <a:cubicBezTo>
                        <a:pt x="1556270" y="2136161"/>
                        <a:pt x="1553176" y="2143894"/>
                        <a:pt x="1552661" y="2152659"/>
                      </a:cubicBezTo>
                      <a:cubicBezTo>
                        <a:pt x="1552145" y="2157557"/>
                        <a:pt x="1552661" y="2162713"/>
                        <a:pt x="1552403" y="2167611"/>
                      </a:cubicBezTo>
                      <a:cubicBezTo>
                        <a:pt x="1552145" y="2177922"/>
                        <a:pt x="1545700" y="2182047"/>
                        <a:pt x="1536162" y="2177665"/>
                      </a:cubicBezTo>
                      <a:cubicBezTo>
                        <a:pt x="1527913" y="2173798"/>
                        <a:pt x="1522757" y="2166838"/>
                        <a:pt x="1519922" y="2158073"/>
                      </a:cubicBezTo>
                      <a:cubicBezTo>
                        <a:pt x="1518117" y="2152401"/>
                        <a:pt x="1517344" y="2146472"/>
                        <a:pt x="1517344" y="2140543"/>
                      </a:cubicBezTo>
                      <a:cubicBezTo>
                        <a:pt x="1517344" y="2120951"/>
                        <a:pt x="1517344" y="2101359"/>
                        <a:pt x="1517344" y="2081510"/>
                      </a:cubicBezTo>
                      <a:cubicBezTo>
                        <a:pt x="1517344" y="2070425"/>
                        <a:pt x="1515281" y="2059856"/>
                        <a:pt x="1512188" y="2049286"/>
                      </a:cubicBezTo>
                      <a:cubicBezTo>
                        <a:pt x="1509868" y="2041553"/>
                        <a:pt x="1506001" y="2034335"/>
                        <a:pt x="1499556" y="2028921"/>
                      </a:cubicBezTo>
                      <a:cubicBezTo>
                        <a:pt x="1493370" y="2023765"/>
                        <a:pt x="1489760" y="2024539"/>
                        <a:pt x="1487698" y="2032788"/>
                      </a:cubicBezTo>
                      <a:cubicBezTo>
                        <a:pt x="1483831" y="2047482"/>
                        <a:pt x="1484605" y="2062434"/>
                        <a:pt x="1486409" y="2077385"/>
                      </a:cubicBezTo>
                      <a:cubicBezTo>
                        <a:pt x="1488472" y="2094915"/>
                        <a:pt x="1490534" y="2112702"/>
                        <a:pt x="1492596" y="2130232"/>
                      </a:cubicBezTo>
                      <a:cubicBezTo>
                        <a:pt x="1494916" y="2148792"/>
                        <a:pt x="1489503" y="2165291"/>
                        <a:pt x="1479965" y="2181016"/>
                      </a:cubicBezTo>
                      <a:cubicBezTo>
                        <a:pt x="1473262" y="2192101"/>
                        <a:pt x="1465271" y="2202670"/>
                        <a:pt x="1460115" y="2214786"/>
                      </a:cubicBezTo>
                      <a:cubicBezTo>
                        <a:pt x="1457795" y="2220457"/>
                        <a:pt x="1452639" y="2222262"/>
                        <a:pt x="1446968" y="2220200"/>
                      </a:cubicBezTo>
                      <a:cubicBezTo>
                        <a:pt x="1436656" y="2216591"/>
                        <a:pt x="1429954" y="2209373"/>
                        <a:pt x="1426602" y="2198803"/>
                      </a:cubicBezTo>
                      <a:cubicBezTo>
                        <a:pt x="1422220" y="2184367"/>
                        <a:pt x="1426087" y="2170447"/>
                        <a:pt x="1426860" y="2156268"/>
                      </a:cubicBezTo>
                      <a:cubicBezTo>
                        <a:pt x="1427118" y="2153175"/>
                        <a:pt x="1427891" y="2150081"/>
                        <a:pt x="1427376" y="2146988"/>
                      </a:cubicBezTo>
                      <a:cubicBezTo>
                        <a:pt x="1426345" y="2140028"/>
                        <a:pt x="1422736" y="2137192"/>
                        <a:pt x="1415518" y="2138739"/>
                      </a:cubicBezTo>
                      <a:cubicBezTo>
                        <a:pt x="1410877" y="2139770"/>
                        <a:pt x="1406753" y="2141832"/>
                        <a:pt x="1402371" y="2143637"/>
                      </a:cubicBezTo>
                      <a:cubicBezTo>
                        <a:pt x="1392574" y="2147761"/>
                        <a:pt x="1386903" y="2145699"/>
                        <a:pt x="1383552" y="2135645"/>
                      </a:cubicBezTo>
                      <a:cubicBezTo>
                        <a:pt x="1378654" y="2120951"/>
                        <a:pt x="1380716" y="2106773"/>
                        <a:pt x="1386903" y="2093110"/>
                      </a:cubicBezTo>
                      <a:cubicBezTo>
                        <a:pt x="1394121" y="2077643"/>
                        <a:pt x="1402886" y="2062691"/>
                        <a:pt x="1411651" y="2047997"/>
                      </a:cubicBezTo>
                      <a:cubicBezTo>
                        <a:pt x="1422478" y="2030468"/>
                        <a:pt x="1432274" y="2012423"/>
                        <a:pt x="1437430" y="1992315"/>
                      </a:cubicBezTo>
                      <a:cubicBezTo>
                        <a:pt x="1442843" y="1971435"/>
                        <a:pt x="1437945" y="1952874"/>
                        <a:pt x="1424798" y="1936118"/>
                      </a:cubicBezTo>
                      <a:cubicBezTo>
                        <a:pt x="1422478" y="1933282"/>
                        <a:pt x="1420158" y="1930189"/>
                        <a:pt x="1418869" y="1926579"/>
                      </a:cubicBezTo>
                      <a:cubicBezTo>
                        <a:pt x="1418096" y="1924775"/>
                        <a:pt x="1417838" y="1921681"/>
                        <a:pt x="1415002" y="1921939"/>
                      </a:cubicBezTo>
                      <a:cubicBezTo>
                        <a:pt x="1412424" y="1922197"/>
                        <a:pt x="1411651" y="1924775"/>
                        <a:pt x="1411135" y="1926579"/>
                      </a:cubicBezTo>
                      <a:cubicBezTo>
                        <a:pt x="1406495" y="1940758"/>
                        <a:pt x="1403402" y="1955452"/>
                        <a:pt x="1402886" y="1970403"/>
                      </a:cubicBezTo>
                      <a:cubicBezTo>
                        <a:pt x="1402371" y="1982519"/>
                        <a:pt x="1401082" y="1994635"/>
                        <a:pt x="1405206" y="2006494"/>
                      </a:cubicBezTo>
                      <a:cubicBezTo>
                        <a:pt x="1406753" y="2011392"/>
                        <a:pt x="1403659" y="2016032"/>
                        <a:pt x="1401597" y="2020672"/>
                      </a:cubicBezTo>
                      <a:cubicBezTo>
                        <a:pt x="1392317" y="2042326"/>
                        <a:pt x="1378654" y="2061145"/>
                        <a:pt x="1363960" y="2079447"/>
                      </a:cubicBezTo>
                      <a:cubicBezTo>
                        <a:pt x="1351586" y="2094657"/>
                        <a:pt x="1339470" y="2110124"/>
                        <a:pt x="1328643" y="2126623"/>
                      </a:cubicBezTo>
                      <a:cubicBezTo>
                        <a:pt x="1324776" y="2132552"/>
                        <a:pt x="1320136" y="2137450"/>
                        <a:pt x="1313176" y="2139770"/>
                      </a:cubicBezTo>
                      <a:cubicBezTo>
                        <a:pt x="1306216" y="2142090"/>
                        <a:pt x="1301575" y="2138997"/>
                        <a:pt x="1300802" y="2131778"/>
                      </a:cubicBezTo>
                      <a:cubicBezTo>
                        <a:pt x="1300287" y="2127654"/>
                        <a:pt x="1301060" y="2123787"/>
                        <a:pt x="1302349" y="2119920"/>
                      </a:cubicBezTo>
                      <a:cubicBezTo>
                        <a:pt x="1305185" y="2111671"/>
                        <a:pt x="1307762" y="2103422"/>
                        <a:pt x="1309825" y="2094915"/>
                      </a:cubicBezTo>
                      <a:cubicBezTo>
                        <a:pt x="1310598" y="2091821"/>
                        <a:pt x="1312660" y="2087697"/>
                        <a:pt x="1309051" y="2085377"/>
                      </a:cubicBezTo>
                      <a:cubicBezTo>
                        <a:pt x="1305700" y="2083057"/>
                        <a:pt x="1302607" y="2086666"/>
                        <a:pt x="1300029" y="2088212"/>
                      </a:cubicBezTo>
                      <a:cubicBezTo>
                        <a:pt x="1296935" y="2090275"/>
                        <a:pt x="1294100" y="2092595"/>
                        <a:pt x="1290748" y="2094657"/>
                      </a:cubicBezTo>
                      <a:cubicBezTo>
                        <a:pt x="1286366" y="2097235"/>
                        <a:pt x="1281726" y="2098782"/>
                        <a:pt x="1276570" y="2098524"/>
                      </a:cubicBezTo>
                      <a:cubicBezTo>
                        <a:pt x="1268321" y="2098008"/>
                        <a:pt x="1263939" y="2092852"/>
                        <a:pt x="1265485" y="2084861"/>
                      </a:cubicBezTo>
                      <a:cubicBezTo>
                        <a:pt x="1266516" y="2079705"/>
                        <a:pt x="1268579" y="2074807"/>
                        <a:pt x="1271414" y="2070167"/>
                      </a:cubicBezTo>
                      <a:cubicBezTo>
                        <a:pt x="1281984" y="2053411"/>
                        <a:pt x="1293842" y="2037944"/>
                        <a:pt x="1309309" y="2025570"/>
                      </a:cubicBezTo>
                      <a:cubicBezTo>
                        <a:pt x="1316012" y="2020156"/>
                        <a:pt x="1321683" y="2014227"/>
                        <a:pt x="1325550" y="2006494"/>
                      </a:cubicBezTo>
                      <a:cubicBezTo>
                        <a:pt x="1337924" y="1980973"/>
                        <a:pt x="1345142" y="1954163"/>
                        <a:pt x="1348493" y="1926064"/>
                      </a:cubicBezTo>
                      <a:cubicBezTo>
                        <a:pt x="1349008" y="1922455"/>
                        <a:pt x="1348751" y="1918588"/>
                        <a:pt x="1348493" y="1914979"/>
                      </a:cubicBezTo>
                      <a:cubicBezTo>
                        <a:pt x="1348235" y="1912143"/>
                        <a:pt x="1348493" y="1908792"/>
                        <a:pt x="1345142" y="1908019"/>
                      </a:cubicBezTo>
                      <a:cubicBezTo>
                        <a:pt x="1342306" y="1907503"/>
                        <a:pt x="1340759" y="1910081"/>
                        <a:pt x="1339470" y="1911886"/>
                      </a:cubicBezTo>
                      <a:cubicBezTo>
                        <a:pt x="1335346" y="1917815"/>
                        <a:pt x="1331737" y="1924002"/>
                        <a:pt x="1325808" y="1928126"/>
                      </a:cubicBezTo>
                      <a:cubicBezTo>
                        <a:pt x="1307247" y="1941789"/>
                        <a:pt x="1287913" y="1941531"/>
                        <a:pt x="1268836" y="1929931"/>
                      </a:cubicBezTo>
                      <a:cubicBezTo>
                        <a:pt x="1248729" y="1917557"/>
                        <a:pt x="1234551" y="1901058"/>
                        <a:pt x="1236871" y="1875022"/>
                      </a:cubicBezTo>
                      <a:cubicBezTo>
                        <a:pt x="1237902" y="1863937"/>
                        <a:pt x="1243573" y="1860070"/>
                        <a:pt x="1253885" y="1863937"/>
                      </a:cubicBezTo>
                      <a:cubicBezTo>
                        <a:pt x="1278632" y="1873217"/>
                        <a:pt x="1303380" y="1872444"/>
                        <a:pt x="1328128" y="1864453"/>
                      </a:cubicBezTo>
                      <a:cubicBezTo>
                        <a:pt x="1331994" y="1863164"/>
                        <a:pt x="1336892" y="1862390"/>
                        <a:pt x="1336635" y="1857235"/>
                      </a:cubicBezTo>
                      <a:cubicBezTo>
                        <a:pt x="1336377" y="1852337"/>
                        <a:pt x="1331479" y="1851305"/>
                        <a:pt x="1327870" y="1850017"/>
                      </a:cubicBezTo>
                      <a:cubicBezTo>
                        <a:pt x="1318590" y="1846923"/>
                        <a:pt x="1309309" y="1844861"/>
                        <a:pt x="1299771" y="1843314"/>
                      </a:cubicBezTo>
                      <a:cubicBezTo>
                        <a:pt x="1286882" y="1840994"/>
                        <a:pt x="1275281" y="1835838"/>
                        <a:pt x="1264196" y="1829394"/>
                      </a:cubicBezTo>
                      <a:cubicBezTo>
                        <a:pt x="1252854" y="1822949"/>
                        <a:pt x="1247698" y="1812122"/>
                        <a:pt x="1251565" y="1804130"/>
                      </a:cubicBezTo>
                      <a:cubicBezTo>
                        <a:pt x="1254916" y="1796912"/>
                        <a:pt x="1265485" y="1794334"/>
                        <a:pt x="1277601" y="1797943"/>
                      </a:cubicBezTo>
                      <a:cubicBezTo>
                        <a:pt x="1287655" y="1800779"/>
                        <a:pt x="1296678" y="1805162"/>
                        <a:pt x="1305442" y="1810833"/>
                      </a:cubicBezTo>
                      <a:cubicBezTo>
                        <a:pt x="1320652" y="1820887"/>
                        <a:pt x="1337408" y="1822691"/>
                        <a:pt x="1354680" y="1818309"/>
                      </a:cubicBezTo>
                      <a:cubicBezTo>
                        <a:pt x="1363702" y="1815989"/>
                        <a:pt x="1365507" y="1811864"/>
                        <a:pt x="1362156" y="1803099"/>
                      </a:cubicBezTo>
                      <a:cubicBezTo>
                        <a:pt x="1360093" y="1797943"/>
                        <a:pt x="1360867" y="1792788"/>
                        <a:pt x="1361898" y="1787632"/>
                      </a:cubicBezTo>
                      <a:cubicBezTo>
                        <a:pt x="1367054" y="1763658"/>
                        <a:pt x="1373756" y="1739683"/>
                        <a:pt x="1376076" y="1715194"/>
                      </a:cubicBezTo>
                      <a:cubicBezTo>
                        <a:pt x="1377881" y="1695086"/>
                        <a:pt x="1378912" y="1674721"/>
                        <a:pt x="1373498" y="1654871"/>
                      </a:cubicBezTo>
                      <a:cubicBezTo>
                        <a:pt x="1372209" y="1649716"/>
                        <a:pt x="1370663" y="1644044"/>
                        <a:pt x="1364733" y="1642755"/>
                      </a:cubicBezTo>
                      <a:cubicBezTo>
                        <a:pt x="1358031" y="1641209"/>
                        <a:pt x="1354422" y="1646107"/>
                        <a:pt x="1351071" y="1650489"/>
                      </a:cubicBezTo>
                      <a:cubicBezTo>
                        <a:pt x="1344626" y="1658996"/>
                        <a:pt x="1339986" y="1668534"/>
                        <a:pt x="1334572" y="1677557"/>
                      </a:cubicBezTo>
                      <a:cubicBezTo>
                        <a:pt x="1329159" y="1687095"/>
                        <a:pt x="1321941" y="1695344"/>
                        <a:pt x="1315238" y="1703851"/>
                      </a:cubicBezTo>
                      <a:cubicBezTo>
                        <a:pt x="1309825" y="1710811"/>
                        <a:pt x="1303896" y="1709522"/>
                        <a:pt x="1300287" y="1701789"/>
                      </a:cubicBezTo>
                      <a:cubicBezTo>
                        <a:pt x="1299513" y="1700242"/>
                        <a:pt x="1299255" y="1698953"/>
                        <a:pt x="1298740" y="1697406"/>
                      </a:cubicBezTo>
                      <a:cubicBezTo>
                        <a:pt x="1295904" y="1689157"/>
                        <a:pt x="1292037" y="1688126"/>
                        <a:pt x="1285077" y="1693282"/>
                      </a:cubicBezTo>
                      <a:cubicBezTo>
                        <a:pt x="1284046" y="1694055"/>
                        <a:pt x="1283273" y="1694828"/>
                        <a:pt x="1282241" y="1695602"/>
                      </a:cubicBezTo>
                      <a:cubicBezTo>
                        <a:pt x="1274250" y="1702304"/>
                        <a:pt x="1270383" y="1702820"/>
                        <a:pt x="1262134" y="1697664"/>
                      </a:cubicBezTo>
                      <a:cubicBezTo>
                        <a:pt x="1254400" y="1693024"/>
                        <a:pt x="1251565" y="1686579"/>
                        <a:pt x="1253369" y="1678072"/>
                      </a:cubicBezTo>
                      <a:cubicBezTo>
                        <a:pt x="1254658" y="1671885"/>
                        <a:pt x="1257494" y="1666472"/>
                        <a:pt x="1260845" y="1661058"/>
                      </a:cubicBezTo>
                      <a:cubicBezTo>
                        <a:pt x="1267032" y="1651262"/>
                        <a:pt x="1274250" y="1642240"/>
                        <a:pt x="1279406" y="1631928"/>
                      </a:cubicBezTo>
                      <a:cubicBezTo>
                        <a:pt x="1284562" y="1621101"/>
                        <a:pt x="1281468" y="1615945"/>
                        <a:pt x="1269352" y="1614141"/>
                      </a:cubicBezTo>
                      <a:cubicBezTo>
                        <a:pt x="1256720" y="1612079"/>
                        <a:pt x="1243831" y="1612336"/>
                        <a:pt x="1231199" y="1612336"/>
                      </a:cubicBezTo>
                      <a:cubicBezTo>
                        <a:pt x="1224755" y="1612336"/>
                        <a:pt x="1218052" y="1612594"/>
                        <a:pt x="1211608" y="1612079"/>
                      </a:cubicBezTo>
                      <a:cubicBezTo>
                        <a:pt x="1197429" y="1611047"/>
                        <a:pt x="1191242" y="1601767"/>
                        <a:pt x="1195883" y="1588104"/>
                      </a:cubicBezTo>
                      <a:cubicBezTo>
                        <a:pt x="1196914" y="1585269"/>
                        <a:pt x="1197945" y="1582433"/>
                        <a:pt x="1198460" y="1579082"/>
                      </a:cubicBezTo>
                      <a:cubicBezTo>
                        <a:pt x="1199749" y="1568255"/>
                        <a:pt x="1203616" y="1564904"/>
                        <a:pt x="1214443" y="1566708"/>
                      </a:cubicBezTo>
                      <a:cubicBezTo>
                        <a:pt x="1221919" y="1567739"/>
                        <a:pt x="1229395" y="1567739"/>
                        <a:pt x="1236871" y="1567739"/>
                      </a:cubicBezTo>
                      <a:cubicBezTo>
                        <a:pt x="1239449" y="1567739"/>
                        <a:pt x="1243058" y="1568255"/>
                        <a:pt x="1243573" y="1564388"/>
                      </a:cubicBezTo>
                      <a:cubicBezTo>
                        <a:pt x="1244089" y="1561552"/>
                        <a:pt x="1241511" y="1560005"/>
                        <a:pt x="1239449" y="1558717"/>
                      </a:cubicBezTo>
                      <a:cubicBezTo>
                        <a:pt x="1230684" y="1553045"/>
                        <a:pt x="1221919" y="1548147"/>
                        <a:pt x="1213154" y="1542734"/>
                      </a:cubicBezTo>
                      <a:cubicBezTo>
                        <a:pt x="1206967" y="1538867"/>
                        <a:pt x="1204132" y="1533969"/>
                        <a:pt x="1206710" y="1527009"/>
                      </a:cubicBezTo>
                      <a:cubicBezTo>
                        <a:pt x="1209288" y="1520306"/>
                        <a:pt x="1214701" y="1519275"/>
                        <a:pt x="1221404" y="1520822"/>
                      </a:cubicBezTo>
                      <a:cubicBezTo>
                        <a:pt x="1237386" y="1524173"/>
                        <a:pt x="1253111" y="1527266"/>
                        <a:pt x="1268836" y="1531133"/>
                      </a:cubicBezTo>
                      <a:cubicBezTo>
                        <a:pt x="1276828" y="1532938"/>
                        <a:pt x="1283788" y="1538094"/>
                        <a:pt x="1289202" y="1543765"/>
                      </a:cubicBezTo>
                      <a:cubicBezTo>
                        <a:pt x="1305185" y="1560521"/>
                        <a:pt x="1325292" y="1561810"/>
                        <a:pt x="1346173" y="1560005"/>
                      </a:cubicBezTo>
                      <a:cubicBezTo>
                        <a:pt x="1355195" y="1559232"/>
                        <a:pt x="1365249" y="1547889"/>
                        <a:pt x="1365765" y="1537578"/>
                      </a:cubicBezTo>
                      <a:cubicBezTo>
                        <a:pt x="1366538" y="1521080"/>
                        <a:pt x="1366022" y="1504581"/>
                        <a:pt x="1366022" y="1488083"/>
                      </a:cubicBezTo>
                      <a:cubicBezTo>
                        <a:pt x="1366022" y="1483443"/>
                        <a:pt x="1364218" y="1479576"/>
                        <a:pt x="1360867" y="1476482"/>
                      </a:cubicBezTo>
                      <a:cubicBezTo>
                        <a:pt x="1351071" y="1467460"/>
                        <a:pt x="1342821" y="1456890"/>
                        <a:pt x="1333541" y="1447095"/>
                      </a:cubicBezTo>
                      <a:cubicBezTo>
                        <a:pt x="1302349" y="1413324"/>
                        <a:pt x="1265485" y="1385741"/>
                        <a:pt x="1230684" y="1356353"/>
                      </a:cubicBezTo>
                      <a:cubicBezTo>
                        <a:pt x="1198976" y="1329543"/>
                        <a:pt x="1167010" y="1303507"/>
                        <a:pt x="1135302" y="1276697"/>
                      </a:cubicBezTo>
                      <a:cubicBezTo>
                        <a:pt x="1125507" y="1268448"/>
                        <a:pt x="1115453" y="1260972"/>
                        <a:pt x="1102821" y="1256847"/>
                      </a:cubicBezTo>
                      <a:cubicBezTo>
                        <a:pt x="1095345" y="1254527"/>
                        <a:pt x="1088901" y="1250403"/>
                        <a:pt x="1081425" y="1248082"/>
                      </a:cubicBezTo>
                      <a:cubicBezTo>
                        <a:pt x="1057966" y="1242153"/>
                        <a:pt x="1034250" y="1242411"/>
                        <a:pt x="1010791" y="1248340"/>
                      </a:cubicBezTo>
                      <a:cubicBezTo>
                        <a:pt x="1007182" y="1249114"/>
                        <a:pt x="1004088" y="1251176"/>
                        <a:pt x="1000737" y="1253238"/>
                      </a:cubicBezTo>
                      <a:cubicBezTo>
                        <a:pt x="961296" y="1280564"/>
                        <a:pt x="925721" y="1312787"/>
                        <a:pt x="888600" y="1343464"/>
                      </a:cubicBezTo>
                      <a:cubicBezTo>
                        <a:pt x="857407" y="1369243"/>
                        <a:pt x="826215" y="1395021"/>
                        <a:pt x="795280" y="1421058"/>
                      </a:cubicBezTo>
                      <a:cubicBezTo>
                        <a:pt x="776978" y="1436525"/>
                        <a:pt x="760479" y="1454055"/>
                        <a:pt x="744239" y="1471842"/>
                      </a:cubicBezTo>
                      <a:cubicBezTo>
                        <a:pt x="742434" y="1473647"/>
                        <a:pt x="741403" y="1475967"/>
                        <a:pt x="739341" y="1477513"/>
                      </a:cubicBezTo>
                      <a:cubicBezTo>
                        <a:pt x="725678" y="1487309"/>
                        <a:pt x="722327" y="1500972"/>
                        <a:pt x="723873" y="1516955"/>
                      </a:cubicBezTo>
                      <a:cubicBezTo>
                        <a:pt x="724647" y="1525977"/>
                        <a:pt x="724647" y="1535000"/>
                        <a:pt x="722584" y="1544023"/>
                      </a:cubicBezTo>
                      <a:cubicBezTo>
                        <a:pt x="719749" y="1555881"/>
                        <a:pt x="734443" y="1572637"/>
                        <a:pt x="747332" y="1572379"/>
                      </a:cubicBezTo>
                      <a:cubicBezTo>
                        <a:pt x="786774" y="1570833"/>
                        <a:pt x="772595" y="1576504"/>
                        <a:pt x="807139" y="1550983"/>
                      </a:cubicBezTo>
                      <a:cubicBezTo>
                        <a:pt x="812037" y="1547374"/>
                        <a:pt x="816935" y="1544281"/>
                        <a:pt x="822864" y="1542992"/>
                      </a:cubicBezTo>
                      <a:cubicBezTo>
                        <a:pt x="837815" y="1539898"/>
                        <a:pt x="852767" y="1536289"/>
                        <a:pt x="867719" y="1533453"/>
                      </a:cubicBezTo>
                      <a:cubicBezTo>
                        <a:pt x="873906" y="1532422"/>
                        <a:pt x="879577" y="1531907"/>
                        <a:pt x="882413" y="1539382"/>
                      </a:cubicBezTo>
                      <a:cubicBezTo>
                        <a:pt x="885248" y="1546343"/>
                        <a:pt x="882670" y="1551241"/>
                        <a:pt x="876484" y="1555108"/>
                      </a:cubicBezTo>
                      <a:cubicBezTo>
                        <a:pt x="868492" y="1560005"/>
                        <a:pt x="860501" y="1564646"/>
                        <a:pt x="852509" y="1569801"/>
                      </a:cubicBezTo>
                      <a:cubicBezTo>
                        <a:pt x="849158" y="1571864"/>
                        <a:pt x="844002" y="1573410"/>
                        <a:pt x="845549" y="1578308"/>
                      </a:cubicBezTo>
                      <a:cubicBezTo>
                        <a:pt x="847096" y="1582949"/>
                        <a:pt x="851994" y="1580628"/>
                        <a:pt x="855603" y="1580371"/>
                      </a:cubicBezTo>
                      <a:cubicBezTo>
                        <a:pt x="864625" y="1579597"/>
                        <a:pt x="873648" y="1579597"/>
                        <a:pt x="882670" y="1580371"/>
                      </a:cubicBezTo>
                      <a:cubicBezTo>
                        <a:pt x="893498" y="1581144"/>
                        <a:pt x="903551" y="1600478"/>
                        <a:pt x="898138" y="1610016"/>
                      </a:cubicBezTo>
                      <a:cubicBezTo>
                        <a:pt x="895818" y="1614141"/>
                        <a:pt x="892209" y="1616203"/>
                        <a:pt x="887569" y="1616461"/>
                      </a:cubicBezTo>
                      <a:cubicBezTo>
                        <a:pt x="878030" y="1616719"/>
                        <a:pt x="868234" y="1616977"/>
                        <a:pt x="858696" y="1615945"/>
                      </a:cubicBezTo>
                      <a:cubicBezTo>
                        <a:pt x="844260" y="1614399"/>
                        <a:pt x="829308" y="1613625"/>
                        <a:pt x="814872" y="1616461"/>
                      </a:cubicBezTo>
                      <a:cubicBezTo>
                        <a:pt x="803788" y="1618781"/>
                        <a:pt x="801725" y="1623937"/>
                        <a:pt x="806881" y="1633991"/>
                      </a:cubicBezTo>
                      <a:cubicBezTo>
                        <a:pt x="812552" y="1645075"/>
                        <a:pt x="820286" y="1655129"/>
                        <a:pt x="826988" y="1665441"/>
                      </a:cubicBezTo>
                      <a:cubicBezTo>
                        <a:pt x="831113" y="1671627"/>
                        <a:pt x="833175" y="1678072"/>
                        <a:pt x="832660" y="1685806"/>
                      </a:cubicBezTo>
                      <a:cubicBezTo>
                        <a:pt x="831371" y="1698953"/>
                        <a:pt x="818224" y="1705913"/>
                        <a:pt x="806623" y="1698953"/>
                      </a:cubicBezTo>
                      <a:cubicBezTo>
                        <a:pt x="805850" y="1698437"/>
                        <a:pt x="805076" y="1697922"/>
                        <a:pt x="804303" y="1697406"/>
                      </a:cubicBezTo>
                      <a:cubicBezTo>
                        <a:pt x="791671" y="1688642"/>
                        <a:pt x="791414" y="1688642"/>
                        <a:pt x="786000" y="1703078"/>
                      </a:cubicBezTo>
                      <a:cubicBezTo>
                        <a:pt x="784711" y="1706171"/>
                        <a:pt x="783422" y="1708749"/>
                        <a:pt x="779813" y="1709265"/>
                      </a:cubicBezTo>
                      <a:cubicBezTo>
                        <a:pt x="775173" y="1710038"/>
                        <a:pt x="772080" y="1707202"/>
                        <a:pt x="769760" y="1703851"/>
                      </a:cubicBezTo>
                      <a:cubicBezTo>
                        <a:pt x="759448" y="1689930"/>
                        <a:pt x="748879" y="1676010"/>
                        <a:pt x="740887" y="1660285"/>
                      </a:cubicBezTo>
                      <a:cubicBezTo>
                        <a:pt x="738825" y="1656160"/>
                        <a:pt x="736247" y="1652293"/>
                        <a:pt x="733154" y="1648684"/>
                      </a:cubicBezTo>
                      <a:cubicBezTo>
                        <a:pt x="725936" y="1640693"/>
                        <a:pt x="717171" y="1641982"/>
                        <a:pt x="713820" y="1652293"/>
                      </a:cubicBezTo>
                      <a:cubicBezTo>
                        <a:pt x="708922" y="1668534"/>
                        <a:pt x="706859" y="1685032"/>
                        <a:pt x="708406" y="1702047"/>
                      </a:cubicBezTo>
                      <a:cubicBezTo>
                        <a:pt x="710984" y="1731950"/>
                        <a:pt x="718460" y="1760822"/>
                        <a:pt x="724647" y="1790210"/>
                      </a:cubicBezTo>
                      <a:cubicBezTo>
                        <a:pt x="725678" y="1795623"/>
                        <a:pt x="725936" y="1800521"/>
                        <a:pt x="723873" y="1805677"/>
                      </a:cubicBezTo>
                      <a:cubicBezTo>
                        <a:pt x="721038" y="1812637"/>
                        <a:pt x="723100" y="1817535"/>
                        <a:pt x="730576" y="1819082"/>
                      </a:cubicBezTo>
                      <a:cubicBezTo>
                        <a:pt x="747590" y="1822433"/>
                        <a:pt x="764346" y="1822949"/>
                        <a:pt x="780071" y="1812637"/>
                      </a:cubicBezTo>
                      <a:cubicBezTo>
                        <a:pt x="792187" y="1804646"/>
                        <a:pt x="805076" y="1796912"/>
                        <a:pt x="820801" y="1798459"/>
                      </a:cubicBezTo>
                      <a:cubicBezTo>
                        <a:pt x="826988" y="1798975"/>
                        <a:pt x="832660" y="1800264"/>
                        <a:pt x="835238" y="1806708"/>
                      </a:cubicBezTo>
                      <a:cubicBezTo>
                        <a:pt x="837815" y="1813153"/>
                        <a:pt x="834980" y="1818051"/>
                        <a:pt x="830597" y="1822691"/>
                      </a:cubicBezTo>
                      <a:cubicBezTo>
                        <a:pt x="818739" y="1835838"/>
                        <a:pt x="802241" y="1840221"/>
                        <a:pt x="786000" y="1844603"/>
                      </a:cubicBezTo>
                      <a:cubicBezTo>
                        <a:pt x="776462" y="1847181"/>
                        <a:pt x="766408" y="1848212"/>
                        <a:pt x="757128" y="1852079"/>
                      </a:cubicBezTo>
                      <a:cubicBezTo>
                        <a:pt x="753777" y="1853368"/>
                        <a:pt x="749394" y="1854399"/>
                        <a:pt x="749652" y="1859039"/>
                      </a:cubicBezTo>
                      <a:cubicBezTo>
                        <a:pt x="749910" y="1863164"/>
                        <a:pt x="753777" y="1864195"/>
                        <a:pt x="756870" y="1865226"/>
                      </a:cubicBezTo>
                      <a:cubicBezTo>
                        <a:pt x="781102" y="1873217"/>
                        <a:pt x="805850" y="1874506"/>
                        <a:pt x="830340" y="1865999"/>
                      </a:cubicBezTo>
                      <a:cubicBezTo>
                        <a:pt x="843229" y="1861617"/>
                        <a:pt x="848900" y="1865226"/>
                        <a:pt x="849931" y="1878889"/>
                      </a:cubicBezTo>
                      <a:cubicBezTo>
                        <a:pt x="850963" y="1893583"/>
                        <a:pt x="844260" y="1905441"/>
                        <a:pt x="835753" y="1916526"/>
                      </a:cubicBezTo>
                      <a:cubicBezTo>
                        <a:pt x="822090" y="1934313"/>
                        <a:pt x="795796" y="1943078"/>
                        <a:pt x="775689" y="1937407"/>
                      </a:cubicBezTo>
                      <a:cubicBezTo>
                        <a:pt x="764604" y="1934313"/>
                        <a:pt x="757901" y="1926322"/>
                        <a:pt x="750941" y="1918330"/>
                      </a:cubicBezTo>
                      <a:cubicBezTo>
                        <a:pt x="749394" y="1916784"/>
                        <a:pt x="748621" y="1914721"/>
                        <a:pt x="747074" y="1912917"/>
                      </a:cubicBezTo>
                      <a:cubicBezTo>
                        <a:pt x="745270" y="1910854"/>
                        <a:pt x="743723" y="1908019"/>
                        <a:pt x="740372" y="1909308"/>
                      </a:cubicBezTo>
                      <a:cubicBezTo>
                        <a:pt x="737278" y="1910597"/>
                        <a:pt x="736763" y="1913690"/>
                        <a:pt x="737020" y="1916526"/>
                      </a:cubicBezTo>
                      <a:cubicBezTo>
                        <a:pt x="737794" y="1924775"/>
                        <a:pt x="738052" y="1933282"/>
                        <a:pt x="739856" y="1941531"/>
                      </a:cubicBezTo>
                      <a:cubicBezTo>
                        <a:pt x="744239" y="1963701"/>
                        <a:pt x="749652" y="1985355"/>
                        <a:pt x="759706" y="2005720"/>
                      </a:cubicBezTo>
                      <a:cubicBezTo>
                        <a:pt x="763573" y="2013712"/>
                        <a:pt x="768986" y="2020156"/>
                        <a:pt x="775946" y="2025828"/>
                      </a:cubicBezTo>
                      <a:cubicBezTo>
                        <a:pt x="791929" y="2038975"/>
                        <a:pt x="805076" y="2054700"/>
                        <a:pt x="815646" y="2072745"/>
                      </a:cubicBezTo>
                      <a:cubicBezTo>
                        <a:pt x="817708" y="2076612"/>
                        <a:pt x="819770" y="2080479"/>
                        <a:pt x="820801" y="2084861"/>
                      </a:cubicBezTo>
                      <a:cubicBezTo>
                        <a:pt x="823122" y="2094399"/>
                        <a:pt x="816677" y="2101875"/>
                        <a:pt x="806881" y="2100071"/>
                      </a:cubicBezTo>
                      <a:cubicBezTo>
                        <a:pt x="800178" y="2099040"/>
                        <a:pt x="794765" y="2095430"/>
                        <a:pt x="789351" y="2091564"/>
                      </a:cubicBezTo>
                      <a:cubicBezTo>
                        <a:pt x="787031" y="2090017"/>
                        <a:pt x="784969" y="2087954"/>
                        <a:pt x="782391" y="2086923"/>
                      </a:cubicBezTo>
                      <a:cubicBezTo>
                        <a:pt x="780587" y="2086150"/>
                        <a:pt x="778782" y="2085377"/>
                        <a:pt x="776978" y="2086408"/>
                      </a:cubicBezTo>
                      <a:cubicBezTo>
                        <a:pt x="774657" y="2087697"/>
                        <a:pt x="775173" y="2090275"/>
                        <a:pt x="775689" y="2092337"/>
                      </a:cubicBezTo>
                      <a:cubicBezTo>
                        <a:pt x="777493" y="2099813"/>
                        <a:pt x="779813" y="2107289"/>
                        <a:pt x="782391" y="2114764"/>
                      </a:cubicBezTo>
                      <a:cubicBezTo>
                        <a:pt x="784196" y="2120178"/>
                        <a:pt x="786000" y="2125334"/>
                        <a:pt x="786258" y="2131005"/>
                      </a:cubicBezTo>
                      <a:cubicBezTo>
                        <a:pt x="786516" y="2139770"/>
                        <a:pt x="780071" y="2144410"/>
                        <a:pt x="772080" y="2140801"/>
                      </a:cubicBezTo>
                      <a:cubicBezTo>
                        <a:pt x="767182" y="2138481"/>
                        <a:pt x="763057" y="2135387"/>
                        <a:pt x="759964" y="2130747"/>
                      </a:cubicBezTo>
                      <a:cubicBezTo>
                        <a:pt x="743723" y="2105484"/>
                        <a:pt x="723616" y="2083314"/>
                        <a:pt x="706086" y="2059082"/>
                      </a:cubicBezTo>
                      <a:cubicBezTo>
                        <a:pt x="697321" y="2046966"/>
                        <a:pt x="690103" y="2033819"/>
                        <a:pt x="684174" y="2020156"/>
                      </a:cubicBezTo>
                      <a:cubicBezTo>
                        <a:pt x="681596" y="2014227"/>
                        <a:pt x="681596" y="2008556"/>
                        <a:pt x="682885" y="2002111"/>
                      </a:cubicBezTo>
                      <a:cubicBezTo>
                        <a:pt x="687525" y="1976590"/>
                        <a:pt x="683143" y="1951843"/>
                        <a:pt x="675409" y="1927611"/>
                      </a:cubicBezTo>
                      <a:cubicBezTo>
                        <a:pt x="674894" y="1925806"/>
                        <a:pt x="674120" y="1923744"/>
                        <a:pt x="672058" y="1923486"/>
                      </a:cubicBezTo>
                      <a:cubicBezTo>
                        <a:pt x="669738" y="1923228"/>
                        <a:pt x="669222" y="1925548"/>
                        <a:pt x="668449" y="1927095"/>
                      </a:cubicBezTo>
                      <a:cubicBezTo>
                        <a:pt x="665356" y="1933797"/>
                        <a:pt x="660458" y="1938953"/>
                        <a:pt x="656591" y="1945140"/>
                      </a:cubicBezTo>
                      <a:cubicBezTo>
                        <a:pt x="648084" y="1959061"/>
                        <a:pt x="644990" y="1973755"/>
                        <a:pt x="648857" y="1989737"/>
                      </a:cubicBezTo>
                      <a:cubicBezTo>
                        <a:pt x="654786" y="2015516"/>
                        <a:pt x="668707" y="2037428"/>
                        <a:pt x="681854" y="2059598"/>
                      </a:cubicBezTo>
                      <a:cubicBezTo>
                        <a:pt x="691134" y="2075065"/>
                        <a:pt x="700672" y="2090532"/>
                        <a:pt x="705055" y="2108320"/>
                      </a:cubicBezTo>
                      <a:cubicBezTo>
                        <a:pt x="707633" y="2118374"/>
                        <a:pt x="707633" y="2128169"/>
                        <a:pt x="703250" y="2137450"/>
                      </a:cubicBezTo>
                      <a:cubicBezTo>
                        <a:pt x="699126" y="2146215"/>
                        <a:pt x="693197" y="2148535"/>
                        <a:pt x="684174" y="2144668"/>
                      </a:cubicBezTo>
                      <a:cubicBezTo>
                        <a:pt x="680565" y="2143121"/>
                        <a:pt x="676956" y="2141059"/>
                        <a:pt x="673089" y="2140028"/>
                      </a:cubicBezTo>
                      <a:cubicBezTo>
                        <a:pt x="665098" y="2137965"/>
                        <a:pt x="660973" y="2140801"/>
                        <a:pt x="660200" y="2148792"/>
                      </a:cubicBezTo>
                      <a:cubicBezTo>
                        <a:pt x="659684" y="2152401"/>
                        <a:pt x="660200" y="2156268"/>
                        <a:pt x="660715" y="2159877"/>
                      </a:cubicBezTo>
                      <a:cubicBezTo>
                        <a:pt x="662520" y="2171993"/>
                        <a:pt x="662262" y="2184109"/>
                        <a:pt x="661231" y="2196225"/>
                      </a:cubicBezTo>
                      <a:cubicBezTo>
                        <a:pt x="660200" y="2208341"/>
                        <a:pt x="651693" y="2218395"/>
                        <a:pt x="640608" y="2221489"/>
                      </a:cubicBezTo>
                      <a:cubicBezTo>
                        <a:pt x="635710" y="2222778"/>
                        <a:pt x="630554" y="2222778"/>
                        <a:pt x="628234" y="2217880"/>
                      </a:cubicBezTo>
                      <a:cubicBezTo>
                        <a:pt x="622047" y="2203443"/>
                        <a:pt x="612767" y="2190812"/>
                        <a:pt x="604518" y="2177665"/>
                      </a:cubicBezTo>
                      <a:cubicBezTo>
                        <a:pt x="593691" y="2160135"/>
                        <a:pt x="593691" y="2141059"/>
                        <a:pt x="595495" y="2121725"/>
                      </a:cubicBezTo>
                      <a:cubicBezTo>
                        <a:pt x="597815" y="2098782"/>
                        <a:pt x="602713" y="2076096"/>
                        <a:pt x="602198" y="2052895"/>
                      </a:cubicBezTo>
                      <a:cubicBezTo>
                        <a:pt x="602198" y="2046708"/>
                        <a:pt x="601166" y="2040522"/>
                        <a:pt x="599620" y="2034335"/>
                      </a:cubicBezTo>
                      <a:cubicBezTo>
                        <a:pt x="597557" y="2025828"/>
                        <a:pt x="592659" y="2024539"/>
                        <a:pt x="586215" y="2030726"/>
                      </a:cubicBezTo>
                      <a:cubicBezTo>
                        <a:pt x="581575" y="2035108"/>
                        <a:pt x="578481" y="2040522"/>
                        <a:pt x="576161" y="2046193"/>
                      </a:cubicBezTo>
                      <a:cubicBezTo>
                        <a:pt x="572294" y="2056504"/>
                        <a:pt x="569716" y="2067074"/>
                        <a:pt x="569716" y="2078159"/>
                      </a:cubicBezTo>
                      <a:cubicBezTo>
                        <a:pt x="569716" y="2098524"/>
                        <a:pt x="569716" y="2118631"/>
                        <a:pt x="569716" y="2138997"/>
                      </a:cubicBezTo>
                      <a:cubicBezTo>
                        <a:pt x="569716" y="2148792"/>
                        <a:pt x="567912" y="2158073"/>
                        <a:pt x="563272" y="2166838"/>
                      </a:cubicBezTo>
                      <a:cubicBezTo>
                        <a:pt x="559663" y="2173798"/>
                        <a:pt x="553991" y="2177665"/>
                        <a:pt x="546773" y="2179727"/>
                      </a:cubicBezTo>
                      <a:cubicBezTo>
                        <a:pt x="538524" y="2182047"/>
                        <a:pt x="533368" y="2177922"/>
                        <a:pt x="534142" y="2169158"/>
                      </a:cubicBezTo>
                      <a:cubicBezTo>
                        <a:pt x="534915" y="2160909"/>
                        <a:pt x="534915" y="2152917"/>
                        <a:pt x="532337" y="2145183"/>
                      </a:cubicBezTo>
                      <a:cubicBezTo>
                        <a:pt x="530790" y="2140028"/>
                        <a:pt x="527955" y="2135645"/>
                        <a:pt x="524088" y="2132036"/>
                      </a:cubicBezTo>
                      <a:cubicBezTo>
                        <a:pt x="521510" y="2129716"/>
                        <a:pt x="518417" y="2127654"/>
                        <a:pt x="514808" y="2129201"/>
                      </a:cubicBezTo>
                      <a:cubicBezTo>
                        <a:pt x="510683" y="2131005"/>
                        <a:pt x="509910" y="2134872"/>
                        <a:pt x="510425" y="2138739"/>
                      </a:cubicBezTo>
                      <a:cubicBezTo>
                        <a:pt x="511714" y="2148792"/>
                        <a:pt x="515065" y="2158073"/>
                        <a:pt x="519448" y="2167095"/>
                      </a:cubicBezTo>
                      <a:cubicBezTo>
                        <a:pt x="523057" y="2174056"/>
                        <a:pt x="526666" y="2181016"/>
                        <a:pt x="527697" y="2188750"/>
                      </a:cubicBezTo>
                      <a:cubicBezTo>
                        <a:pt x="530017" y="2203959"/>
                        <a:pt x="523314" y="2216848"/>
                        <a:pt x="510167" y="2222520"/>
                      </a:cubicBezTo>
                      <a:cubicBezTo>
                        <a:pt x="498567" y="2227418"/>
                        <a:pt x="488771" y="2221231"/>
                        <a:pt x="487998" y="2208599"/>
                      </a:cubicBezTo>
                      <a:cubicBezTo>
                        <a:pt x="487482" y="2201381"/>
                        <a:pt x="487482" y="2194163"/>
                        <a:pt x="489802" y="2187203"/>
                      </a:cubicBezTo>
                      <a:cubicBezTo>
                        <a:pt x="490318" y="2185914"/>
                        <a:pt x="490575" y="2184883"/>
                        <a:pt x="490575" y="2183594"/>
                      </a:cubicBezTo>
                      <a:cubicBezTo>
                        <a:pt x="490833" y="2181016"/>
                        <a:pt x="490833" y="2178180"/>
                        <a:pt x="487740" y="2177407"/>
                      </a:cubicBezTo>
                      <a:cubicBezTo>
                        <a:pt x="484389" y="2176634"/>
                        <a:pt x="483615" y="2179469"/>
                        <a:pt x="482842" y="2181789"/>
                      </a:cubicBezTo>
                      <a:cubicBezTo>
                        <a:pt x="481295" y="2187461"/>
                        <a:pt x="480780" y="2193390"/>
                        <a:pt x="479748" y="2199319"/>
                      </a:cubicBezTo>
                      <a:cubicBezTo>
                        <a:pt x="477686" y="2210404"/>
                        <a:pt x="476139" y="2221489"/>
                        <a:pt x="470726" y="2231542"/>
                      </a:cubicBezTo>
                      <a:cubicBezTo>
                        <a:pt x="467890" y="2236956"/>
                        <a:pt x="464281" y="2241854"/>
                        <a:pt x="457321" y="2241854"/>
                      </a:cubicBezTo>
                      <a:cubicBezTo>
                        <a:pt x="450103" y="2241854"/>
                        <a:pt x="447267" y="2236440"/>
                        <a:pt x="444689" y="2230769"/>
                      </a:cubicBezTo>
                      <a:cubicBezTo>
                        <a:pt x="440049" y="2219684"/>
                        <a:pt x="437987" y="2207826"/>
                        <a:pt x="437471" y="2196225"/>
                      </a:cubicBezTo>
                      <a:cubicBezTo>
                        <a:pt x="436440" y="2179469"/>
                        <a:pt x="436440" y="2162713"/>
                        <a:pt x="439018" y="2145957"/>
                      </a:cubicBezTo>
                      <a:cubicBezTo>
                        <a:pt x="442369" y="2122240"/>
                        <a:pt x="457579" y="2107289"/>
                        <a:pt x="474593" y="2093110"/>
                      </a:cubicBezTo>
                      <a:cubicBezTo>
                        <a:pt x="483873" y="2085377"/>
                        <a:pt x="494185" y="2078932"/>
                        <a:pt x="503980" y="2071456"/>
                      </a:cubicBezTo>
                      <a:cubicBezTo>
                        <a:pt x="522026" y="2057536"/>
                        <a:pt x="524088" y="2047740"/>
                        <a:pt x="511972" y="2028406"/>
                      </a:cubicBezTo>
                      <a:cubicBezTo>
                        <a:pt x="499856" y="2009072"/>
                        <a:pt x="499598" y="1989480"/>
                        <a:pt x="509652" y="1969888"/>
                      </a:cubicBezTo>
                      <a:cubicBezTo>
                        <a:pt x="520737" y="1948491"/>
                        <a:pt x="532079" y="1927611"/>
                        <a:pt x="539297" y="1904410"/>
                      </a:cubicBezTo>
                      <a:cubicBezTo>
                        <a:pt x="541617" y="1897192"/>
                        <a:pt x="543164" y="1889974"/>
                        <a:pt x="544969" y="1882756"/>
                      </a:cubicBezTo>
                      <a:cubicBezTo>
                        <a:pt x="545484" y="1880178"/>
                        <a:pt x="546258" y="1877342"/>
                        <a:pt x="544969" y="1874764"/>
                      </a:cubicBezTo>
                      <a:cubicBezTo>
                        <a:pt x="541875" y="1874249"/>
                        <a:pt x="540586" y="1876053"/>
                        <a:pt x="539040" y="1877600"/>
                      </a:cubicBezTo>
                      <a:cubicBezTo>
                        <a:pt x="510683" y="1906472"/>
                        <a:pt x="493669" y="1940758"/>
                        <a:pt x="488771" y="1981488"/>
                      </a:cubicBezTo>
                      <a:cubicBezTo>
                        <a:pt x="485678" y="2006751"/>
                        <a:pt x="482584" y="2032272"/>
                        <a:pt x="475882" y="2057020"/>
                      </a:cubicBezTo>
                      <a:cubicBezTo>
                        <a:pt x="472015" y="2071198"/>
                        <a:pt x="465828" y="2084603"/>
                        <a:pt x="454743" y="2094657"/>
                      </a:cubicBezTo>
                      <a:cubicBezTo>
                        <a:pt x="451134" y="2098008"/>
                        <a:pt x="447267" y="2101102"/>
                        <a:pt x="442885" y="2101617"/>
                      </a:cubicBezTo>
                      <a:cubicBezTo>
                        <a:pt x="427417" y="2103422"/>
                        <a:pt x="419426" y="2114764"/>
                        <a:pt x="410404" y="2125076"/>
                      </a:cubicBezTo>
                      <a:cubicBezTo>
                        <a:pt x="407052" y="2128943"/>
                        <a:pt x="403701" y="2132552"/>
                        <a:pt x="400092" y="2135903"/>
                      </a:cubicBezTo>
                      <a:cubicBezTo>
                        <a:pt x="395710" y="2140028"/>
                        <a:pt x="391069" y="2142863"/>
                        <a:pt x="385140" y="2139770"/>
                      </a:cubicBezTo>
                      <a:cubicBezTo>
                        <a:pt x="378953" y="2136676"/>
                        <a:pt x="379469" y="2130747"/>
                        <a:pt x="379985" y="2125076"/>
                      </a:cubicBezTo>
                      <a:cubicBezTo>
                        <a:pt x="381273" y="2113476"/>
                        <a:pt x="384367" y="2102391"/>
                        <a:pt x="389523" y="2092079"/>
                      </a:cubicBezTo>
                      <a:cubicBezTo>
                        <a:pt x="390812" y="2089243"/>
                        <a:pt x="392874" y="2086666"/>
                        <a:pt x="392358" y="2083314"/>
                      </a:cubicBezTo>
                      <a:cubicBezTo>
                        <a:pt x="389265" y="2080994"/>
                        <a:pt x="387203" y="2083572"/>
                        <a:pt x="384883" y="2084603"/>
                      </a:cubicBezTo>
                      <a:cubicBezTo>
                        <a:pt x="376118" y="2088470"/>
                        <a:pt x="371220" y="2086408"/>
                        <a:pt x="369157" y="2076870"/>
                      </a:cubicBezTo>
                      <a:cubicBezTo>
                        <a:pt x="367095" y="2067074"/>
                        <a:pt x="367611" y="2057020"/>
                        <a:pt x="368642" y="2046966"/>
                      </a:cubicBezTo>
                      <a:cubicBezTo>
                        <a:pt x="372251" y="2014743"/>
                        <a:pt x="383336" y="1984582"/>
                        <a:pt x="396999" y="1955452"/>
                      </a:cubicBezTo>
                      <a:cubicBezTo>
                        <a:pt x="412981" y="1920908"/>
                        <a:pt x="433347" y="1889458"/>
                        <a:pt x="460930" y="1862906"/>
                      </a:cubicBezTo>
                      <a:cubicBezTo>
                        <a:pt x="469952" y="1854141"/>
                        <a:pt x="475366" y="1842541"/>
                        <a:pt x="478202" y="1830167"/>
                      </a:cubicBezTo>
                      <a:cubicBezTo>
                        <a:pt x="481295" y="1817793"/>
                        <a:pt x="475624" y="1808771"/>
                        <a:pt x="463508" y="1805162"/>
                      </a:cubicBezTo>
                      <a:cubicBezTo>
                        <a:pt x="423808" y="1794334"/>
                        <a:pt x="377922" y="1834549"/>
                        <a:pt x="385914" y="1874764"/>
                      </a:cubicBezTo>
                      <a:cubicBezTo>
                        <a:pt x="392358" y="1907503"/>
                        <a:pt x="385140" y="1935602"/>
                        <a:pt x="364775" y="1961381"/>
                      </a:cubicBezTo>
                      <a:cubicBezTo>
                        <a:pt x="355237" y="1973497"/>
                        <a:pt x="345441" y="1985871"/>
                        <a:pt x="336161" y="1998244"/>
                      </a:cubicBezTo>
                      <a:cubicBezTo>
                        <a:pt x="329974" y="2006236"/>
                        <a:pt x="325334" y="2015001"/>
                        <a:pt x="321725" y="2024281"/>
                      </a:cubicBezTo>
                      <a:cubicBezTo>
                        <a:pt x="317600" y="2035108"/>
                        <a:pt x="316827" y="2045677"/>
                        <a:pt x="319404" y="2057278"/>
                      </a:cubicBezTo>
                      <a:cubicBezTo>
                        <a:pt x="327138" y="2089501"/>
                        <a:pt x="329974" y="2122498"/>
                        <a:pt x="328427" y="2155495"/>
                      </a:cubicBezTo>
                      <a:cubicBezTo>
                        <a:pt x="328169" y="2162197"/>
                        <a:pt x="326623" y="2168384"/>
                        <a:pt x="324045" y="2174571"/>
                      </a:cubicBezTo>
                      <a:cubicBezTo>
                        <a:pt x="317342" y="2192101"/>
                        <a:pt x="303164" y="2194679"/>
                        <a:pt x="289759" y="2181016"/>
                      </a:cubicBezTo>
                      <a:cubicBezTo>
                        <a:pt x="291821" y="2192358"/>
                        <a:pt x="294141" y="2203186"/>
                        <a:pt x="294657" y="2214528"/>
                      </a:cubicBezTo>
                      <a:cubicBezTo>
                        <a:pt x="295172" y="2231027"/>
                        <a:pt x="291306" y="2238760"/>
                        <a:pt x="282283" y="2240565"/>
                      </a:cubicBezTo>
                      <a:cubicBezTo>
                        <a:pt x="264496" y="2244174"/>
                        <a:pt x="251091" y="2237987"/>
                        <a:pt x="245419" y="2223293"/>
                      </a:cubicBezTo>
                      <a:cubicBezTo>
                        <a:pt x="240264" y="2210404"/>
                        <a:pt x="239490" y="2196741"/>
                        <a:pt x="239232" y="2182820"/>
                      </a:cubicBezTo>
                      <a:cubicBezTo>
                        <a:pt x="239232" y="2172509"/>
                        <a:pt x="239490" y="2162455"/>
                        <a:pt x="235881" y="2150855"/>
                      </a:cubicBezTo>
                      <a:cubicBezTo>
                        <a:pt x="232272" y="2159104"/>
                        <a:pt x="231499" y="2166322"/>
                        <a:pt x="229952" y="2173540"/>
                      </a:cubicBezTo>
                      <a:cubicBezTo>
                        <a:pt x="223507" y="2204217"/>
                        <a:pt x="216805" y="2235151"/>
                        <a:pt x="209071" y="2265570"/>
                      </a:cubicBezTo>
                      <a:cubicBezTo>
                        <a:pt x="206493" y="2275882"/>
                        <a:pt x="203142" y="2277686"/>
                        <a:pt x="193088" y="2274335"/>
                      </a:cubicBezTo>
                      <a:cubicBezTo>
                        <a:pt x="177621" y="2269437"/>
                        <a:pt x="166279" y="2272531"/>
                        <a:pt x="155967" y="2285420"/>
                      </a:cubicBezTo>
                      <a:cubicBezTo>
                        <a:pt x="151327" y="2291349"/>
                        <a:pt x="147460" y="2297794"/>
                        <a:pt x="141789" y="2302692"/>
                      </a:cubicBezTo>
                      <a:cubicBezTo>
                        <a:pt x="128899" y="2314034"/>
                        <a:pt x="117814" y="2310167"/>
                        <a:pt x="114205" y="2293669"/>
                      </a:cubicBezTo>
                      <a:cubicBezTo>
                        <a:pt x="112659" y="2286451"/>
                        <a:pt x="112659" y="2279491"/>
                        <a:pt x="112401" y="2272273"/>
                      </a:cubicBezTo>
                      <a:cubicBezTo>
                        <a:pt x="111885" y="2263250"/>
                        <a:pt x="110596" y="2262477"/>
                        <a:pt x="101832" y="2264281"/>
                      </a:cubicBezTo>
                      <a:cubicBezTo>
                        <a:pt x="95129" y="2265570"/>
                        <a:pt x="88684" y="2265312"/>
                        <a:pt x="83529" y="2259899"/>
                      </a:cubicBezTo>
                      <a:cubicBezTo>
                        <a:pt x="78115" y="2254228"/>
                        <a:pt x="78631" y="2247525"/>
                        <a:pt x="81209" y="2240565"/>
                      </a:cubicBezTo>
                      <a:cubicBezTo>
                        <a:pt x="86880" y="2225098"/>
                        <a:pt x="97191" y="2212466"/>
                        <a:pt x="107245" y="2199834"/>
                      </a:cubicBezTo>
                      <a:cubicBezTo>
                        <a:pt x="122970" y="2179985"/>
                        <a:pt x="140758" y="2162197"/>
                        <a:pt x="155967" y="2141832"/>
                      </a:cubicBezTo>
                      <a:cubicBezTo>
                        <a:pt x="158029" y="2138997"/>
                        <a:pt x="160865" y="2136934"/>
                        <a:pt x="163958" y="2135387"/>
                      </a:cubicBezTo>
                      <a:cubicBezTo>
                        <a:pt x="181488" y="2125592"/>
                        <a:pt x="191284" y="2109609"/>
                        <a:pt x="198760" y="2091564"/>
                      </a:cubicBezTo>
                      <a:cubicBezTo>
                        <a:pt x="203916" y="2078932"/>
                        <a:pt x="208556" y="2065785"/>
                        <a:pt x="213969" y="2053411"/>
                      </a:cubicBezTo>
                      <a:cubicBezTo>
                        <a:pt x="218609" y="2043099"/>
                        <a:pt x="223250" y="2033046"/>
                        <a:pt x="231241" y="2024796"/>
                      </a:cubicBezTo>
                      <a:cubicBezTo>
                        <a:pt x="232788" y="2023250"/>
                        <a:pt x="234077" y="2021445"/>
                        <a:pt x="235108" y="2019641"/>
                      </a:cubicBezTo>
                      <a:cubicBezTo>
                        <a:pt x="237170" y="2015258"/>
                        <a:pt x="238459" y="2010618"/>
                        <a:pt x="235366" y="2006236"/>
                      </a:cubicBezTo>
                      <a:cubicBezTo>
                        <a:pt x="232272" y="2001853"/>
                        <a:pt x="227632" y="2001338"/>
                        <a:pt x="222734" y="2002111"/>
                      </a:cubicBezTo>
                      <a:cubicBezTo>
                        <a:pt x="213969" y="2003400"/>
                        <a:pt x="205978" y="2007267"/>
                        <a:pt x="198502" y="2011907"/>
                      </a:cubicBezTo>
                      <a:cubicBezTo>
                        <a:pt x="180457" y="2023250"/>
                        <a:pt x="167052" y="2037686"/>
                        <a:pt x="163958" y="2060371"/>
                      </a:cubicBezTo>
                      <a:cubicBezTo>
                        <a:pt x="160607" y="2084088"/>
                        <a:pt x="132766" y="2110124"/>
                        <a:pt x="109308" y="2113218"/>
                      </a:cubicBezTo>
                      <a:cubicBezTo>
                        <a:pt x="94356" y="2115280"/>
                        <a:pt x="86364" y="2107804"/>
                        <a:pt x="84302" y="2092595"/>
                      </a:cubicBezTo>
                      <a:cubicBezTo>
                        <a:pt x="82498" y="2078674"/>
                        <a:pt x="88942" y="2068878"/>
                        <a:pt x="97707" y="2059598"/>
                      </a:cubicBezTo>
                      <a:cubicBezTo>
                        <a:pt x="99254" y="2057793"/>
                        <a:pt x="102089" y="2055989"/>
                        <a:pt x="100543" y="2053411"/>
                      </a:cubicBezTo>
                      <a:cubicBezTo>
                        <a:pt x="98996" y="2051091"/>
                        <a:pt x="95903" y="2052122"/>
                        <a:pt x="93582" y="2052638"/>
                      </a:cubicBezTo>
                      <a:cubicBezTo>
                        <a:pt x="84560" y="2055473"/>
                        <a:pt x="75537" y="2057278"/>
                        <a:pt x="66257" y="2058824"/>
                      </a:cubicBezTo>
                      <a:cubicBezTo>
                        <a:pt x="59554" y="2059856"/>
                        <a:pt x="53110" y="2059082"/>
                        <a:pt x="47181" y="2055731"/>
                      </a:cubicBezTo>
                      <a:cubicBezTo>
                        <a:pt x="38416" y="2050833"/>
                        <a:pt x="36869" y="2041295"/>
                        <a:pt x="44603" y="2035108"/>
                      </a:cubicBezTo>
                      <a:cubicBezTo>
                        <a:pt x="52079" y="2028921"/>
                        <a:pt x="52336" y="2022734"/>
                        <a:pt x="48727" y="2014485"/>
                      </a:cubicBezTo>
                      <a:cubicBezTo>
                        <a:pt x="43056" y="2001596"/>
                        <a:pt x="45634" y="1995924"/>
                        <a:pt x="58523" y="1990253"/>
                      </a:cubicBezTo>
                      <a:cubicBezTo>
                        <a:pt x="76568" y="1982262"/>
                        <a:pt x="95903" y="1978653"/>
                        <a:pt x="115494" y="1975559"/>
                      </a:cubicBezTo>
                      <a:cubicBezTo>
                        <a:pt x="125033" y="1974012"/>
                        <a:pt x="134571" y="1972466"/>
                        <a:pt x="143593" y="1968857"/>
                      </a:cubicBezTo>
                      <a:cubicBezTo>
                        <a:pt x="154678" y="1964474"/>
                        <a:pt x="158287" y="1957514"/>
                        <a:pt x="155194" y="1945914"/>
                      </a:cubicBezTo>
                      <a:cubicBezTo>
                        <a:pt x="153389" y="1938953"/>
                        <a:pt x="149522" y="1931993"/>
                        <a:pt x="156740" y="1926064"/>
                      </a:cubicBezTo>
                      <a:cubicBezTo>
                        <a:pt x="164216" y="1919877"/>
                        <a:pt x="172723" y="1918588"/>
                        <a:pt x="182261" y="1921939"/>
                      </a:cubicBezTo>
                      <a:cubicBezTo>
                        <a:pt x="197471" y="1927095"/>
                        <a:pt x="206493" y="1937664"/>
                        <a:pt x="210360" y="1952874"/>
                      </a:cubicBezTo>
                      <a:cubicBezTo>
                        <a:pt x="213454" y="1965505"/>
                        <a:pt x="221703" y="1971435"/>
                        <a:pt x="234592" y="1969372"/>
                      </a:cubicBezTo>
                      <a:cubicBezTo>
                        <a:pt x="250060" y="1967052"/>
                        <a:pt x="260113" y="1956998"/>
                        <a:pt x="267589" y="1944367"/>
                      </a:cubicBezTo>
                      <a:cubicBezTo>
                        <a:pt x="273518" y="1934313"/>
                        <a:pt x="277901" y="1923744"/>
                        <a:pt x="284345" y="1912143"/>
                      </a:cubicBezTo>
                      <a:cubicBezTo>
                        <a:pt x="279963" y="1914979"/>
                        <a:pt x="277901" y="1917815"/>
                        <a:pt x="275323" y="1919877"/>
                      </a:cubicBezTo>
                      <a:cubicBezTo>
                        <a:pt x="264238" y="1929157"/>
                        <a:pt x="251349" y="1930189"/>
                        <a:pt x="238459" y="1926579"/>
                      </a:cubicBezTo>
                      <a:cubicBezTo>
                        <a:pt x="226859" y="1923486"/>
                        <a:pt x="222734" y="1909050"/>
                        <a:pt x="228405" y="1895903"/>
                      </a:cubicBezTo>
                      <a:cubicBezTo>
                        <a:pt x="235881" y="1878373"/>
                        <a:pt x="248255" y="1865226"/>
                        <a:pt x="265269" y="1856719"/>
                      </a:cubicBezTo>
                      <a:cubicBezTo>
                        <a:pt x="271456" y="1853626"/>
                        <a:pt x="275065" y="1850017"/>
                        <a:pt x="275065" y="1842541"/>
                      </a:cubicBezTo>
                      <a:cubicBezTo>
                        <a:pt x="275065" y="1836869"/>
                        <a:pt x="278932" y="1832229"/>
                        <a:pt x="280994" y="1827074"/>
                      </a:cubicBezTo>
                      <a:cubicBezTo>
                        <a:pt x="282283" y="1823722"/>
                        <a:pt x="285376" y="1819855"/>
                        <a:pt x="282541" y="1816762"/>
                      </a:cubicBezTo>
                      <a:cubicBezTo>
                        <a:pt x="279190" y="1812895"/>
                        <a:pt x="274807" y="1816504"/>
                        <a:pt x="271456" y="1817793"/>
                      </a:cubicBezTo>
                      <a:cubicBezTo>
                        <a:pt x="243873" y="1829394"/>
                        <a:pt x="219383" y="1845634"/>
                        <a:pt x="196182" y="1864195"/>
                      </a:cubicBezTo>
                      <a:cubicBezTo>
                        <a:pt x="185355" y="1872702"/>
                        <a:pt x="176332" y="1883013"/>
                        <a:pt x="165505" y="1891520"/>
                      </a:cubicBezTo>
                      <a:cubicBezTo>
                        <a:pt x="161896" y="1894356"/>
                        <a:pt x="158287" y="1896161"/>
                        <a:pt x="153905" y="1896418"/>
                      </a:cubicBezTo>
                      <a:cubicBezTo>
                        <a:pt x="134055" y="1897450"/>
                        <a:pt x="116783" y="1906472"/>
                        <a:pt x="105183" y="1921166"/>
                      </a:cubicBezTo>
                      <a:cubicBezTo>
                        <a:pt x="90747" y="1939211"/>
                        <a:pt x="71928" y="1946429"/>
                        <a:pt x="51563" y="1952616"/>
                      </a:cubicBezTo>
                      <a:cubicBezTo>
                        <a:pt x="36869" y="1956998"/>
                        <a:pt x="22691" y="1955452"/>
                        <a:pt x="9286" y="1947460"/>
                      </a:cubicBezTo>
                      <a:cubicBezTo>
                        <a:pt x="-1283" y="1941273"/>
                        <a:pt x="-2830" y="1934313"/>
                        <a:pt x="4646" y="1924517"/>
                      </a:cubicBezTo>
                      <a:cubicBezTo>
                        <a:pt x="12122" y="1914721"/>
                        <a:pt x="20886" y="1905699"/>
                        <a:pt x="27589" y="1895129"/>
                      </a:cubicBezTo>
                      <a:cubicBezTo>
                        <a:pt x="33002" y="1886622"/>
                        <a:pt x="32229" y="1884302"/>
                        <a:pt x="23722" y="1878889"/>
                      </a:cubicBezTo>
                      <a:cubicBezTo>
                        <a:pt x="16504" y="1874249"/>
                        <a:pt x="15473" y="1867804"/>
                        <a:pt x="21402" y="1860844"/>
                      </a:cubicBezTo>
                      <a:cubicBezTo>
                        <a:pt x="28362" y="1852594"/>
                        <a:pt x="38158" y="1847954"/>
                        <a:pt x="47181" y="1842541"/>
                      </a:cubicBezTo>
                      <a:cubicBezTo>
                        <a:pt x="51563" y="1839963"/>
                        <a:pt x="55945" y="1837900"/>
                        <a:pt x="59812" y="1834549"/>
                      </a:cubicBezTo>
                      <a:cubicBezTo>
                        <a:pt x="65484" y="1829909"/>
                        <a:pt x="64968" y="1826042"/>
                        <a:pt x="58781" y="1822175"/>
                      </a:cubicBezTo>
                      <a:cubicBezTo>
                        <a:pt x="56977" y="1820887"/>
                        <a:pt x="54657" y="1820371"/>
                        <a:pt x="52852" y="1819340"/>
                      </a:cubicBezTo>
                      <a:cubicBezTo>
                        <a:pt x="46923" y="1815989"/>
                        <a:pt x="45376" y="1810833"/>
                        <a:pt x="50016" y="1806451"/>
                      </a:cubicBezTo>
                      <a:cubicBezTo>
                        <a:pt x="64452" y="1792014"/>
                        <a:pt x="73991" y="1773711"/>
                        <a:pt x="88684" y="1759791"/>
                      </a:cubicBezTo>
                      <a:cubicBezTo>
                        <a:pt x="90489" y="1757986"/>
                        <a:pt x="92294" y="1756182"/>
                        <a:pt x="94098" y="1754635"/>
                      </a:cubicBezTo>
                      <a:cubicBezTo>
                        <a:pt x="96676" y="1752315"/>
                        <a:pt x="99512" y="1750253"/>
                        <a:pt x="103378" y="1751800"/>
                      </a:cubicBezTo>
                      <a:cubicBezTo>
                        <a:pt x="106730" y="1753346"/>
                        <a:pt x="107245" y="1756440"/>
                        <a:pt x="107503" y="1759533"/>
                      </a:cubicBezTo>
                      <a:cubicBezTo>
                        <a:pt x="108019" y="1763142"/>
                        <a:pt x="108019" y="1767009"/>
                        <a:pt x="109050" y="1770618"/>
                      </a:cubicBezTo>
                      <a:cubicBezTo>
                        <a:pt x="115494" y="1792788"/>
                        <a:pt x="132251" y="1802068"/>
                        <a:pt x="153389" y="1805162"/>
                      </a:cubicBezTo>
                      <a:cubicBezTo>
                        <a:pt x="167052" y="1807224"/>
                        <a:pt x="180715" y="1806193"/>
                        <a:pt x="194120" y="1801552"/>
                      </a:cubicBezTo>
                      <a:cubicBezTo>
                        <a:pt x="197471" y="1800521"/>
                        <a:pt x="202627" y="1800264"/>
                        <a:pt x="202369" y="1795366"/>
                      </a:cubicBezTo>
                      <a:cubicBezTo>
                        <a:pt x="202111" y="1791499"/>
                        <a:pt x="197471" y="1791241"/>
                        <a:pt x="194120" y="1790468"/>
                      </a:cubicBezTo>
                      <a:cubicBezTo>
                        <a:pt x="186128" y="1788148"/>
                        <a:pt x="177621" y="1787116"/>
                        <a:pt x="169372" y="1785054"/>
                      </a:cubicBezTo>
                      <a:cubicBezTo>
                        <a:pt x="159318" y="1782476"/>
                        <a:pt x="155194" y="1778094"/>
                        <a:pt x="155967" y="1771134"/>
                      </a:cubicBezTo>
                      <a:cubicBezTo>
                        <a:pt x="156740" y="1764689"/>
                        <a:pt x="162927" y="1759791"/>
                        <a:pt x="171434" y="1759275"/>
                      </a:cubicBezTo>
                      <a:cubicBezTo>
                        <a:pt x="173497" y="1759018"/>
                        <a:pt x="175817" y="1759275"/>
                        <a:pt x="177879" y="1758760"/>
                      </a:cubicBezTo>
                      <a:cubicBezTo>
                        <a:pt x="185355" y="1757471"/>
                        <a:pt x="187675" y="1753604"/>
                        <a:pt x="183550" y="1746901"/>
                      </a:cubicBezTo>
                      <a:cubicBezTo>
                        <a:pt x="179684" y="1740199"/>
                        <a:pt x="175301" y="1733754"/>
                        <a:pt x="172208" y="1726536"/>
                      </a:cubicBezTo>
                      <a:cubicBezTo>
                        <a:pt x="169888" y="1721381"/>
                        <a:pt x="168856" y="1716225"/>
                        <a:pt x="172465" y="1711585"/>
                      </a:cubicBezTo>
                      <a:cubicBezTo>
                        <a:pt x="176074" y="1706429"/>
                        <a:pt x="181488" y="1706944"/>
                        <a:pt x="186902" y="1708233"/>
                      </a:cubicBezTo>
                      <a:cubicBezTo>
                        <a:pt x="200822" y="1711069"/>
                        <a:pt x="201338" y="1710811"/>
                        <a:pt x="206493" y="1697149"/>
                      </a:cubicBezTo>
                      <a:cubicBezTo>
                        <a:pt x="209587" y="1688642"/>
                        <a:pt x="213196" y="1687610"/>
                        <a:pt x="219641" y="1694571"/>
                      </a:cubicBezTo>
                      <a:cubicBezTo>
                        <a:pt x="224281" y="1699469"/>
                        <a:pt x="228148" y="1698953"/>
                        <a:pt x="232272" y="1694571"/>
                      </a:cubicBezTo>
                      <a:cubicBezTo>
                        <a:pt x="234335" y="1692508"/>
                        <a:pt x="235881" y="1690188"/>
                        <a:pt x="237686" y="1688126"/>
                      </a:cubicBezTo>
                      <a:cubicBezTo>
                        <a:pt x="242068" y="1682455"/>
                        <a:pt x="247739" y="1679361"/>
                        <a:pt x="254700" y="1681939"/>
                      </a:cubicBezTo>
                      <a:cubicBezTo>
                        <a:pt x="261402" y="1684517"/>
                        <a:pt x="264496" y="1689673"/>
                        <a:pt x="264753" y="1697149"/>
                      </a:cubicBezTo>
                      <a:cubicBezTo>
                        <a:pt x="265011" y="1705913"/>
                        <a:pt x="263465" y="1714420"/>
                        <a:pt x="262176" y="1723185"/>
                      </a:cubicBezTo>
                      <a:cubicBezTo>
                        <a:pt x="260113" y="1737363"/>
                        <a:pt x="266558" y="1744581"/>
                        <a:pt x="280994" y="1743550"/>
                      </a:cubicBezTo>
                      <a:cubicBezTo>
                        <a:pt x="292595" y="1742519"/>
                        <a:pt x="303679" y="1740199"/>
                        <a:pt x="314249" y="1734785"/>
                      </a:cubicBezTo>
                      <a:cubicBezTo>
                        <a:pt x="351370" y="1715194"/>
                        <a:pt x="390296" y="1698695"/>
                        <a:pt x="425613" y="1675494"/>
                      </a:cubicBezTo>
                      <a:cubicBezTo>
                        <a:pt x="454743" y="1656418"/>
                        <a:pt x="480780" y="1633991"/>
                        <a:pt x="499856" y="1604345"/>
                      </a:cubicBezTo>
                      <a:cubicBezTo>
                        <a:pt x="504238" y="1597643"/>
                        <a:pt x="509394" y="1592229"/>
                        <a:pt x="516096" y="1588104"/>
                      </a:cubicBezTo>
                      <a:cubicBezTo>
                        <a:pt x="538524" y="1573668"/>
                        <a:pt x="557085" y="1554592"/>
                        <a:pt x="577966" y="1538351"/>
                      </a:cubicBezTo>
                      <a:cubicBezTo>
                        <a:pt x="592402" y="1527266"/>
                        <a:pt x="607353" y="1517213"/>
                        <a:pt x="624109" y="1510510"/>
                      </a:cubicBezTo>
                      <a:cubicBezTo>
                        <a:pt x="625656" y="1509995"/>
                        <a:pt x="626945" y="1509221"/>
                        <a:pt x="628234" y="1508448"/>
                      </a:cubicBezTo>
                      <a:cubicBezTo>
                        <a:pt x="630296" y="1507159"/>
                        <a:pt x="632874" y="1505870"/>
                        <a:pt x="632874" y="1503034"/>
                      </a:cubicBezTo>
                      <a:cubicBezTo>
                        <a:pt x="632874" y="1499683"/>
                        <a:pt x="630039" y="1498394"/>
                        <a:pt x="627203" y="1497621"/>
                      </a:cubicBezTo>
                      <a:cubicBezTo>
                        <a:pt x="612767" y="1492981"/>
                        <a:pt x="597815" y="1493239"/>
                        <a:pt x="582863" y="1494012"/>
                      </a:cubicBezTo>
                      <a:cubicBezTo>
                        <a:pt x="560178" y="1495043"/>
                        <a:pt x="546258" y="1508190"/>
                        <a:pt x="533884" y="1525462"/>
                      </a:cubicBezTo>
                      <a:cubicBezTo>
                        <a:pt x="513519" y="1553819"/>
                        <a:pt x="492380" y="1581660"/>
                        <a:pt x="468664" y="1607181"/>
                      </a:cubicBezTo>
                      <a:cubicBezTo>
                        <a:pt x="437471" y="1640693"/>
                        <a:pt x="401639" y="1666730"/>
                        <a:pt x="356010" y="1677041"/>
                      </a:cubicBezTo>
                      <a:cubicBezTo>
                        <a:pt x="347246" y="1679103"/>
                        <a:pt x="329716" y="1671112"/>
                        <a:pt x="325076" y="1663121"/>
                      </a:cubicBezTo>
                      <a:cubicBezTo>
                        <a:pt x="320951" y="1656160"/>
                        <a:pt x="323529" y="1645591"/>
                        <a:pt x="331778" y="1636826"/>
                      </a:cubicBezTo>
                      <a:cubicBezTo>
                        <a:pt x="339770" y="1628061"/>
                        <a:pt x="349823" y="1621617"/>
                        <a:pt x="359362" y="1614656"/>
                      </a:cubicBezTo>
                      <a:cubicBezTo>
                        <a:pt x="362455" y="1612336"/>
                        <a:pt x="366580" y="1610790"/>
                        <a:pt x="368900" y="1605892"/>
                      </a:cubicBezTo>
                      <a:cubicBezTo>
                        <a:pt x="355495" y="1605892"/>
                        <a:pt x="344410" y="1610016"/>
                        <a:pt x="334098" y="1617234"/>
                      </a:cubicBezTo>
                      <a:cubicBezTo>
                        <a:pt x="322498" y="1625226"/>
                        <a:pt x="312702" y="1635279"/>
                        <a:pt x="301617" y="1643786"/>
                      </a:cubicBezTo>
                      <a:cubicBezTo>
                        <a:pt x="290017" y="1652809"/>
                        <a:pt x="277127" y="1657449"/>
                        <a:pt x="262176" y="1658480"/>
                      </a:cubicBezTo>
                      <a:cubicBezTo>
                        <a:pt x="243099" y="1659769"/>
                        <a:pt x="224281" y="1661058"/>
                        <a:pt x="205462" y="1656160"/>
                      </a:cubicBezTo>
                      <a:cubicBezTo>
                        <a:pt x="200049" y="1654871"/>
                        <a:pt x="194635" y="1653325"/>
                        <a:pt x="189737" y="1650231"/>
                      </a:cubicBezTo>
                      <a:cubicBezTo>
                        <a:pt x="183035" y="1645591"/>
                        <a:pt x="182519" y="1638631"/>
                        <a:pt x="188191" y="1632959"/>
                      </a:cubicBezTo>
                      <a:cubicBezTo>
                        <a:pt x="188964" y="1632186"/>
                        <a:pt x="190253" y="1631670"/>
                        <a:pt x="191284" y="1630639"/>
                      </a:cubicBezTo>
                      <a:cubicBezTo>
                        <a:pt x="193862" y="1627804"/>
                        <a:pt x="200307" y="1627030"/>
                        <a:pt x="199018" y="1622390"/>
                      </a:cubicBezTo>
                      <a:cubicBezTo>
                        <a:pt x="197729" y="1616977"/>
                        <a:pt x="191800" y="1618781"/>
                        <a:pt x="187675" y="1618781"/>
                      </a:cubicBezTo>
                      <a:cubicBezTo>
                        <a:pt x="178395" y="1618781"/>
                        <a:pt x="168856" y="1618008"/>
                        <a:pt x="159576" y="1619555"/>
                      </a:cubicBezTo>
                      <a:cubicBezTo>
                        <a:pt x="155451" y="1620328"/>
                        <a:pt x="152100" y="1618523"/>
                        <a:pt x="150038" y="1615172"/>
                      </a:cubicBezTo>
                      <a:cubicBezTo>
                        <a:pt x="147718" y="1611305"/>
                        <a:pt x="148749" y="1607438"/>
                        <a:pt x="151585" y="1603829"/>
                      </a:cubicBezTo>
                      <a:cubicBezTo>
                        <a:pt x="159318" y="1594291"/>
                        <a:pt x="169630" y="1587589"/>
                        <a:pt x="179168" y="1580371"/>
                      </a:cubicBezTo>
                      <a:cubicBezTo>
                        <a:pt x="182261" y="1578051"/>
                        <a:pt x="187675" y="1575473"/>
                        <a:pt x="185097" y="1571348"/>
                      </a:cubicBezTo>
                      <a:cubicBezTo>
                        <a:pt x="183035" y="1567997"/>
                        <a:pt x="178395" y="1572379"/>
                        <a:pt x="175301" y="1574184"/>
                      </a:cubicBezTo>
                      <a:cubicBezTo>
                        <a:pt x="159061" y="1583980"/>
                        <a:pt x="141531" y="1588362"/>
                        <a:pt x="122712" y="1586815"/>
                      </a:cubicBezTo>
                      <a:cubicBezTo>
                        <a:pt x="107245" y="1585784"/>
                        <a:pt x="100285" y="1575215"/>
                        <a:pt x="106214" y="1561037"/>
                      </a:cubicBezTo>
                      <a:cubicBezTo>
                        <a:pt x="110339" y="1550983"/>
                        <a:pt x="116010" y="1541703"/>
                        <a:pt x="126579" y="1536289"/>
                      </a:cubicBezTo>
                      <a:cubicBezTo>
                        <a:pt x="129415" y="1535000"/>
                        <a:pt x="131735" y="1532938"/>
                        <a:pt x="134055" y="1530876"/>
                      </a:cubicBezTo>
                      <a:cubicBezTo>
                        <a:pt x="144109" y="1521853"/>
                        <a:pt x="143335" y="1515666"/>
                        <a:pt x="131219" y="1509995"/>
                      </a:cubicBezTo>
                      <a:cubicBezTo>
                        <a:pt x="124001" y="1506643"/>
                        <a:pt x="116268" y="1503550"/>
                        <a:pt x="108534" y="1500972"/>
                      </a:cubicBezTo>
                      <a:cubicBezTo>
                        <a:pt x="97449" y="1497621"/>
                        <a:pt x="86880" y="1492981"/>
                        <a:pt x="76053" y="1488856"/>
                      </a:cubicBezTo>
                      <a:cubicBezTo>
                        <a:pt x="70382" y="1486536"/>
                        <a:pt x="64968" y="1483443"/>
                        <a:pt x="59554" y="1480091"/>
                      </a:cubicBezTo>
                      <a:cubicBezTo>
                        <a:pt x="46407" y="1471584"/>
                        <a:pt x="44861" y="1464624"/>
                        <a:pt x="52336" y="1449157"/>
                      </a:cubicBezTo>
                      <a:cubicBezTo>
                        <a:pt x="58266" y="1436783"/>
                        <a:pt x="69350" y="1429307"/>
                        <a:pt x="81209" y="1423636"/>
                      </a:cubicBezTo>
                      <a:cubicBezTo>
                        <a:pt x="99254" y="1415387"/>
                        <a:pt x="118588" y="1409200"/>
                        <a:pt x="137664" y="1404302"/>
                      </a:cubicBezTo>
                      <a:cubicBezTo>
                        <a:pt x="164474" y="1397342"/>
                        <a:pt x="185870" y="1408426"/>
                        <a:pt x="201853" y="1434463"/>
                      </a:cubicBezTo>
                      <a:cubicBezTo>
                        <a:pt x="210618" y="1448899"/>
                        <a:pt x="217063" y="1464624"/>
                        <a:pt x="228405" y="1477256"/>
                      </a:cubicBezTo>
                      <a:cubicBezTo>
                        <a:pt x="247224" y="1498910"/>
                        <a:pt x="269909" y="1510768"/>
                        <a:pt x="299813" y="1501746"/>
                      </a:cubicBezTo>
                      <a:cubicBezTo>
                        <a:pt x="313218" y="1497621"/>
                        <a:pt x="314764" y="1495301"/>
                        <a:pt x="311155" y="1481896"/>
                      </a:cubicBezTo>
                      <a:cubicBezTo>
                        <a:pt x="304453" y="1457922"/>
                        <a:pt x="307804" y="1445806"/>
                        <a:pt x="326880" y="1433174"/>
                      </a:cubicBezTo>
                      <a:cubicBezTo>
                        <a:pt x="338739" y="1425440"/>
                        <a:pt x="353175" y="1423636"/>
                        <a:pt x="367353" y="1425440"/>
                      </a:cubicBezTo>
                      <a:cubicBezTo>
                        <a:pt x="373540" y="1426214"/>
                        <a:pt x="379727" y="1426987"/>
                        <a:pt x="385914" y="1428276"/>
                      </a:cubicBezTo>
                      <a:cubicBezTo>
                        <a:pt x="390038" y="1429049"/>
                        <a:pt x="394678" y="1428534"/>
                        <a:pt x="395452" y="1423378"/>
                      </a:cubicBezTo>
                      <a:cubicBezTo>
                        <a:pt x="396225" y="1418480"/>
                        <a:pt x="391843" y="1417191"/>
                        <a:pt x="388234" y="1416418"/>
                      </a:cubicBezTo>
                      <a:cubicBezTo>
                        <a:pt x="369415" y="1412035"/>
                        <a:pt x="350081" y="1411778"/>
                        <a:pt x="330747" y="1411004"/>
                      </a:cubicBezTo>
                      <a:cubicBezTo>
                        <a:pt x="313991" y="1410489"/>
                        <a:pt x="297235" y="1409715"/>
                        <a:pt x="280479" y="1406622"/>
                      </a:cubicBezTo>
                      <a:cubicBezTo>
                        <a:pt x="274549" y="1405591"/>
                        <a:pt x="269909" y="1402239"/>
                        <a:pt x="269651" y="1395537"/>
                      </a:cubicBezTo>
                      <a:cubicBezTo>
                        <a:pt x="269394" y="1389092"/>
                        <a:pt x="273518" y="1386257"/>
                        <a:pt x="279190" y="1384710"/>
                      </a:cubicBezTo>
                      <a:cubicBezTo>
                        <a:pt x="280994" y="1384194"/>
                        <a:pt x="282799" y="1383679"/>
                        <a:pt x="284603" y="1383163"/>
                      </a:cubicBezTo>
                      <a:cubicBezTo>
                        <a:pt x="285892" y="1382905"/>
                        <a:pt x="287181" y="1382648"/>
                        <a:pt x="288728" y="1381359"/>
                      </a:cubicBezTo>
                      <a:cubicBezTo>
                        <a:pt x="281767" y="1378781"/>
                        <a:pt x="274807" y="1377234"/>
                        <a:pt x="268620" y="1373883"/>
                      </a:cubicBezTo>
                      <a:cubicBezTo>
                        <a:pt x="253926" y="1365376"/>
                        <a:pt x="249802" y="1351713"/>
                        <a:pt x="258051" y="1337019"/>
                      </a:cubicBezTo>
                      <a:cubicBezTo>
                        <a:pt x="260629" y="1332379"/>
                        <a:pt x="260887" y="1327481"/>
                        <a:pt x="259855" y="1322583"/>
                      </a:cubicBezTo>
                      <a:cubicBezTo>
                        <a:pt x="258567" y="1315623"/>
                        <a:pt x="256246" y="1308663"/>
                        <a:pt x="253669" y="1301960"/>
                      </a:cubicBezTo>
                      <a:cubicBezTo>
                        <a:pt x="251606" y="1296031"/>
                        <a:pt x="251091" y="1289844"/>
                        <a:pt x="251349" y="1283657"/>
                      </a:cubicBezTo>
                      <a:cubicBezTo>
                        <a:pt x="252122" y="1271799"/>
                        <a:pt x="261918" y="1265096"/>
                        <a:pt x="273003" y="1269221"/>
                      </a:cubicBezTo>
                      <a:cubicBezTo>
                        <a:pt x="303422" y="1280564"/>
                        <a:pt x="333325" y="1292680"/>
                        <a:pt x="362713" y="1306343"/>
                      </a:cubicBezTo>
                      <a:cubicBezTo>
                        <a:pt x="385914" y="1317170"/>
                        <a:pt x="407826" y="1330317"/>
                        <a:pt x="430253" y="1342433"/>
                      </a:cubicBezTo>
                      <a:cubicBezTo>
                        <a:pt x="450618" y="1353518"/>
                        <a:pt x="473819" y="1356869"/>
                        <a:pt x="497278" y="1354033"/>
                      </a:cubicBezTo>
                      <a:cubicBezTo>
                        <a:pt x="507847" y="1352744"/>
                        <a:pt x="514034" y="1345526"/>
                        <a:pt x="517643" y="1335730"/>
                      </a:cubicBezTo>
                      <a:cubicBezTo>
                        <a:pt x="523314" y="1320005"/>
                        <a:pt x="534399" y="1317427"/>
                        <a:pt x="547547" y="1328512"/>
                      </a:cubicBezTo>
                      <a:cubicBezTo>
                        <a:pt x="556569" y="1335988"/>
                        <a:pt x="562240" y="1346042"/>
                        <a:pt x="568170" y="1355838"/>
                      </a:cubicBezTo>
                      <a:cubicBezTo>
                        <a:pt x="586472" y="1385741"/>
                        <a:pt x="592917" y="1385226"/>
                        <a:pt x="624367" y="1370274"/>
                      </a:cubicBezTo>
                      <a:cubicBezTo>
                        <a:pt x="646795" y="1359447"/>
                        <a:pt x="664582" y="1342175"/>
                        <a:pt x="684174" y="1327223"/>
                      </a:cubicBezTo>
                      <a:cubicBezTo>
                        <a:pt x="694743" y="1318974"/>
                        <a:pt x="705828" y="1311756"/>
                        <a:pt x="717429" y="1304796"/>
                      </a:cubicBezTo>
                      <a:cubicBezTo>
                        <a:pt x="733669" y="1295000"/>
                        <a:pt x="737020" y="1284173"/>
                        <a:pt x="729545" y="1266901"/>
                      </a:cubicBezTo>
                      <a:cubicBezTo>
                        <a:pt x="725420" y="1257878"/>
                        <a:pt x="721038" y="1249114"/>
                        <a:pt x="719491" y="1239060"/>
                      </a:cubicBezTo>
                      <a:cubicBezTo>
                        <a:pt x="717944" y="1229780"/>
                        <a:pt x="708406" y="1224366"/>
                        <a:pt x="697321" y="1224108"/>
                      </a:cubicBezTo>
                      <a:cubicBezTo>
                        <a:pt x="685463" y="1223850"/>
                        <a:pt x="676440" y="1230295"/>
                        <a:pt x="672058" y="1239833"/>
                      </a:cubicBezTo>
                      <a:cubicBezTo>
                        <a:pt x="664324" y="1257878"/>
                        <a:pt x="656075" y="1275408"/>
                        <a:pt x="649630" y="1293969"/>
                      </a:cubicBezTo>
                      <a:cubicBezTo>
                        <a:pt x="648342" y="1297578"/>
                        <a:pt x="646537" y="1300671"/>
                        <a:pt x="643959" y="1303507"/>
                      </a:cubicBezTo>
                      <a:cubicBezTo>
                        <a:pt x="635194" y="1313818"/>
                        <a:pt x="626687" y="1315365"/>
                        <a:pt x="615087" y="1308663"/>
                      </a:cubicBezTo>
                      <a:cubicBezTo>
                        <a:pt x="611736" y="1306858"/>
                        <a:pt x="608900" y="1304538"/>
                        <a:pt x="605807" y="1302218"/>
                      </a:cubicBezTo>
                      <a:cubicBezTo>
                        <a:pt x="585957" y="1286493"/>
                        <a:pt x="563014" y="1282884"/>
                        <a:pt x="538782" y="1286751"/>
                      </a:cubicBezTo>
                      <a:cubicBezTo>
                        <a:pt x="520221" y="1289586"/>
                        <a:pt x="502176" y="1294484"/>
                        <a:pt x="483873" y="1298093"/>
                      </a:cubicBezTo>
                      <a:cubicBezTo>
                        <a:pt x="465054" y="1301702"/>
                        <a:pt x="446236" y="1302218"/>
                        <a:pt x="427160" y="1298351"/>
                      </a:cubicBezTo>
                      <a:cubicBezTo>
                        <a:pt x="420715" y="1297062"/>
                        <a:pt x="414528" y="1294484"/>
                        <a:pt x="412724" y="1287008"/>
                      </a:cubicBezTo>
                      <a:cubicBezTo>
                        <a:pt x="410919" y="1279533"/>
                        <a:pt x="415559" y="1274635"/>
                        <a:pt x="420457" y="1269994"/>
                      </a:cubicBezTo>
                      <a:cubicBezTo>
                        <a:pt x="424066" y="1266385"/>
                        <a:pt x="428449" y="1264065"/>
                        <a:pt x="433089" y="1262261"/>
                      </a:cubicBezTo>
                      <a:cubicBezTo>
                        <a:pt x="437987" y="1260456"/>
                        <a:pt x="443143" y="1258652"/>
                        <a:pt x="448298" y="1257621"/>
                      </a:cubicBezTo>
                      <a:cubicBezTo>
                        <a:pt x="451392" y="1257105"/>
                        <a:pt x="455001" y="1256590"/>
                        <a:pt x="455774" y="1252981"/>
                      </a:cubicBezTo>
                      <a:cubicBezTo>
                        <a:pt x="456547" y="1248856"/>
                        <a:pt x="453196" y="1247051"/>
                        <a:pt x="450103" y="1245247"/>
                      </a:cubicBezTo>
                      <a:cubicBezTo>
                        <a:pt x="438760" y="1238287"/>
                        <a:pt x="425871" y="1237771"/>
                        <a:pt x="412981" y="1236998"/>
                      </a:cubicBezTo>
                      <a:cubicBezTo>
                        <a:pt x="395194" y="1235709"/>
                        <a:pt x="377664" y="1238544"/>
                        <a:pt x="360135" y="1242669"/>
                      </a:cubicBezTo>
                      <a:cubicBezTo>
                        <a:pt x="343121" y="1246536"/>
                        <a:pt x="326365" y="1250918"/>
                        <a:pt x="308577" y="1250145"/>
                      </a:cubicBezTo>
                      <a:cubicBezTo>
                        <a:pt x="296204" y="1249629"/>
                        <a:pt x="285119" y="1246794"/>
                        <a:pt x="275065" y="1240349"/>
                      </a:cubicBezTo>
                      <a:cubicBezTo>
                        <a:pt x="269136" y="1236482"/>
                        <a:pt x="262691" y="1234420"/>
                        <a:pt x="255989" y="1233389"/>
                      </a:cubicBezTo>
                      <a:cubicBezTo>
                        <a:pt x="231241" y="1230037"/>
                        <a:pt x="207267" y="1223593"/>
                        <a:pt x="183808" y="1214312"/>
                      </a:cubicBezTo>
                      <a:cubicBezTo>
                        <a:pt x="178137" y="1211992"/>
                        <a:pt x="172981" y="1209414"/>
                        <a:pt x="168341" y="1205805"/>
                      </a:cubicBezTo>
                      <a:cubicBezTo>
                        <a:pt x="160607" y="1199618"/>
                        <a:pt x="161638" y="1190080"/>
                        <a:pt x="170403" y="1185182"/>
                      </a:cubicBezTo>
                      <a:cubicBezTo>
                        <a:pt x="176848" y="1181831"/>
                        <a:pt x="184066" y="1180800"/>
                        <a:pt x="190768" y="1178738"/>
                      </a:cubicBezTo>
                      <a:cubicBezTo>
                        <a:pt x="192831" y="1178222"/>
                        <a:pt x="195666" y="1177707"/>
                        <a:pt x="195924" y="1175386"/>
                      </a:cubicBezTo>
                      <a:cubicBezTo>
                        <a:pt x="196182" y="1172035"/>
                        <a:pt x="192831" y="1172035"/>
                        <a:pt x="190511" y="1171520"/>
                      </a:cubicBezTo>
                      <a:cubicBezTo>
                        <a:pt x="176590" y="1168426"/>
                        <a:pt x="162412" y="1165848"/>
                        <a:pt x="149007" y="1160950"/>
                      </a:cubicBezTo>
                      <a:cubicBezTo>
                        <a:pt x="143335" y="1158888"/>
                        <a:pt x="137922" y="1156568"/>
                        <a:pt x="133024" y="1153217"/>
                      </a:cubicBezTo>
                      <a:cubicBezTo>
                        <a:pt x="121681" y="1145483"/>
                        <a:pt x="117041" y="1135687"/>
                        <a:pt x="119619" y="1124860"/>
                      </a:cubicBezTo>
                      <a:cubicBezTo>
                        <a:pt x="122197" y="1114291"/>
                        <a:pt x="132251" y="1106557"/>
                        <a:pt x="145140" y="1104753"/>
                      </a:cubicBezTo>
                      <a:cubicBezTo>
                        <a:pt x="159576" y="1102433"/>
                        <a:pt x="173754" y="1103464"/>
                        <a:pt x="187417" y="1108619"/>
                      </a:cubicBezTo>
                      <a:cubicBezTo>
                        <a:pt x="191284" y="1110166"/>
                        <a:pt x="195666" y="1111713"/>
                        <a:pt x="196955" y="1105526"/>
                      </a:cubicBezTo>
                      <a:cubicBezTo>
                        <a:pt x="202111" y="1080263"/>
                        <a:pt x="230983" y="1080778"/>
                        <a:pt x="244130" y="1095214"/>
                      </a:cubicBezTo>
                      <a:cubicBezTo>
                        <a:pt x="259855" y="1112228"/>
                        <a:pt x="281510" y="1119447"/>
                        <a:pt x="299297" y="1133109"/>
                      </a:cubicBezTo>
                      <a:cubicBezTo>
                        <a:pt x="300844" y="1134140"/>
                        <a:pt x="302648" y="1134914"/>
                        <a:pt x="304195" y="1135687"/>
                      </a:cubicBezTo>
                      <a:cubicBezTo>
                        <a:pt x="307031" y="1136976"/>
                        <a:pt x="310124" y="1138781"/>
                        <a:pt x="312960" y="1136460"/>
                      </a:cubicBezTo>
                      <a:cubicBezTo>
                        <a:pt x="315795" y="1134398"/>
                        <a:pt x="314249" y="1131305"/>
                        <a:pt x="313733" y="1128727"/>
                      </a:cubicBezTo>
                      <a:cubicBezTo>
                        <a:pt x="311155" y="1113517"/>
                        <a:pt x="315280" y="1108104"/>
                        <a:pt x="330747" y="1108619"/>
                      </a:cubicBezTo>
                      <a:cubicBezTo>
                        <a:pt x="360650" y="1109908"/>
                        <a:pt x="386687" y="1119962"/>
                        <a:pt x="405248" y="1144967"/>
                      </a:cubicBezTo>
                      <a:cubicBezTo>
                        <a:pt x="410661" y="1152186"/>
                        <a:pt x="415301" y="1160177"/>
                        <a:pt x="422520" y="1165848"/>
                      </a:cubicBezTo>
                      <a:cubicBezTo>
                        <a:pt x="433604" y="1174613"/>
                        <a:pt x="442627" y="1173582"/>
                        <a:pt x="450618" y="1161981"/>
                      </a:cubicBezTo>
                      <a:cubicBezTo>
                        <a:pt x="469952" y="1133367"/>
                        <a:pt x="498309" y="1122024"/>
                        <a:pt x="531048" y="1119962"/>
                      </a:cubicBezTo>
                      <a:cubicBezTo>
                        <a:pt x="557342" y="1118415"/>
                        <a:pt x="583379" y="1122024"/>
                        <a:pt x="608900" y="1128211"/>
                      </a:cubicBezTo>
                      <a:cubicBezTo>
                        <a:pt x="613282" y="1129242"/>
                        <a:pt x="617665" y="1130789"/>
                        <a:pt x="622563" y="1131047"/>
                      </a:cubicBezTo>
                      <a:cubicBezTo>
                        <a:pt x="601682" y="1122282"/>
                        <a:pt x="580801" y="1114033"/>
                        <a:pt x="560436" y="1104495"/>
                      </a:cubicBezTo>
                      <a:cubicBezTo>
                        <a:pt x="549093" y="1099081"/>
                        <a:pt x="538266" y="1098050"/>
                        <a:pt x="526150" y="1101144"/>
                      </a:cubicBezTo>
                      <a:cubicBezTo>
                        <a:pt x="506301" y="1106299"/>
                        <a:pt x="486709" y="1112486"/>
                        <a:pt x="466086" y="1114549"/>
                      </a:cubicBezTo>
                      <a:cubicBezTo>
                        <a:pt x="450361" y="1116095"/>
                        <a:pt x="435667" y="1113775"/>
                        <a:pt x="422520" y="1104495"/>
                      </a:cubicBezTo>
                      <a:cubicBezTo>
                        <a:pt x="414013" y="1098308"/>
                        <a:pt x="414270" y="1092379"/>
                        <a:pt x="422520" y="1085934"/>
                      </a:cubicBezTo>
                      <a:cubicBezTo>
                        <a:pt x="431027" y="1079232"/>
                        <a:pt x="430511" y="1075880"/>
                        <a:pt x="420715" y="1072014"/>
                      </a:cubicBezTo>
                      <a:cubicBezTo>
                        <a:pt x="403959" y="1065311"/>
                        <a:pt x="385656" y="1062991"/>
                        <a:pt x="368642" y="1057320"/>
                      </a:cubicBezTo>
                      <a:cubicBezTo>
                        <a:pt x="357041" y="1053711"/>
                        <a:pt x="345183" y="1050617"/>
                        <a:pt x="335387" y="1043141"/>
                      </a:cubicBezTo>
                      <a:cubicBezTo>
                        <a:pt x="323529" y="1034119"/>
                        <a:pt x="323271" y="1027159"/>
                        <a:pt x="334872" y="1017878"/>
                      </a:cubicBezTo>
                      <a:cubicBezTo>
                        <a:pt x="352143" y="1004215"/>
                        <a:pt x="372251" y="996482"/>
                        <a:pt x="394163" y="994677"/>
                      </a:cubicBezTo>
                      <a:cubicBezTo>
                        <a:pt x="413239" y="993131"/>
                        <a:pt x="432573" y="992615"/>
                        <a:pt x="451650" y="997513"/>
                      </a:cubicBezTo>
                      <a:cubicBezTo>
                        <a:pt x="465570" y="1001122"/>
                        <a:pt x="476913" y="1009629"/>
                        <a:pt x="489802" y="1014785"/>
                      </a:cubicBezTo>
                      <a:cubicBezTo>
                        <a:pt x="501918" y="1019683"/>
                        <a:pt x="514550" y="1022776"/>
                        <a:pt x="527697" y="1025096"/>
                      </a:cubicBezTo>
                      <a:cubicBezTo>
                        <a:pt x="530275" y="1025612"/>
                        <a:pt x="533368" y="1025870"/>
                        <a:pt x="535688" y="1024065"/>
                      </a:cubicBezTo>
                      <a:cubicBezTo>
                        <a:pt x="536204" y="1022776"/>
                        <a:pt x="535688" y="1022003"/>
                        <a:pt x="534915" y="1021745"/>
                      </a:cubicBezTo>
                      <a:cubicBezTo>
                        <a:pt x="506301" y="1011949"/>
                        <a:pt x="483100" y="993388"/>
                        <a:pt x="459641" y="975343"/>
                      </a:cubicBezTo>
                      <a:cubicBezTo>
                        <a:pt x="442885" y="962454"/>
                        <a:pt x="425871" y="949564"/>
                        <a:pt x="405506" y="942604"/>
                      </a:cubicBezTo>
                      <a:cubicBezTo>
                        <a:pt x="394421" y="938737"/>
                        <a:pt x="382820" y="939511"/>
                        <a:pt x="371478" y="936933"/>
                      </a:cubicBezTo>
                      <a:cubicBezTo>
                        <a:pt x="362455" y="934871"/>
                        <a:pt x="353175" y="932808"/>
                        <a:pt x="344925" y="928426"/>
                      </a:cubicBezTo>
                      <a:cubicBezTo>
                        <a:pt x="338996" y="925332"/>
                        <a:pt x="333067" y="921723"/>
                        <a:pt x="333583" y="913990"/>
                      </a:cubicBezTo>
                      <a:cubicBezTo>
                        <a:pt x="334098" y="906514"/>
                        <a:pt x="340027" y="903936"/>
                        <a:pt x="346214" y="901874"/>
                      </a:cubicBezTo>
                      <a:cubicBezTo>
                        <a:pt x="350597" y="900327"/>
                        <a:pt x="355237" y="899038"/>
                        <a:pt x="359619" y="897749"/>
                      </a:cubicBezTo>
                      <a:cubicBezTo>
                        <a:pt x="371220" y="894140"/>
                        <a:pt x="373798" y="886149"/>
                        <a:pt x="366064" y="876353"/>
                      </a:cubicBezTo>
                      <a:cubicBezTo>
                        <a:pt x="358330" y="866815"/>
                        <a:pt x="349050" y="859081"/>
                        <a:pt x="338481" y="852636"/>
                      </a:cubicBezTo>
                      <a:cubicBezTo>
                        <a:pt x="336418" y="851347"/>
                        <a:pt x="334098" y="850316"/>
                        <a:pt x="332036" y="848769"/>
                      </a:cubicBezTo>
                      <a:cubicBezTo>
                        <a:pt x="322756" y="841294"/>
                        <a:pt x="321467" y="833560"/>
                        <a:pt x="327911" y="823506"/>
                      </a:cubicBezTo>
                      <a:cubicBezTo>
                        <a:pt x="334614" y="812937"/>
                        <a:pt x="344152" y="806492"/>
                        <a:pt x="356268" y="803914"/>
                      </a:cubicBezTo>
                      <a:cubicBezTo>
                        <a:pt x="365291" y="801852"/>
                        <a:pt x="373540" y="806235"/>
                        <a:pt x="378953" y="814742"/>
                      </a:cubicBezTo>
                      <a:cubicBezTo>
                        <a:pt x="389265" y="830724"/>
                        <a:pt x="402670" y="844129"/>
                        <a:pt x="414528" y="859081"/>
                      </a:cubicBezTo>
                      <a:cubicBezTo>
                        <a:pt x="415301" y="860112"/>
                        <a:pt x="416333" y="860886"/>
                        <a:pt x="418395" y="860370"/>
                      </a:cubicBezTo>
                      <a:cubicBezTo>
                        <a:pt x="418910" y="855988"/>
                        <a:pt x="416590" y="852121"/>
                        <a:pt x="415559" y="848254"/>
                      </a:cubicBezTo>
                      <a:cubicBezTo>
                        <a:pt x="411435" y="835107"/>
                        <a:pt x="407826" y="821960"/>
                        <a:pt x="408857" y="808039"/>
                      </a:cubicBezTo>
                      <a:cubicBezTo>
                        <a:pt x="409115" y="803657"/>
                        <a:pt x="409630" y="799274"/>
                        <a:pt x="410661" y="795150"/>
                      </a:cubicBezTo>
                      <a:cubicBezTo>
                        <a:pt x="416075" y="775042"/>
                        <a:pt x="425355" y="770918"/>
                        <a:pt x="442369" y="782776"/>
                      </a:cubicBezTo>
                      <a:cubicBezTo>
                        <a:pt x="461961" y="796439"/>
                        <a:pt x="477171" y="814484"/>
                        <a:pt x="485678" y="836654"/>
                      </a:cubicBezTo>
                      <a:cubicBezTo>
                        <a:pt x="491864" y="852636"/>
                        <a:pt x="499856" y="863206"/>
                        <a:pt x="517385" y="868104"/>
                      </a:cubicBezTo>
                      <a:cubicBezTo>
                        <a:pt x="534657" y="873002"/>
                        <a:pt x="548578" y="884860"/>
                        <a:pt x="561209" y="897491"/>
                      </a:cubicBezTo>
                      <a:cubicBezTo>
                        <a:pt x="581059" y="917341"/>
                        <a:pt x="600651" y="937191"/>
                        <a:pt x="620758" y="956782"/>
                      </a:cubicBezTo>
                      <a:cubicBezTo>
                        <a:pt x="633132" y="968899"/>
                        <a:pt x="647310" y="978179"/>
                        <a:pt x="665098" y="985139"/>
                      </a:cubicBezTo>
                      <a:cubicBezTo>
                        <a:pt x="656591" y="969930"/>
                        <a:pt x="646279" y="958329"/>
                        <a:pt x="637257" y="945698"/>
                      </a:cubicBezTo>
                      <a:cubicBezTo>
                        <a:pt x="614571" y="914763"/>
                        <a:pt x="591886" y="884086"/>
                        <a:pt x="567654" y="854183"/>
                      </a:cubicBezTo>
                      <a:cubicBezTo>
                        <a:pt x="561725" y="846965"/>
                        <a:pt x="554249" y="842067"/>
                        <a:pt x="546515" y="837685"/>
                      </a:cubicBezTo>
                      <a:cubicBezTo>
                        <a:pt x="537235" y="832271"/>
                        <a:pt x="529501" y="825311"/>
                        <a:pt x="522799" y="816804"/>
                      </a:cubicBezTo>
                      <a:cubicBezTo>
                        <a:pt x="516612" y="809070"/>
                        <a:pt x="516096" y="800821"/>
                        <a:pt x="519705" y="792314"/>
                      </a:cubicBezTo>
                      <a:cubicBezTo>
                        <a:pt x="524088" y="782776"/>
                        <a:pt x="533110" y="777362"/>
                        <a:pt x="543164" y="778909"/>
                      </a:cubicBezTo>
                      <a:cubicBezTo>
                        <a:pt x="551929" y="780198"/>
                        <a:pt x="557600" y="777620"/>
                        <a:pt x="561983" y="770144"/>
                      </a:cubicBezTo>
                      <a:cubicBezTo>
                        <a:pt x="571779" y="753388"/>
                        <a:pt x="587246" y="755450"/>
                        <a:pt x="598846" y="762926"/>
                      </a:cubicBezTo>
                      <a:cubicBezTo>
                        <a:pt x="613798" y="772464"/>
                        <a:pt x="623078" y="786900"/>
                        <a:pt x="631070" y="802110"/>
                      </a:cubicBezTo>
                      <a:cubicBezTo>
                        <a:pt x="640608" y="820413"/>
                        <a:pt x="648857" y="839231"/>
                        <a:pt x="662262" y="855214"/>
                      </a:cubicBezTo>
                      <a:cubicBezTo>
                        <a:pt x="663551" y="856503"/>
                        <a:pt x="664324" y="858308"/>
                        <a:pt x="666644" y="859081"/>
                      </a:cubicBezTo>
                      <a:cubicBezTo>
                        <a:pt x="669738" y="857019"/>
                        <a:pt x="668707" y="853667"/>
                        <a:pt x="668191" y="850832"/>
                      </a:cubicBezTo>
                      <a:cubicBezTo>
                        <a:pt x="664840" y="830209"/>
                        <a:pt x="659426" y="810617"/>
                        <a:pt x="648599" y="791798"/>
                      </a:cubicBezTo>
                      <a:cubicBezTo>
                        <a:pt x="639577" y="776331"/>
                        <a:pt x="627461" y="763184"/>
                        <a:pt x="618438" y="747975"/>
                      </a:cubicBezTo>
                      <a:cubicBezTo>
                        <a:pt x="611993" y="737147"/>
                        <a:pt x="613282" y="727352"/>
                        <a:pt x="622305" y="719618"/>
                      </a:cubicBezTo>
                      <a:cubicBezTo>
                        <a:pt x="627461" y="715236"/>
                        <a:pt x="632874" y="713947"/>
                        <a:pt x="639577" y="715751"/>
                      </a:cubicBezTo>
                      <a:cubicBezTo>
                        <a:pt x="661746" y="721938"/>
                        <a:pt x="672058" y="712658"/>
                        <a:pt x="669480" y="689457"/>
                      </a:cubicBezTo>
                      <a:cubicBezTo>
                        <a:pt x="668707" y="682239"/>
                        <a:pt x="669996" y="675794"/>
                        <a:pt x="675409" y="670638"/>
                      </a:cubicBezTo>
                      <a:cubicBezTo>
                        <a:pt x="681081" y="665225"/>
                        <a:pt x="687010" y="664967"/>
                        <a:pt x="692939" y="670123"/>
                      </a:cubicBezTo>
                      <a:cubicBezTo>
                        <a:pt x="703508" y="679403"/>
                        <a:pt x="706086" y="692550"/>
                        <a:pt x="709179" y="705182"/>
                      </a:cubicBezTo>
                      <a:cubicBezTo>
                        <a:pt x="711757" y="716267"/>
                        <a:pt x="711499" y="727094"/>
                        <a:pt x="708664" y="738436"/>
                      </a:cubicBezTo>
                      <a:cubicBezTo>
                        <a:pt x="705828" y="749263"/>
                        <a:pt x="707117" y="760864"/>
                        <a:pt x="710984" y="771691"/>
                      </a:cubicBezTo>
                      <a:cubicBezTo>
                        <a:pt x="712015" y="774269"/>
                        <a:pt x="713046" y="777362"/>
                        <a:pt x="716655" y="776847"/>
                      </a:cubicBezTo>
                      <a:cubicBezTo>
                        <a:pt x="719491" y="776589"/>
                        <a:pt x="720522" y="774011"/>
                        <a:pt x="721295" y="771691"/>
                      </a:cubicBezTo>
                      <a:cubicBezTo>
                        <a:pt x="723358" y="765762"/>
                        <a:pt x="723873" y="759575"/>
                        <a:pt x="723358" y="753388"/>
                      </a:cubicBezTo>
                      <a:cubicBezTo>
                        <a:pt x="722584" y="741788"/>
                        <a:pt x="721811" y="730445"/>
                        <a:pt x="724904" y="719102"/>
                      </a:cubicBezTo>
                      <a:cubicBezTo>
                        <a:pt x="727740" y="709306"/>
                        <a:pt x="733411" y="702604"/>
                        <a:pt x="743465" y="700026"/>
                      </a:cubicBezTo>
                      <a:cubicBezTo>
                        <a:pt x="754808" y="696933"/>
                        <a:pt x="758159" y="697964"/>
                        <a:pt x="763830" y="708533"/>
                      </a:cubicBezTo>
                      <a:cubicBezTo>
                        <a:pt x="766924" y="714462"/>
                        <a:pt x="770791" y="714978"/>
                        <a:pt x="775946" y="711369"/>
                      </a:cubicBezTo>
                      <a:cubicBezTo>
                        <a:pt x="777235" y="710595"/>
                        <a:pt x="778524" y="709564"/>
                        <a:pt x="779813" y="708533"/>
                      </a:cubicBezTo>
                      <a:cubicBezTo>
                        <a:pt x="791929" y="700026"/>
                        <a:pt x="804303" y="705182"/>
                        <a:pt x="806365" y="720134"/>
                      </a:cubicBezTo>
                      <a:cubicBezTo>
                        <a:pt x="807397" y="727867"/>
                        <a:pt x="806365" y="734827"/>
                        <a:pt x="801210" y="741272"/>
                      </a:cubicBezTo>
                      <a:cubicBezTo>
                        <a:pt x="796312" y="746943"/>
                        <a:pt x="792187" y="753130"/>
                        <a:pt x="788320" y="759575"/>
                      </a:cubicBezTo>
                      <a:cubicBezTo>
                        <a:pt x="785485" y="763957"/>
                        <a:pt x="784196" y="768598"/>
                        <a:pt x="783680" y="773496"/>
                      </a:cubicBezTo>
                      <a:cubicBezTo>
                        <a:pt x="783422" y="775816"/>
                        <a:pt x="783165" y="778909"/>
                        <a:pt x="786258" y="779940"/>
                      </a:cubicBezTo>
                      <a:cubicBezTo>
                        <a:pt x="788836" y="780714"/>
                        <a:pt x="790383" y="778651"/>
                        <a:pt x="791671" y="777105"/>
                      </a:cubicBezTo>
                      <a:cubicBezTo>
                        <a:pt x="794765" y="772980"/>
                        <a:pt x="798116" y="769629"/>
                        <a:pt x="801467" y="766020"/>
                      </a:cubicBezTo>
                      <a:cubicBezTo>
                        <a:pt x="807654" y="759575"/>
                        <a:pt x="814357" y="753646"/>
                        <a:pt x="823379" y="757771"/>
                      </a:cubicBezTo>
                      <a:cubicBezTo>
                        <a:pt x="832402" y="761637"/>
                        <a:pt x="835495" y="770918"/>
                        <a:pt x="836784" y="779940"/>
                      </a:cubicBezTo>
                      <a:cubicBezTo>
                        <a:pt x="838073" y="789478"/>
                        <a:pt x="833949" y="797470"/>
                        <a:pt x="829051" y="805461"/>
                      </a:cubicBezTo>
                      <a:cubicBezTo>
                        <a:pt x="825184" y="811906"/>
                        <a:pt x="820028" y="817577"/>
                        <a:pt x="817708" y="824795"/>
                      </a:cubicBezTo>
                      <a:cubicBezTo>
                        <a:pt x="816935" y="827373"/>
                        <a:pt x="815388" y="830724"/>
                        <a:pt x="818481" y="832271"/>
                      </a:cubicBezTo>
                      <a:cubicBezTo>
                        <a:pt x="821059" y="833818"/>
                        <a:pt x="822864" y="830724"/>
                        <a:pt x="824668" y="829178"/>
                      </a:cubicBezTo>
                      <a:cubicBezTo>
                        <a:pt x="835495" y="819897"/>
                        <a:pt x="839878" y="819640"/>
                        <a:pt x="851736" y="828146"/>
                      </a:cubicBezTo>
                      <a:cubicBezTo>
                        <a:pt x="860501" y="834591"/>
                        <a:pt x="868750" y="841809"/>
                        <a:pt x="878030" y="847481"/>
                      </a:cubicBezTo>
                      <a:cubicBezTo>
                        <a:pt x="885764" y="852121"/>
                        <a:pt x="884475" y="863463"/>
                        <a:pt x="875452" y="870424"/>
                      </a:cubicBezTo>
                      <a:cubicBezTo>
                        <a:pt x="869266" y="875322"/>
                        <a:pt x="862563" y="879188"/>
                        <a:pt x="855603" y="882540"/>
                      </a:cubicBezTo>
                      <a:cubicBezTo>
                        <a:pt x="843745" y="888211"/>
                        <a:pt x="832144" y="893882"/>
                        <a:pt x="821317" y="901616"/>
                      </a:cubicBezTo>
                      <a:cubicBezTo>
                        <a:pt x="810748" y="909092"/>
                        <a:pt x="804819" y="918114"/>
                        <a:pt x="805334" y="932035"/>
                      </a:cubicBezTo>
                      <a:cubicBezTo>
                        <a:pt x="806108" y="952142"/>
                        <a:pt x="799921" y="971476"/>
                        <a:pt x="797343" y="991068"/>
                      </a:cubicBezTo>
                      <a:cubicBezTo>
                        <a:pt x="796827" y="994677"/>
                        <a:pt x="795796" y="998286"/>
                        <a:pt x="797343" y="1002927"/>
                      </a:cubicBezTo>
                      <a:cubicBezTo>
                        <a:pt x="803014" y="996482"/>
                        <a:pt x="806365" y="989779"/>
                        <a:pt x="810748" y="984108"/>
                      </a:cubicBezTo>
                      <a:cubicBezTo>
                        <a:pt x="813841" y="980241"/>
                        <a:pt x="816677" y="975343"/>
                        <a:pt x="822606" y="976374"/>
                      </a:cubicBezTo>
                      <a:cubicBezTo>
                        <a:pt x="829051" y="977405"/>
                        <a:pt x="829051" y="982819"/>
                        <a:pt x="829824" y="987975"/>
                      </a:cubicBezTo>
                      <a:cubicBezTo>
                        <a:pt x="831113" y="994935"/>
                        <a:pt x="833949" y="995966"/>
                        <a:pt x="839104" y="991842"/>
                      </a:cubicBezTo>
                      <a:cubicBezTo>
                        <a:pt x="849416" y="984108"/>
                        <a:pt x="852509" y="973023"/>
                        <a:pt x="846838" y="961423"/>
                      </a:cubicBezTo>
                      <a:cubicBezTo>
                        <a:pt x="843745" y="954978"/>
                        <a:pt x="845549" y="950596"/>
                        <a:pt x="851478" y="947502"/>
                      </a:cubicBezTo>
                      <a:cubicBezTo>
                        <a:pt x="858954" y="943635"/>
                        <a:pt x="866172" y="944924"/>
                        <a:pt x="872359" y="950596"/>
                      </a:cubicBezTo>
                      <a:cubicBezTo>
                        <a:pt x="877773" y="955236"/>
                        <a:pt x="882928" y="955751"/>
                        <a:pt x="888084" y="950596"/>
                      </a:cubicBezTo>
                      <a:cubicBezTo>
                        <a:pt x="894271" y="944667"/>
                        <a:pt x="900458" y="945955"/>
                        <a:pt x="906645" y="950080"/>
                      </a:cubicBezTo>
                      <a:cubicBezTo>
                        <a:pt x="913605" y="954720"/>
                        <a:pt x="916183" y="961423"/>
                        <a:pt x="913863" y="969414"/>
                      </a:cubicBezTo>
                      <a:cubicBezTo>
                        <a:pt x="912058" y="975859"/>
                        <a:pt x="908707" y="981272"/>
                        <a:pt x="905871" y="987201"/>
                      </a:cubicBezTo>
                      <a:cubicBezTo>
                        <a:pt x="902262" y="994677"/>
                        <a:pt x="902778" y="1001380"/>
                        <a:pt x="908965" y="1007567"/>
                      </a:cubicBezTo>
                      <a:cubicBezTo>
                        <a:pt x="915410" y="1014011"/>
                        <a:pt x="914636" y="1018909"/>
                        <a:pt x="907676" y="1024581"/>
                      </a:cubicBezTo>
                      <a:cubicBezTo>
                        <a:pt x="902520" y="1028705"/>
                        <a:pt x="896591" y="1031541"/>
                        <a:pt x="890920" y="1034634"/>
                      </a:cubicBezTo>
                      <a:cubicBezTo>
                        <a:pt x="875968" y="1042110"/>
                        <a:pt x="863594" y="1051391"/>
                        <a:pt x="857923" y="1068405"/>
                      </a:cubicBezTo>
                      <a:cubicBezTo>
                        <a:pt x="854314" y="1078716"/>
                        <a:pt x="845034" y="1083872"/>
                        <a:pt x="834464" y="1086192"/>
                      </a:cubicBezTo>
                      <a:cubicBezTo>
                        <a:pt x="825699" y="1087996"/>
                        <a:pt x="816419" y="1088254"/>
                        <a:pt x="807654" y="1090317"/>
                      </a:cubicBezTo>
                      <a:cubicBezTo>
                        <a:pt x="797085" y="1092637"/>
                        <a:pt x="793218" y="1097792"/>
                        <a:pt x="795796" y="1108362"/>
                      </a:cubicBezTo>
                      <a:cubicBezTo>
                        <a:pt x="800952" y="1129758"/>
                        <a:pt x="810748" y="1148577"/>
                        <a:pt x="826473" y="1164044"/>
                      </a:cubicBezTo>
                      <a:cubicBezTo>
                        <a:pt x="836527" y="1173840"/>
                        <a:pt x="841424" y="1173840"/>
                        <a:pt x="852252" y="1165075"/>
                      </a:cubicBezTo>
                      <a:cubicBezTo>
                        <a:pt x="879577" y="1142905"/>
                        <a:pt x="905098" y="1118415"/>
                        <a:pt x="933712" y="1098050"/>
                      </a:cubicBezTo>
                      <a:cubicBezTo>
                        <a:pt x="944540" y="1090317"/>
                        <a:pt x="953304" y="1079747"/>
                        <a:pt x="957429" y="1066342"/>
                      </a:cubicBezTo>
                      <a:cubicBezTo>
                        <a:pt x="961554" y="1061702"/>
                        <a:pt x="962069" y="1056289"/>
                        <a:pt x="960522" y="1050617"/>
                      </a:cubicBezTo>
                      <a:cubicBezTo>
                        <a:pt x="959233" y="1046235"/>
                        <a:pt x="958718" y="1041595"/>
                        <a:pt x="957429" y="1036954"/>
                      </a:cubicBezTo>
                      <a:cubicBezTo>
                        <a:pt x="956140" y="1031799"/>
                        <a:pt x="956656" y="1027416"/>
                        <a:pt x="961038" y="1023550"/>
                      </a:cubicBezTo>
                      <a:cubicBezTo>
                        <a:pt x="967483" y="1017620"/>
                        <a:pt x="968514" y="1010145"/>
                        <a:pt x="965420" y="1002153"/>
                      </a:cubicBezTo>
                      <a:cubicBezTo>
                        <a:pt x="963100" y="996224"/>
                        <a:pt x="960780" y="990553"/>
                        <a:pt x="958202" y="984881"/>
                      </a:cubicBezTo>
                      <a:cubicBezTo>
                        <a:pt x="954593" y="976374"/>
                        <a:pt x="950984" y="967352"/>
                        <a:pt x="955882" y="958845"/>
                      </a:cubicBezTo>
                      <a:cubicBezTo>
                        <a:pt x="963874" y="944151"/>
                        <a:pt x="962585" y="928941"/>
                        <a:pt x="960265" y="913216"/>
                      </a:cubicBezTo>
                      <a:cubicBezTo>
                        <a:pt x="959749" y="910381"/>
                        <a:pt x="959491" y="907545"/>
                        <a:pt x="958718" y="904967"/>
                      </a:cubicBezTo>
                      <a:cubicBezTo>
                        <a:pt x="954078" y="886406"/>
                        <a:pt x="953047" y="867588"/>
                        <a:pt x="953047" y="848512"/>
                      </a:cubicBezTo>
                      <a:cubicBezTo>
                        <a:pt x="953047" y="841036"/>
                        <a:pt x="951242" y="833560"/>
                        <a:pt x="949695" y="826342"/>
                      </a:cubicBezTo>
                      <a:cubicBezTo>
                        <a:pt x="947117" y="814226"/>
                        <a:pt x="946602" y="802368"/>
                        <a:pt x="949953" y="790252"/>
                      </a:cubicBezTo>
                      <a:cubicBezTo>
                        <a:pt x="953304" y="778136"/>
                        <a:pt x="950211" y="766020"/>
                        <a:pt x="948664" y="754161"/>
                      </a:cubicBezTo>
                      <a:cubicBezTo>
                        <a:pt x="947375" y="744366"/>
                        <a:pt x="948922" y="735601"/>
                        <a:pt x="954851" y="727609"/>
                      </a:cubicBezTo>
                      <a:cubicBezTo>
                        <a:pt x="959749" y="721422"/>
                        <a:pt x="960522" y="714978"/>
                        <a:pt x="958718" y="707502"/>
                      </a:cubicBezTo>
                      <a:cubicBezTo>
                        <a:pt x="956140" y="695901"/>
                        <a:pt x="952789" y="684559"/>
                        <a:pt x="953047" y="672443"/>
                      </a:cubicBezTo>
                      <a:cubicBezTo>
                        <a:pt x="953047" y="666771"/>
                        <a:pt x="953304" y="661100"/>
                        <a:pt x="955624" y="655944"/>
                      </a:cubicBezTo>
                      <a:cubicBezTo>
                        <a:pt x="959491" y="647695"/>
                        <a:pt x="957945" y="640735"/>
                        <a:pt x="954335" y="632744"/>
                      </a:cubicBezTo>
                      <a:cubicBezTo>
                        <a:pt x="946860" y="615730"/>
                        <a:pt x="950726" y="598458"/>
                        <a:pt x="954078" y="581444"/>
                      </a:cubicBezTo>
                      <a:cubicBezTo>
                        <a:pt x="956140" y="570874"/>
                        <a:pt x="957945" y="561594"/>
                        <a:pt x="949438" y="552829"/>
                      </a:cubicBezTo>
                      <a:cubicBezTo>
                        <a:pt x="945571" y="548705"/>
                        <a:pt x="945313" y="542776"/>
                        <a:pt x="946860" y="536847"/>
                      </a:cubicBezTo>
                      <a:cubicBezTo>
                        <a:pt x="949180" y="528340"/>
                        <a:pt x="952531" y="520348"/>
                        <a:pt x="956398" y="512614"/>
                      </a:cubicBezTo>
                      <a:cubicBezTo>
                        <a:pt x="961554" y="502303"/>
                        <a:pt x="961038" y="493280"/>
                        <a:pt x="953047" y="484258"/>
                      </a:cubicBezTo>
                      <a:cubicBezTo>
                        <a:pt x="943766" y="474204"/>
                        <a:pt x="941704" y="461315"/>
                        <a:pt x="944282" y="448425"/>
                      </a:cubicBezTo>
                      <a:cubicBezTo>
                        <a:pt x="949180" y="424451"/>
                        <a:pt x="950211" y="400477"/>
                        <a:pt x="945828" y="375987"/>
                      </a:cubicBezTo>
                      <a:cubicBezTo>
                        <a:pt x="943251" y="361035"/>
                        <a:pt x="945313" y="346084"/>
                        <a:pt x="953047" y="332421"/>
                      </a:cubicBezTo>
                      <a:cubicBezTo>
                        <a:pt x="956913" y="325461"/>
                        <a:pt x="955882" y="319532"/>
                        <a:pt x="951500" y="313345"/>
                      </a:cubicBezTo>
                      <a:cubicBezTo>
                        <a:pt x="945571" y="304838"/>
                        <a:pt x="938095" y="297877"/>
                        <a:pt x="930877" y="290402"/>
                      </a:cubicBezTo>
                      <a:cubicBezTo>
                        <a:pt x="921339" y="280863"/>
                        <a:pt x="914894" y="269779"/>
                        <a:pt x="912574" y="256374"/>
                      </a:cubicBezTo>
                      <a:cubicBezTo>
                        <a:pt x="905098" y="215643"/>
                        <a:pt x="895302" y="175428"/>
                        <a:pt x="888084" y="134440"/>
                      </a:cubicBezTo>
                      <a:cubicBezTo>
                        <a:pt x="883959" y="110981"/>
                        <a:pt x="881382" y="87523"/>
                        <a:pt x="880093" y="64064"/>
                      </a:cubicBezTo>
                      <a:cubicBezTo>
                        <a:pt x="879061" y="46792"/>
                        <a:pt x="881382" y="29778"/>
                        <a:pt x="885764" y="13280"/>
                      </a:cubicBezTo>
                      <a:cubicBezTo>
                        <a:pt x="888084" y="4515"/>
                        <a:pt x="894271" y="391"/>
                        <a:pt x="905871" y="133"/>
                      </a:cubicBezTo>
                      <a:cubicBezTo>
                        <a:pt x="923143" y="-383"/>
                        <a:pt x="940673" y="648"/>
                        <a:pt x="957945" y="2453"/>
                      </a:cubicBezTo>
                      <a:cubicBezTo>
                        <a:pt x="962842" y="2968"/>
                        <a:pt x="967998" y="2711"/>
                        <a:pt x="972896" y="3226"/>
                      </a:cubicBezTo>
                      <a:cubicBezTo>
                        <a:pt x="986301" y="4000"/>
                        <a:pt x="999191" y="6835"/>
                        <a:pt x="1011822" y="11991"/>
                      </a:cubicBezTo>
                      <a:cubicBezTo>
                        <a:pt x="1032961" y="20498"/>
                        <a:pt x="1054873" y="20240"/>
                        <a:pt x="1075496" y="10702"/>
                      </a:cubicBezTo>
                      <a:cubicBezTo>
                        <a:pt x="1091736" y="3226"/>
                        <a:pt x="1108493" y="3742"/>
                        <a:pt x="1125507" y="2195"/>
                      </a:cubicBezTo>
                      <a:cubicBezTo>
                        <a:pt x="1137365" y="5288"/>
                        <a:pt x="1148192" y="5546"/>
                        <a:pt x="1158761" y="3484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25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514" name="Freeform: Shape 1513">
                <a:extLst>
                  <a:ext uri="{FF2B5EF4-FFF2-40B4-BE49-F238E27FC236}">
                    <a16:creationId xmlns:a16="http://schemas.microsoft.com/office/drawing/2014/main" id="{204AEAB6-BE25-42C4-86AB-1E45BC03E59F}"/>
                  </a:ext>
                </a:extLst>
              </p:cNvPr>
              <p:cNvSpPr/>
              <p:nvPr/>
            </p:nvSpPr>
            <p:spPr>
              <a:xfrm>
                <a:off x="6454325" y="2161484"/>
                <a:ext cx="709308" cy="709115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5" name="Freeform: Shape 1514">
                <a:extLst>
                  <a:ext uri="{FF2B5EF4-FFF2-40B4-BE49-F238E27FC236}">
                    <a16:creationId xmlns:a16="http://schemas.microsoft.com/office/drawing/2014/main" id="{F20633DF-0DBA-4B74-8469-BD128CF4E1CA}"/>
                  </a:ext>
                </a:extLst>
              </p:cNvPr>
              <p:cNvSpPr/>
              <p:nvPr/>
            </p:nvSpPr>
            <p:spPr>
              <a:xfrm>
                <a:off x="6698458" y="3055206"/>
                <a:ext cx="556908" cy="556756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6" name="Freeform: Shape 1515">
                <a:extLst>
                  <a:ext uri="{FF2B5EF4-FFF2-40B4-BE49-F238E27FC236}">
                    <a16:creationId xmlns:a16="http://schemas.microsoft.com/office/drawing/2014/main" id="{2AF279C7-9AE2-43C0-B0D5-E9163527F8B9}"/>
                  </a:ext>
                </a:extLst>
              </p:cNvPr>
              <p:cNvSpPr/>
              <p:nvPr/>
            </p:nvSpPr>
            <p:spPr>
              <a:xfrm>
                <a:off x="5652644" y="2768713"/>
                <a:ext cx="635002" cy="634829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7" name="Freeform: Shape 1516">
                <a:extLst>
                  <a:ext uri="{FF2B5EF4-FFF2-40B4-BE49-F238E27FC236}">
                    <a16:creationId xmlns:a16="http://schemas.microsoft.com/office/drawing/2014/main" id="{3947EC98-7F1F-439E-A7CC-43556E9DC1FA}"/>
                  </a:ext>
                </a:extLst>
              </p:cNvPr>
              <p:cNvSpPr/>
              <p:nvPr/>
            </p:nvSpPr>
            <p:spPr>
              <a:xfrm>
                <a:off x="5136966" y="3420530"/>
                <a:ext cx="498567" cy="498431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8" name="Freeform: Shape 1517">
                <a:extLst>
                  <a:ext uri="{FF2B5EF4-FFF2-40B4-BE49-F238E27FC236}">
                    <a16:creationId xmlns:a16="http://schemas.microsoft.com/office/drawing/2014/main" id="{84BA7C44-D456-4B96-8C70-135B507DD7D7}"/>
                  </a:ext>
                </a:extLst>
              </p:cNvPr>
              <p:cNvSpPr/>
              <p:nvPr/>
            </p:nvSpPr>
            <p:spPr>
              <a:xfrm>
                <a:off x="6091321" y="3654154"/>
                <a:ext cx="392651" cy="392544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9" name="Freeform: Shape 1518">
                <a:extLst>
                  <a:ext uri="{FF2B5EF4-FFF2-40B4-BE49-F238E27FC236}">
                    <a16:creationId xmlns:a16="http://schemas.microsoft.com/office/drawing/2014/main" id="{21A74D77-0D5A-4F3C-94F3-4FEE017051F1}"/>
                  </a:ext>
                </a:extLst>
              </p:cNvPr>
              <p:cNvSpPr/>
              <p:nvPr/>
            </p:nvSpPr>
            <p:spPr>
              <a:xfrm>
                <a:off x="5807831" y="4440198"/>
                <a:ext cx="308287" cy="308203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0" name="Freeform: Shape 1519">
                <a:extLst>
                  <a:ext uri="{FF2B5EF4-FFF2-40B4-BE49-F238E27FC236}">
                    <a16:creationId xmlns:a16="http://schemas.microsoft.com/office/drawing/2014/main" id="{EF9A9DD3-095E-406D-A939-BDCB5A56029C}"/>
                  </a:ext>
                </a:extLst>
              </p:cNvPr>
              <p:cNvSpPr/>
              <p:nvPr/>
            </p:nvSpPr>
            <p:spPr>
              <a:xfrm>
                <a:off x="6571416" y="4058937"/>
                <a:ext cx="498567" cy="498431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1" name="Freeform: Shape 1520">
                <a:extLst>
                  <a:ext uri="{FF2B5EF4-FFF2-40B4-BE49-F238E27FC236}">
                    <a16:creationId xmlns:a16="http://schemas.microsoft.com/office/drawing/2014/main" id="{47C91901-DC10-414F-A531-607499A9B00E}"/>
                  </a:ext>
                </a:extLst>
              </p:cNvPr>
              <p:cNvSpPr/>
              <p:nvPr/>
            </p:nvSpPr>
            <p:spPr>
              <a:xfrm>
                <a:off x="5172194" y="4145611"/>
                <a:ext cx="392651" cy="392544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2" name="Freeform: Shape 1521">
                <a:extLst>
                  <a:ext uri="{FF2B5EF4-FFF2-40B4-BE49-F238E27FC236}">
                    <a16:creationId xmlns:a16="http://schemas.microsoft.com/office/drawing/2014/main" id="{03414CFB-6007-43E1-BED8-722E0020118A}"/>
                  </a:ext>
                </a:extLst>
              </p:cNvPr>
              <p:cNvSpPr/>
              <p:nvPr/>
            </p:nvSpPr>
            <p:spPr>
              <a:xfrm>
                <a:off x="5983480" y="1908752"/>
                <a:ext cx="308287" cy="308203"/>
              </a:xfrm>
              <a:custGeom>
                <a:avLst/>
                <a:gdLst>
                  <a:gd name="connsiteX0" fmla="*/ 779400 w 1309323"/>
                  <a:gd name="connsiteY0" fmla="*/ 796483 h 1308967"/>
                  <a:gd name="connsiteX1" fmla="*/ 852713 w 1309323"/>
                  <a:gd name="connsiteY1" fmla="*/ 869797 h 1308967"/>
                  <a:gd name="connsiteX2" fmla="*/ 779400 w 1309323"/>
                  <a:gd name="connsiteY2" fmla="*/ 943110 h 1308967"/>
                  <a:gd name="connsiteX3" fmla="*/ 706086 w 1309323"/>
                  <a:gd name="connsiteY3" fmla="*/ 869797 h 1308967"/>
                  <a:gd name="connsiteX4" fmla="*/ 779400 w 1309323"/>
                  <a:gd name="connsiteY4" fmla="*/ 796483 h 1308967"/>
                  <a:gd name="connsiteX5" fmla="*/ 531700 w 1309323"/>
                  <a:gd name="connsiteY5" fmla="*/ 796483 h 1308967"/>
                  <a:gd name="connsiteX6" fmla="*/ 605013 w 1309323"/>
                  <a:gd name="connsiteY6" fmla="*/ 869797 h 1308967"/>
                  <a:gd name="connsiteX7" fmla="*/ 531700 w 1309323"/>
                  <a:gd name="connsiteY7" fmla="*/ 943110 h 1308967"/>
                  <a:gd name="connsiteX8" fmla="*/ 458386 w 1309323"/>
                  <a:gd name="connsiteY8" fmla="*/ 869797 h 1308967"/>
                  <a:gd name="connsiteX9" fmla="*/ 531700 w 1309323"/>
                  <a:gd name="connsiteY9" fmla="*/ 796483 h 1308967"/>
                  <a:gd name="connsiteX10" fmla="*/ 410341 w 1309323"/>
                  <a:gd name="connsiteY10" fmla="*/ 585795 h 1308967"/>
                  <a:gd name="connsiteX11" fmla="*/ 483654 w 1309323"/>
                  <a:gd name="connsiteY11" fmla="*/ 659109 h 1308967"/>
                  <a:gd name="connsiteX12" fmla="*/ 410341 w 1309323"/>
                  <a:gd name="connsiteY12" fmla="*/ 732422 h 1308967"/>
                  <a:gd name="connsiteX13" fmla="*/ 337027 w 1309323"/>
                  <a:gd name="connsiteY13" fmla="*/ 659109 h 1308967"/>
                  <a:gd name="connsiteX14" fmla="*/ 410341 w 1309323"/>
                  <a:gd name="connsiteY14" fmla="*/ 585795 h 1308967"/>
                  <a:gd name="connsiteX15" fmla="*/ 904318 w 1309323"/>
                  <a:gd name="connsiteY15" fmla="*/ 583304 h 1308967"/>
                  <a:gd name="connsiteX16" fmla="*/ 977631 w 1309323"/>
                  <a:gd name="connsiteY16" fmla="*/ 656618 h 1308967"/>
                  <a:gd name="connsiteX17" fmla="*/ 904318 w 1309323"/>
                  <a:gd name="connsiteY17" fmla="*/ 729931 h 1308967"/>
                  <a:gd name="connsiteX18" fmla="*/ 831004 w 1309323"/>
                  <a:gd name="connsiteY18" fmla="*/ 656618 h 1308967"/>
                  <a:gd name="connsiteX19" fmla="*/ 904318 w 1309323"/>
                  <a:gd name="connsiteY19" fmla="*/ 583304 h 1308967"/>
                  <a:gd name="connsiteX20" fmla="*/ 658397 w 1309323"/>
                  <a:gd name="connsiteY20" fmla="*/ 579033 h 1308967"/>
                  <a:gd name="connsiteX21" fmla="*/ 731710 w 1309323"/>
                  <a:gd name="connsiteY21" fmla="*/ 652347 h 1308967"/>
                  <a:gd name="connsiteX22" fmla="*/ 658397 w 1309323"/>
                  <a:gd name="connsiteY22" fmla="*/ 725660 h 1308967"/>
                  <a:gd name="connsiteX23" fmla="*/ 585083 w 1309323"/>
                  <a:gd name="connsiteY23" fmla="*/ 652347 h 1308967"/>
                  <a:gd name="connsiteX24" fmla="*/ 658397 w 1309323"/>
                  <a:gd name="connsiteY24" fmla="*/ 579033 h 1308967"/>
                  <a:gd name="connsiteX25" fmla="*/ 531700 w 1309323"/>
                  <a:gd name="connsiteY25" fmla="*/ 367990 h 1308967"/>
                  <a:gd name="connsiteX26" fmla="*/ 605013 w 1309323"/>
                  <a:gd name="connsiteY26" fmla="*/ 441304 h 1308967"/>
                  <a:gd name="connsiteX27" fmla="*/ 531700 w 1309323"/>
                  <a:gd name="connsiteY27" fmla="*/ 514617 h 1308967"/>
                  <a:gd name="connsiteX28" fmla="*/ 458386 w 1309323"/>
                  <a:gd name="connsiteY28" fmla="*/ 441304 h 1308967"/>
                  <a:gd name="connsiteX29" fmla="*/ 531700 w 1309323"/>
                  <a:gd name="connsiteY29" fmla="*/ 367990 h 1308967"/>
                  <a:gd name="connsiteX30" fmla="*/ 779400 w 1309323"/>
                  <a:gd name="connsiteY30" fmla="*/ 367634 h 1308967"/>
                  <a:gd name="connsiteX31" fmla="*/ 852713 w 1309323"/>
                  <a:gd name="connsiteY31" fmla="*/ 440948 h 1308967"/>
                  <a:gd name="connsiteX32" fmla="*/ 779400 w 1309323"/>
                  <a:gd name="connsiteY32" fmla="*/ 514261 h 1308967"/>
                  <a:gd name="connsiteX33" fmla="*/ 706086 w 1309323"/>
                  <a:gd name="connsiteY33" fmla="*/ 440948 h 1308967"/>
                  <a:gd name="connsiteX34" fmla="*/ 779400 w 1309323"/>
                  <a:gd name="connsiteY34" fmla="*/ 367634 h 1308967"/>
                  <a:gd name="connsiteX35" fmla="*/ 658398 w 1309323"/>
                  <a:gd name="connsiteY35" fmla="*/ 258732 h 1308967"/>
                  <a:gd name="connsiteX36" fmla="*/ 257665 w 1309323"/>
                  <a:gd name="connsiteY36" fmla="*/ 659465 h 1308967"/>
                  <a:gd name="connsiteX37" fmla="*/ 658398 w 1309323"/>
                  <a:gd name="connsiteY37" fmla="*/ 1060199 h 1308967"/>
                  <a:gd name="connsiteX38" fmla="*/ 1059132 w 1309323"/>
                  <a:gd name="connsiteY38" fmla="*/ 659465 h 1308967"/>
                  <a:gd name="connsiteX39" fmla="*/ 658398 w 1309323"/>
                  <a:gd name="connsiteY39" fmla="*/ 258732 h 1308967"/>
                  <a:gd name="connsiteX40" fmla="*/ 585085 w 1309323"/>
                  <a:gd name="connsiteY40" fmla="*/ 0 h 1308967"/>
                  <a:gd name="connsiteX41" fmla="*/ 723882 w 1309323"/>
                  <a:gd name="connsiteY41" fmla="*/ 0 h 1308967"/>
                  <a:gd name="connsiteX42" fmla="*/ 754133 w 1309323"/>
                  <a:gd name="connsiteY42" fmla="*/ 30251 h 1308967"/>
                  <a:gd name="connsiteX43" fmla="*/ 754133 w 1309323"/>
                  <a:gd name="connsiteY43" fmla="*/ 74737 h 1308967"/>
                  <a:gd name="connsiteX44" fmla="*/ 723882 w 1309323"/>
                  <a:gd name="connsiteY44" fmla="*/ 104988 h 1308967"/>
                  <a:gd name="connsiteX45" fmla="*/ 705376 w 1309323"/>
                  <a:gd name="connsiteY45" fmla="*/ 104988 h 1308967"/>
                  <a:gd name="connsiteX46" fmla="*/ 705376 w 1309323"/>
                  <a:gd name="connsiteY46" fmla="*/ 159302 h 1308967"/>
                  <a:gd name="connsiteX47" fmla="*/ 755046 w 1309323"/>
                  <a:gd name="connsiteY47" fmla="*/ 164309 h 1308967"/>
                  <a:gd name="connsiteX48" fmla="*/ 958051 w 1309323"/>
                  <a:gd name="connsiteY48" fmla="*/ 256662 h 1308967"/>
                  <a:gd name="connsiteX49" fmla="*/ 968407 w 1309323"/>
                  <a:gd name="connsiteY49" fmla="*/ 265823 h 1308967"/>
                  <a:gd name="connsiteX50" fmla="*/ 1004680 w 1309323"/>
                  <a:gd name="connsiteY50" fmla="*/ 229550 h 1308967"/>
                  <a:gd name="connsiteX51" fmla="*/ 991512 w 1309323"/>
                  <a:gd name="connsiteY51" fmla="*/ 216382 h 1308967"/>
                  <a:gd name="connsiteX52" fmla="*/ 991512 w 1309323"/>
                  <a:gd name="connsiteY52" fmla="*/ 173319 h 1308967"/>
                  <a:gd name="connsiteX53" fmla="*/ 1022830 w 1309323"/>
                  <a:gd name="connsiteY53" fmla="*/ 142000 h 1308967"/>
                  <a:gd name="connsiteX54" fmla="*/ 1065893 w 1309323"/>
                  <a:gd name="connsiteY54" fmla="*/ 142000 h 1308967"/>
                  <a:gd name="connsiteX55" fmla="*/ 1163763 w 1309323"/>
                  <a:gd name="connsiteY55" fmla="*/ 239870 h 1308967"/>
                  <a:gd name="connsiteX56" fmla="*/ 1163763 w 1309323"/>
                  <a:gd name="connsiteY56" fmla="*/ 282933 h 1308967"/>
                  <a:gd name="connsiteX57" fmla="*/ 1132444 w 1309323"/>
                  <a:gd name="connsiteY57" fmla="*/ 314252 h 1308967"/>
                  <a:gd name="connsiteX58" fmla="*/ 1089382 w 1309323"/>
                  <a:gd name="connsiteY58" fmla="*/ 314252 h 1308967"/>
                  <a:gd name="connsiteX59" fmla="*/ 1076570 w 1309323"/>
                  <a:gd name="connsiteY59" fmla="*/ 301084 h 1308967"/>
                  <a:gd name="connsiteX60" fmla="*/ 1040200 w 1309323"/>
                  <a:gd name="connsiteY60" fmla="*/ 337437 h 1308967"/>
                  <a:gd name="connsiteX61" fmla="*/ 1060934 w 1309323"/>
                  <a:gd name="connsiteY61" fmla="*/ 362035 h 1308967"/>
                  <a:gd name="connsiteX62" fmla="*/ 1148440 w 1309323"/>
                  <a:gd name="connsiteY62" fmla="*/ 567664 h 1308967"/>
                  <a:gd name="connsiteX63" fmla="*/ 1151610 w 1309323"/>
                  <a:gd name="connsiteY63" fmla="*/ 603591 h 1308967"/>
                  <a:gd name="connsiteX64" fmla="*/ 1204335 w 1309323"/>
                  <a:gd name="connsiteY64" fmla="*/ 603591 h 1308967"/>
                  <a:gd name="connsiteX65" fmla="*/ 1204335 w 1309323"/>
                  <a:gd name="connsiteY65" fmla="*/ 585085 h 1308967"/>
                  <a:gd name="connsiteX66" fmla="*/ 1234586 w 1309323"/>
                  <a:gd name="connsiteY66" fmla="*/ 554834 h 1308967"/>
                  <a:gd name="connsiteX67" fmla="*/ 1279072 w 1309323"/>
                  <a:gd name="connsiteY67" fmla="*/ 554834 h 1308967"/>
                  <a:gd name="connsiteX68" fmla="*/ 1309323 w 1309323"/>
                  <a:gd name="connsiteY68" fmla="*/ 585085 h 1308967"/>
                  <a:gd name="connsiteX69" fmla="*/ 1309323 w 1309323"/>
                  <a:gd name="connsiteY69" fmla="*/ 723882 h 1308967"/>
                  <a:gd name="connsiteX70" fmla="*/ 1279072 w 1309323"/>
                  <a:gd name="connsiteY70" fmla="*/ 754133 h 1308967"/>
                  <a:gd name="connsiteX71" fmla="*/ 1234586 w 1309323"/>
                  <a:gd name="connsiteY71" fmla="*/ 754133 h 1308967"/>
                  <a:gd name="connsiteX72" fmla="*/ 1204335 w 1309323"/>
                  <a:gd name="connsiteY72" fmla="*/ 723882 h 1308967"/>
                  <a:gd name="connsiteX73" fmla="*/ 1203979 w 1309323"/>
                  <a:gd name="connsiteY73" fmla="*/ 723882 h 1308967"/>
                  <a:gd name="connsiteX74" fmla="*/ 1203979 w 1309323"/>
                  <a:gd name="connsiteY74" fmla="*/ 705376 h 1308967"/>
                  <a:gd name="connsiteX75" fmla="*/ 1151987 w 1309323"/>
                  <a:gd name="connsiteY75" fmla="*/ 705376 h 1308967"/>
                  <a:gd name="connsiteX76" fmla="*/ 1148440 w 1309323"/>
                  <a:gd name="connsiteY76" fmla="*/ 745572 h 1308967"/>
                  <a:gd name="connsiteX77" fmla="*/ 1060934 w 1309323"/>
                  <a:gd name="connsiteY77" fmla="*/ 951201 h 1308967"/>
                  <a:gd name="connsiteX78" fmla="*/ 1042649 w 1309323"/>
                  <a:gd name="connsiteY78" fmla="*/ 972895 h 1308967"/>
                  <a:gd name="connsiteX79" fmla="*/ 1076214 w 1309323"/>
                  <a:gd name="connsiteY79" fmla="*/ 1006460 h 1308967"/>
                  <a:gd name="connsiteX80" fmla="*/ 1089382 w 1309323"/>
                  <a:gd name="connsiteY80" fmla="*/ 993292 h 1308967"/>
                  <a:gd name="connsiteX81" fmla="*/ 1132444 w 1309323"/>
                  <a:gd name="connsiteY81" fmla="*/ 993292 h 1308967"/>
                  <a:gd name="connsiteX82" fmla="*/ 1163763 w 1309323"/>
                  <a:gd name="connsiteY82" fmla="*/ 1024610 h 1308967"/>
                  <a:gd name="connsiteX83" fmla="*/ 1163763 w 1309323"/>
                  <a:gd name="connsiteY83" fmla="*/ 1067673 h 1308967"/>
                  <a:gd name="connsiteX84" fmla="*/ 1065893 w 1309323"/>
                  <a:gd name="connsiteY84" fmla="*/ 1165899 h 1308967"/>
                  <a:gd name="connsiteX85" fmla="*/ 1022830 w 1309323"/>
                  <a:gd name="connsiteY85" fmla="*/ 1165899 h 1308967"/>
                  <a:gd name="connsiteX86" fmla="*/ 991512 w 1309323"/>
                  <a:gd name="connsiteY86" fmla="*/ 1134580 h 1308967"/>
                  <a:gd name="connsiteX87" fmla="*/ 991512 w 1309323"/>
                  <a:gd name="connsiteY87" fmla="*/ 1091518 h 1308967"/>
                  <a:gd name="connsiteX88" fmla="*/ 1004680 w 1309323"/>
                  <a:gd name="connsiteY88" fmla="*/ 1078350 h 1308967"/>
                  <a:gd name="connsiteX89" fmla="*/ 971238 w 1309323"/>
                  <a:gd name="connsiteY89" fmla="*/ 1044909 h 1308967"/>
                  <a:gd name="connsiteX90" fmla="*/ 958051 w 1309323"/>
                  <a:gd name="connsiteY90" fmla="*/ 1056575 h 1308967"/>
                  <a:gd name="connsiteX91" fmla="*/ 755046 w 1309323"/>
                  <a:gd name="connsiteY91" fmla="*/ 1148927 h 1308967"/>
                  <a:gd name="connsiteX92" fmla="*/ 705376 w 1309323"/>
                  <a:gd name="connsiteY92" fmla="*/ 1153934 h 1308967"/>
                  <a:gd name="connsiteX93" fmla="*/ 705376 w 1309323"/>
                  <a:gd name="connsiteY93" fmla="*/ 1203979 h 1308967"/>
                  <a:gd name="connsiteX94" fmla="*/ 723882 w 1309323"/>
                  <a:gd name="connsiteY94" fmla="*/ 1203979 h 1308967"/>
                  <a:gd name="connsiteX95" fmla="*/ 754133 w 1309323"/>
                  <a:gd name="connsiteY95" fmla="*/ 1234230 h 1308967"/>
                  <a:gd name="connsiteX96" fmla="*/ 754133 w 1309323"/>
                  <a:gd name="connsiteY96" fmla="*/ 1278716 h 1308967"/>
                  <a:gd name="connsiteX97" fmla="*/ 723882 w 1309323"/>
                  <a:gd name="connsiteY97" fmla="*/ 1308967 h 1308967"/>
                  <a:gd name="connsiteX98" fmla="*/ 585085 w 1309323"/>
                  <a:gd name="connsiteY98" fmla="*/ 1308967 h 1308967"/>
                  <a:gd name="connsiteX99" fmla="*/ 554834 w 1309323"/>
                  <a:gd name="connsiteY99" fmla="*/ 1278716 h 1308967"/>
                  <a:gd name="connsiteX100" fmla="*/ 554834 w 1309323"/>
                  <a:gd name="connsiteY100" fmla="*/ 1234230 h 1308967"/>
                  <a:gd name="connsiteX101" fmla="*/ 585085 w 1309323"/>
                  <a:gd name="connsiteY101" fmla="*/ 1203979 h 1308967"/>
                  <a:gd name="connsiteX102" fmla="*/ 603591 w 1309323"/>
                  <a:gd name="connsiteY102" fmla="*/ 1203979 h 1308967"/>
                  <a:gd name="connsiteX103" fmla="*/ 603591 w 1309323"/>
                  <a:gd name="connsiteY103" fmla="*/ 1154077 h 1308967"/>
                  <a:gd name="connsiteX104" fmla="*/ 552496 w 1309323"/>
                  <a:gd name="connsiteY104" fmla="*/ 1148927 h 1308967"/>
                  <a:gd name="connsiteX105" fmla="*/ 349491 w 1309323"/>
                  <a:gd name="connsiteY105" fmla="*/ 1056575 h 1308967"/>
                  <a:gd name="connsiteX106" fmla="*/ 334235 w 1309323"/>
                  <a:gd name="connsiteY106" fmla="*/ 1043079 h 1308967"/>
                  <a:gd name="connsiteX107" fmla="*/ 298948 w 1309323"/>
                  <a:gd name="connsiteY107" fmla="*/ 1078350 h 1308967"/>
                  <a:gd name="connsiteX108" fmla="*/ 312116 w 1309323"/>
                  <a:gd name="connsiteY108" fmla="*/ 1091518 h 1308967"/>
                  <a:gd name="connsiteX109" fmla="*/ 312116 w 1309323"/>
                  <a:gd name="connsiteY109" fmla="*/ 1134580 h 1308967"/>
                  <a:gd name="connsiteX110" fmla="*/ 280797 w 1309323"/>
                  <a:gd name="connsiteY110" fmla="*/ 1165899 h 1308967"/>
                  <a:gd name="connsiteX111" fmla="*/ 237734 w 1309323"/>
                  <a:gd name="connsiteY111" fmla="*/ 1165899 h 1308967"/>
                  <a:gd name="connsiteX112" fmla="*/ 139864 w 1309323"/>
                  <a:gd name="connsiteY112" fmla="*/ 1068029 h 1308967"/>
                  <a:gd name="connsiteX113" fmla="*/ 139864 w 1309323"/>
                  <a:gd name="connsiteY113" fmla="*/ 1024966 h 1308967"/>
                  <a:gd name="connsiteX114" fmla="*/ 171183 w 1309323"/>
                  <a:gd name="connsiteY114" fmla="*/ 993648 h 1308967"/>
                  <a:gd name="connsiteX115" fmla="*/ 214246 w 1309323"/>
                  <a:gd name="connsiteY115" fmla="*/ 993648 h 1308967"/>
                  <a:gd name="connsiteX116" fmla="*/ 227414 w 1309323"/>
                  <a:gd name="connsiteY116" fmla="*/ 1006816 h 1308967"/>
                  <a:gd name="connsiteX117" fmla="*/ 263266 w 1309323"/>
                  <a:gd name="connsiteY117" fmla="*/ 970964 h 1308967"/>
                  <a:gd name="connsiteX118" fmla="*/ 246608 w 1309323"/>
                  <a:gd name="connsiteY118" fmla="*/ 951201 h 1308967"/>
                  <a:gd name="connsiteX119" fmla="*/ 159102 w 1309323"/>
                  <a:gd name="connsiteY119" fmla="*/ 745572 h 1308967"/>
                  <a:gd name="connsiteX120" fmla="*/ 155555 w 1309323"/>
                  <a:gd name="connsiteY120" fmla="*/ 705376 h 1308967"/>
                  <a:gd name="connsiteX121" fmla="*/ 104988 w 1309323"/>
                  <a:gd name="connsiteY121" fmla="*/ 705376 h 1308967"/>
                  <a:gd name="connsiteX122" fmla="*/ 104988 w 1309323"/>
                  <a:gd name="connsiteY122" fmla="*/ 723882 h 1308967"/>
                  <a:gd name="connsiteX123" fmla="*/ 74737 w 1309323"/>
                  <a:gd name="connsiteY123" fmla="*/ 754133 h 1308967"/>
                  <a:gd name="connsiteX124" fmla="*/ 30251 w 1309323"/>
                  <a:gd name="connsiteY124" fmla="*/ 754133 h 1308967"/>
                  <a:gd name="connsiteX125" fmla="*/ 0 w 1309323"/>
                  <a:gd name="connsiteY125" fmla="*/ 723882 h 1308967"/>
                  <a:gd name="connsiteX126" fmla="*/ 0 w 1309323"/>
                  <a:gd name="connsiteY126" fmla="*/ 585085 h 1308967"/>
                  <a:gd name="connsiteX127" fmla="*/ 30251 w 1309323"/>
                  <a:gd name="connsiteY127" fmla="*/ 554834 h 1308967"/>
                  <a:gd name="connsiteX128" fmla="*/ 74737 w 1309323"/>
                  <a:gd name="connsiteY128" fmla="*/ 554834 h 1308967"/>
                  <a:gd name="connsiteX129" fmla="*/ 104988 w 1309323"/>
                  <a:gd name="connsiteY129" fmla="*/ 585085 h 1308967"/>
                  <a:gd name="connsiteX130" fmla="*/ 104988 w 1309323"/>
                  <a:gd name="connsiteY130" fmla="*/ 603591 h 1308967"/>
                  <a:gd name="connsiteX131" fmla="*/ 155932 w 1309323"/>
                  <a:gd name="connsiteY131" fmla="*/ 603591 h 1308967"/>
                  <a:gd name="connsiteX132" fmla="*/ 159102 w 1309323"/>
                  <a:gd name="connsiteY132" fmla="*/ 567664 h 1308967"/>
                  <a:gd name="connsiteX133" fmla="*/ 246608 w 1309323"/>
                  <a:gd name="connsiteY133" fmla="*/ 362035 h 1308967"/>
                  <a:gd name="connsiteX134" fmla="*/ 265707 w 1309323"/>
                  <a:gd name="connsiteY134" fmla="*/ 339377 h 1308967"/>
                  <a:gd name="connsiteX135" fmla="*/ 227414 w 1309323"/>
                  <a:gd name="connsiteY135" fmla="*/ 301084 h 1308967"/>
                  <a:gd name="connsiteX136" fmla="*/ 214246 w 1309323"/>
                  <a:gd name="connsiteY136" fmla="*/ 314252 h 1308967"/>
                  <a:gd name="connsiteX137" fmla="*/ 171183 w 1309323"/>
                  <a:gd name="connsiteY137" fmla="*/ 314252 h 1308967"/>
                  <a:gd name="connsiteX138" fmla="*/ 139864 w 1309323"/>
                  <a:gd name="connsiteY138" fmla="*/ 282933 h 1308967"/>
                  <a:gd name="connsiteX139" fmla="*/ 139864 w 1309323"/>
                  <a:gd name="connsiteY139" fmla="*/ 239870 h 1308967"/>
                  <a:gd name="connsiteX140" fmla="*/ 238090 w 1309323"/>
                  <a:gd name="connsiteY140" fmla="*/ 142000 h 1308967"/>
                  <a:gd name="connsiteX141" fmla="*/ 281153 w 1309323"/>
                  <a:gd name="connsiteY141" fmla="*/ 142000 h 1308967"/>
                  <a:gd name="connsiteX142" fmla="*/ 312471 w 1309323"/>
                  <a:gd name="connsiteY142" fmla="*/ 173319 h 1308967"/>
                  <a:gd name="connsiteX143" fmla="*/ 312471 w 1309323"/>
                  <a:gd name="connsiteY143" fmla="*/ 216382 h 1308967"/>
                  <a:gd name="connsiteX144" fmla="*/ 299303 w 1309323"/>
                  <a:gd name="connsiteY144" fmla="*/ 229550 h 1308967"/>
                  <a:gd name="connsiteX145" fmla="*/ 337246 w 1309323"/>
                  <a:gd name="connsiteY145" fmla="*/ 267493 h 1308967"/>
                  <a:gd name="connsiteX146" fmla="*/ 349491 w 1309323"/>
                  <a:gd name="connsiteY146" fmla="*/ 256662 h 1308967"/>
                  <a:gd name="connsiteX147" fmla="*/ 552496 w 1309323"/>
                  <a:gd name="connsiteY147" fmla="*/ 164309 h 1308967"/>
                  <a:gd name="connsiteX148" fmla="*/ 603591 w 1309323"/>
                  <a:gd name="connsiteY148" fmla="*/ 159159 h 1308967"/>
                  <a:gd name="connsiteX149" fmla="*/ 603591 w 1309323"/>
                  <a:gd name="connsiteY149" fmla="*/ 104988 h 1308967"/>
                  <a:gd name="connsiteX150" fmla="*/ 585085 w 1309323"/>
                  <a:gd name="connsiteY150" fmla="*/ 104988 h 1308967"/>
                  <a:gd name="connsiteX151" fmla="*/ 554834 w 1309323"/>
                  <a:gd name="connsiteY151" fmla="*/ 74737 h 1308967"/>
                  <a:gd name="connsiteX152" fmla="*/ 554834 w 1309323"/>
                  <a:gd name="connsiteY152" fmla="*/ 30251 h 1308967"/>
                  <a:gd name="connsiteX153" fmla="*/ 585085 w 1309323"/>
                  <a:gd name="connsiteY153" fmla="*/ 0 h 130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1309323" h="1308967">
                    <a:moveTo>
                      <a:pt x="779400" y="796483"/>
                    </a:moveTo>
                    <a:cubicBezTo>
                      <a:pt x="819889" y="796483"/>
                      <a:pt x="852713" y="829307"/>
                      <a:pt x="852713" y="869797"/>
                    </a:cubicBezTo>
                    <a:cubicBezTo>
                      <a:pt x="852713" y="910286"/>
                      <a:pt x="819890" y="943110"/>
                      <a:pt x="779400" y="943110"/>
                    </a:cubicBezTo>
                    <a:cubicBezTo>
                      <a:pt x="738910" y="943110"/>
                      <a:pt x="706086" y="910287"/>
                      <a:pt x="706086" y="869797"/>
                    </a:cubicBezTo>
                    <a:cubicBezTo>
                      <a:pt x="706086" y="829307"/>
                      <a:pt x="738910" y="796483"/>
                      <a:pt x="779400" y="796483"/>
                    </a:cubicBezTo>
                    <a:close/>
                    <a:moveTo>
                      <a:pt x="531700" y="796483"/>
                    </a:moveTo>
                    <a:cubicBezTo>
                      <a:pt x="572189" y="796483"/>
                      <a:pt x="605013" y="829307"/>
                      <a:pt x="605013" y="869797"/>
                    </a:cubicBezTo>
                    <a:cubicBezTo>
                      <a:pt x="605013" y="910286"/>
                      <a:pt x="572190" y="943110"/>
                      <a:pt x="531700" y="943110"/>
                    </a:cubicBezTo>
                    <a:cubicBezTo>
                      <a:pt x="491210" y="943110"/>
                      <a:pt x="458386" y="910287"/>
                      <a:pt x="458386" y="869797"/>
                    </a:cubicBezTo>
                    <a:cubicBezTo>
                      <a:pt x="458386" y="829307"/>
                      <a:pt x="491210" y="796483"/>
                      <a:pt x="531700" y="796483"/>
                    </a:cubicBezTo>
                    <a:close/>
                    <a:moveTo>
                      <a:pt x="410341" y="585795"/>
                    </a:moveTo>
                    <a:cubicBezTo>
                      <a:pt x="450831" y="585795"/>
                      <a:pt x="483654" y="618619"/>
                      <a:pt x="483654" y="659109"/>
                    </a:cubicBezTo>
                    <a:cubicBezTo>
                      <a:pt x="483654" y="699598"/>
                      <a:pt x="450831" y="732422"/>
                      <a:pt x="410341" y="732422"/>
                    </a:cubicBezTo>
                    <a:cubicBezTo>
                      <a:pt x="369851" y="732422"/>
                      <a:pt x="337027" y="699599"/>
                      <a:pt x="337027" y="659109"/>
                    </a:cubicBezTo>
                    <a:cubicBezTo>
                      <a:pt x="337027" y="618619"/>
                      <a:pt x="369851" y="585795"/>
                      <a:pt x="410341" y="585795"/>
                    </a:cubicBezTo>
                    <a:close/>
                    <a:moveTo>
                      <a:pt x="904318" y="583304"/>
                    </a:moveTo>
                    <a:cubicBezTo>
                      <a:pt x="944808" y="583304"/>
                      <a:pt x="977631" y="616128"/>
                      <a:pt x="977631" y="656618"/>
                    </a:cubicBezTo>
                    <a:cubicBezTo>
                      <a:pt x="977631" y="697107"/>
                      <a:pt x="944808" y="729931"/>
                      <a:pt x="904318" y="729931"/>
                    </a:cubicBezTo>
                    <a:cubicBezTo>
                      <a:pt x="863828" y="729931"/>
                      <a:pt x="831004" y="697108"/>
                      <a:pt x="831004" y="656618"/>
                    </a:cubicBezTo>
                    <a:cubicBezTo>
                      <a:pt x="831004" y="616128"/>
                      <a:pt x="863828" y="583304"/>
                      <a:pt x="904318" y="583304"/>
                    </a:cubicBezTo>
                    <a:close/>
                    <a:moveTo>
                      <a:pt x="658397" y="579033"/>
                    </a:moveTo>
                    <a:cubicBezTo>
                      <a:pt x="698886" y="579033"/>
                      <a:pt x="731710" y="611857"/>
                      <a:pt x="731710" y="652347"/>
                    </a:cubicBezTo>
                    <a:cubicBezTo>
                      <a:pt x="731710" y="692837"/>
                      <a:pt x="698887" y="725660"/>
                      <a:pt x="658397" y="725660"/>
                    </a:cubicBezTo>
                    <a:cubicBezTo>
                      <a:pt x="617907" y="725660"/>
                      <a:pt x="585083" y="692837"/>
                      <a:pt x="585083" y="652347"/>
                    </a:cubicBezTo>
                    <a:cubicBezTo>
                      <a:pt x="585083" y="611857"/>
                      <a:pt x="617907" y="579033"/>
                      <a:pt x="658397" y="579033"/>
                    </a:cubicBezTo>
                    <a:close/>
                    <a:moveTo>
                      <a:pt x="531700" y="367990"/>
                    </a:moveTo>
                    <a:cubicBezTo>
                      <a:pt x="572189" y="367990"/>
                      <a:pt x="605013" y="400814"/>
                      <a:pt x="605013" y="441304"/>
                    </a:cubicBezTo>
                    <a:cubicBezTo>
                      <a:pt x="605013" y="481793"/>
                      <a:pt x="572190" y="514617"/>
                      <a:pt x="531700" y="514617"/>
                    </a:cubicBezTo>
                    <a:cubicBezTo>
                      <a:pt x="491210" y="514617"/>
                      <a:pt x="458386" y="481794"/>
                      <a:pt x="458386" y="441304"/>
                    </a:cubicBezTo>
                    <a:cubicBezTo>
                      <a:pt x="458386" y="400814"/>
                      <a:pt x="491210" y="367990"/>
                      <a:pt x="531700" y="367990"/>
                    </a:cubicBezTo>
                    <a:close/>
                    <a:moveTo>
                      <a:pt x="779400" y="367634"/>
                    </a:moveTo>
                    <a:cubicBezTo>
                      <a:pt x="819889" y="367634"/>
                      <a:pt x="852713" y="400458"/>
                      <a:pt x="852713" y="440948"/>
                    </a:cubicBezTo>
                    <a:cubicBezTo>
                      <a:pt x="852713" y="481438"/>
                      <a:pt x="819890" y="514261"/>
                      <a:pt x="779400" y="514261"/>
                    </a:cubicBezTo>
                    <a:cubicBezTo>
                      <a:pt x="738910" y="514261"/>
                      <a:pt x="706086" y="481438"/>
                      <a:pt x="706086" y="440948"/>
                    </a:cubicBezTo>
                    <a:cubicBezTo>
                      <a:pt x="706086" y="400458"/>
                      <a:pt x="738910" y="367634"/>
                      <a:pt x="779400" y="367634"/>
                    </a:cubicBezTo>
                    <a:close/>
                    <a:moveTo>
                      <a:pt x="658398" y="258732"/>
                    </a:moveTo>
                    <a:cubicBezTo>
                      <a:pt x="437079" y="258732"/>
                      <a:pt x="257665" y="438146"/>
                      <a:pt x="257665" y="659465"/>
                    </a:cubicBezTo>
                    <a:cubicBezTo>
                      <a:pt x="257665" y="880784"/>
                      <a:pt x="437079" y="1060199"/>
                      <a:pt x="658398" y="1060199"/>
                    </a:cubicBezTo>
                    <a:cubicBezTo>
                      <a:pt x="879717" y="1060199"/>
                      <a:pt x="1059132" y="880784"/>
                      <a:pt x="1059132" y="659465"/>
                    </a:cubicBezTo>
                    <a:cubicBezTo>
                      <a:pt x="1059132" y="438146"/>
                      <a:pt x="879717" y="258732"/>
                      <a:pt x="658398" y="258732"/>
                    </a:cubicBezTo>
                    <a:close/>
                    <a:moveTo>
                      <a:pt x="585085" y="0"/>
                    </a:moveTo>
                    <a:lnTo>
                      <a:pt x="723882" y="0"/>
                    </a:lnTo>
                    <a:cubicBezTo>
                      <a:pt x="740609" y="0"/>
                      <a:pt x="754133" y="13524"/>
                      <a:pt x="754133" y="30251"/>
                    </a:cubicBezTo>
                    <a:lnTo>
                      <a:pt x="754133" y="74737"/>
                    </a:lnTo>
                    <a:cubicBezTo>
                      <a:pt x="754133" y="91464"/>
                      <a:pt x="740609" y="104988"/>
                      <a:pt x="723882" y="104988"/>
                    </a:cubicBezTo>
                    <a:lnTo>
                      <a:pt x="705376" y="104988"/>
                    </a:lnTo>
                    <a:lnTo>
                      <a:pt x="705376" y="159302"/>
                    </a:lnTo>
                    <a:lnTo>
                      <a:pt x="755046" y="164309"/>
                    </a:lnTo>
                    <a:cubicBezTo>
                      <a:pt x="830183" y="179685"/>
                      <a:pt x="899211" y="211829"/>
                      <a:pt x="958051" y="256662"/>
                    </a:cubicBezTo>
                    <a:lnTo>
                      <a:pt x="968407" y="265823"/>
                    </a:lnTo>
                    <a:lnTo>
                      <a:pt x="1004680" y="229550"/>
                    </a:lnTo>
                    <a:lnTo>
                      <a:pt x="991512" y="216382"/>
                    </a:lnTo>
                    <a:cubicBezTo>
                      <a:pt x="979767" y="204281"/>
                      <a:pt x="979767" y="185063"/>
                      <a:pt x="991512" y="173319"/>
                    </a:cubicBezTo>
                    <a:lnTo>
                      <a:pt x="1022830" y="142000"/>
                    </a:lnTo>
                    <a:cubicBezTo>
                      <a:pt x="1034930" y="130256"/>
                      <a:pt x="1054148" y="130256"/>
                      <a:pt x="1065893" y="142000"/>
                    </a:cubicBezTo>
                    <a:lnTo>
                      <a:pt x="1163763" y="239870"/>
                    </a:lnTo>
                    <a:cubicBezTo>
                      <a:pt x="1175507" y="251971"/>
                      <a:pt x="1175507" y="271189"/>
                      <a:pt x="1163763" y="282933"/>
                    </a:cubicBezTo>
                    <a:lnTo>
                      <a:pt x="1132444" y="314252"/>
                    </a:lnTo>
                    <a:cubicBezTo>
                      <a:pt x="1120344" y="325996"/>
                      <a:pt x="1101126" y="325996"/>
                      <a:pt x="1089382" y="314252"/>
                    </a:cubicBezTo>
                    <a:lnTo>
                      <a:pt x="1076570" y="301084"/>
                    </a:lnTo>
                    <a:lnTo>
                      <a:pt x="1040200" y="337437"/>
                    </a:lnTo>
                    <a:lnTo>
                      <a:pt x="1060934" y="362035"/>
                    </a:lnTo>
                    <a:cubicBezTo>
                      <a:pt x="1104373" y="421971"/>
                      <a:pt x="1134902" y="491874"/>
                      <a:pt x="1148440" y="567664"/>
                    </a:cubicBezTo>
                    <a:lnTo>
                      <a:pt x="1151610" y="603591"/>
                    </a:lnTo>
                    <a:lnTo>
                      <a:pt x="1204335" y="603591"/>
                    </a:lnTo>
                    <a:lnTo>
                      <a:pt x="1204335" y="585085"/>
                    </a:lnTo>
                    <a:cubicBezTo>
                      <a:pt x="1204335" y="568358"/>
                      <a:pt x="1217859" y="554834"/>
                      <a:pt x="1234586" y="554834"/>
                    </a:cubicBezTo>
                    <a:lnTo>
                      <a:pt x="1279072" y="554834"/>
                    </a:lnTo>
                    <a:cubicBezTo>
                      <a:pt x="1295799" y="554834"/>
                      <a:pt x="1309323" y="568358"/>
                      <a:pt x="1309323" y="585085"/>
                    </a:cubicBezTo>
                    <a:lnTo>
                      <a:pt x="1309323" y="723882"/>
                    </a:lnTo>
                    <a:cubicBezTo>
                      <a:pt x="1309323" y="740609"/>
                      <a:pt x="1295799" y="754133"/>
                      <a:pt x="1279072" y="754133"/>
                    </a:cubicBezTo>
                    <a:lnTo>
                      <a:pt x="1234586" y="754133"/>
                    </a:lnTo>
                    <a:cubicBezTo>
                      <a:pt x="1217859" y="754133"/>
                      <a:pt x="1204335" y="740609"/>
                      <a:pt x="1204335" y="723882"/>
                    </a:cubicBezTo>
                    <a:lnTo>
                      <a:pt x="1203979" y="723882"/>
                    </a:lnTo>
                    <a:lnTo>
                      <a:pt x="1203979" y="705376"/>
                    </a:lnTo>
                    <a:lnTo>
                      <a:pt x="1151987" y="705376"/>
                    </a:lnTo>
                    <a:lnTo>
                      <a:pt x="1148440" y="745572"/>
                    </a:lnTo>
                    <a:cubicBezTo>
                      <a:pt x="1134902" y="821362"/>
                      <a:pt x="1104373" y="891265"/>
                      <a:pt x="1060934" y="951201"/>
                    </a:cubicBezTo>
                    <a:lnTo>
                      <a:pt x="1042649" y="972895"/>
                    </a:lnTo>
                    <a:lnTo>
                      <a:pt x="1076214" y="1006460"/>
                    </a:lnTo>
                    <a:lnTo>
                      <a:pt x="1089382" y="993292"/>
                    </a:lnTo>
                    <a:cubicBezTo>
                      <a:pt x="1101482" y="981547"/>
                      <a:pt x="1120700" y="981547"/>
                      <a:pt x="1132444" y="993292"/>
                    </a:cubicBezTo>
                    <a:lnTo>
                      <a:pt x="1163763" y="1024610"/>
                    </a:lnTo>
                    <a:cubicBezTo>
                      <a:pt x="1175507" y="1036710"/>
                      <a:pt x="1175507" y="1055929"/>
                      <a:pt x="1163763" y="1067673"/>
                    </a:cubicBezTo>
                    <a:lnTo>
                      <a:pt x="1065893" y="1165899"/>
                    </a:lnTo>
                    <a:cubicBezTo>
                      <a:pt x="1053793" y="1177643"/>
                      <a:pt x="1034574" y="1177643"/>
                      <a:pt x="1022830" y="1165899"/>
                    </a:cubicBezTo>
                    <a:lnTo>
                      <a:pt x="991512" y="1134580"/>
                    </a:lnTo>
                    <a:cubicBezTo>
                      <a:pt x="979767" y="1122480"/>
                      <a:pt x="979767" y="1103262"/>
                      <a:pt x="991512" y="1091518"/>
                    </a:cubicBezTo>
                    <a:lnTo>
                      <a:pt x="1004680" y="1078350"/>
                    </a:lnTo>
                    <a:lnTo>
                      <a:pt x="971238" y="1044909"/>
                    </a:lnTo>
                    <a:lnTo>
                      <a:pt x="958051" y="1056575"/>
                    </a:lnTo>
                    <a:cubicBezTo>
                      <a:pt x="899211" y="1101407"/>
                      <a:pt x="830183" y="1133551"/>
                      <a:pt x="755046" y="1148927"/>
                    </a:cubicBezTo>
                    <a:lnTo>
                      <a:pt x="705376" y="1153934"/>
                    </a:lnTo>
                    <a:lnTo>
                      <a:pt x="705376" y="1203979"/>
                    </a:lnTo>
                    <a:lnTo>
                      <a:pt x="723882" y="1203979"/>
                    </a:lnTo>
                    <a:cubicBezTo>
                      <a:pt x="740609" y="1203979"/>
                      <a:pt x="754133" y="1217503"/>
                      <a:pt x="754133" y="1234230"/>
                    </a:cubicBezTo>
                    <a:lnTo>
                      <a:pt x="754133" y="1278716"/>
                    </a:lnTo>
                    <a:cubicBezTo>
                      <a:pt x="754133" y="1295443"/>
                      <a:pt x="740609" y="1308967"/>
                      <a:pt x="723882" y="1308967"/>
                    </a:cubicBezTo>
                    <a:lnTo>
                      <a:pt x="585085" y="1308967"/>
                    </a:lnTo>
                    <a:cubicBezTo>
                      <a:pt x="568358" y="1308967"/>
                      <a:pt x="554834" y="1295443"/>
                      <a:pt x="554834" y="1278716"/>
                    </a:cubicBezTo>
                    <a:lnTo>
                      <a:pt x="554834" y="1234230"/>
                    </a:lnTo>
                    <a:cubicBezTo>
                      <a:pt x="554834" y="1217503"/>
                      <a:pt x="568358" y="1203979"/>
                      <a:pt x="585085" y="1203979"/>
                    </a:cubicBezTo>
                    <a:lnTo>
                      <a:pt x="603591" y="1203979"/>
                    </a:lnTo>
                    <a:lnTo>
                      <a:pt x="603591" y="1154077"/>
                    </a:lnTo>
                    <a:lnTo>
                      <a:pt x="552496" y="1148927"/>
                    </a:lnTo>
                    <a:cubicBezTo>
                      <a:pt x="477359" y="1133551"/>
                      <a:pt x="408331" y="1101407"/>
                      <a:pt x="349491" y="1056575"/>
                    </a:cubicBezTo>
                    <a:lnTo>
                      <a:pt x="334235" y="1043079"/>
                    </a:lnTo>
                    <a:lnTo>
                      <a:pt x="298948" y="1078350"/>
                    </a:lnTo>
                    <a:lnTo>
                      <a:pt x="312116" y="1091518"/>
                    </a:lnTo>
                    <a:cubicBezTo>
                      <a:pt x="323860" y="1103618"/>
                      <a:pt x="323860" y="1122836"/>
                      <a:pt x="312116" y="1134580"/>
                    </a:cubicBezTo>
                    <a:lnTo>
                      <a:pt x="280797" y="1165899"/>
                    </a:lnTo>
                    <a:cubicBezTo>
                      <a:pt x="268697" y="1177643"/>
                      <a:pt x="249479" y="1177643"/>
                      <a:pt x="237734" y="1165899"/>
                    </a:cubicBezTo>
                    <a:lnTo>
                      <a:pt x="139864" y="1068029"/>
                    </a:lnTo>
                    <a:cubicBezTo>
                      <a:pt x="128120" y="1055929"/>
                      <a:pt x="128120" y="1036710"/>
                      <a:pt x="139864" y="1024966"/>
                    </a:cubicBezTo>
                    <a:lnTo>
                      <a:pt x="171183" y="993648"/>
                    </a:lnTo>
                    <a:cubicBezTo>
                      <a:pt x="183283" y="981903"/>
                      <a:pt x="202501" y="981903"/>
                      <a:pt x="214246" y="993648"/>
                    </a:cubicBezTo>
                    <a:lnTo>
                      <a:pt x="227414" y="1006816"/>
                    </a:lnTo>
                    <a:lnTo>
                      <a:pt x="263266" y="970964"/>
                    </a:lnTo>
                    <a:lnTo>
                      <a:pt x="246608" y="951201"/>
                    </a:lnTo>
                    <a:cubicBezTo>
                      <a:pt x="203169" y="891265"/>
                      <a:pt x="172640" y="821362"/>
                      <a:pt x="159102" y="745572"/>
                    </a:cubicBezTo>
                    <a:lnTo>
                      <a:pt x="155555" y="705376"/>
                    </a:lnTo>
                    <a:lnTo>
                      <a:pt x="104988" y="705376"/>
                    </a:lnTo>
                    <a:lnTo>
                      <a:pt x="104988" y="723882"/>
                    </a:lnTo>
                    <a:cubicBezTo>
                      <a:pt x="104988" y="740609"/>
                      <a:pt x="91464" y="754133"/>
                      <a:pt x="74737" y="754133"/>
                    </a:cubicBezTo>
                    <a:lnTo>
                      <a:pt x="30251" y="754133"/>
                    </a:lnTo>
                    <a:cubicBezTo>
                      <a:pt x="13524" y="754133"/>
                      <a:pt x="0" y="740609"/>
                      <a:pt x="0" y="723882"/>
                    </a:cubicBezTo>
                    <a:lnTo>
                      <a:pt x="0" y="585085"/>
                    </a:lnTo>
                    <a:cubicBezTo>
                      <a:pt x="0" y="568358"/>
                      <a:pt x="13524" y="554834"/>
                      <a:pt x="30251" y="554834"/>
                    </a:cubicBezTo>
                    <a:lnTo>
                      <a:pt x="74737" y="554834"/>
                    </a:lnTo>
                    <a:cubicBezTo>
                      <a:pt x="91464" y="554834"/>
                      <a:pt x="104988" y="568358"/>
                      <a:pt x="104988" y="585085"/>
                    </a:cubicBezTo>
                    <a:lnTo>
                      <a:pt x="104988" y="603591"/>
                    </a:lnTo>
                    <a:lnTo>
                      <a:pt x="155932" y="603591"/>
                    </a:lnTo>
                    <a:lnTo>
                      <a:pt x="159102" y="567664"/>
                    </a:lnTo>
                    <a:cubicBezTo>
                      <a:pt x="172640" y="491874"/>
                      <a:pt x="203169" y="421971"/>
                      <a:pt x="246608" y="362035"/>
                    </a:cubicBezTo>
                    <a:lnTo>
                      <a:pt x="265707" y="339377"/>
                    </a:lnTo>
                    <a:lnTo>
                      <a:pt x="227414" y="301084"/>
                    </a:lnTo>
                    <a:lnTo>
                      <a:pt x="214246" y="314252"/>
                    </a:lnTo>
                    <a:cubicBezTo>
                      <a:pt x="202145" y="325996"/>
                      <a:pt x="182927" y="325996"/>
                      <a:pt x="171183" y="314252"/>
                    </a:cubicBezTo>
                    <a:lnTo>
                      <a:pt x="139864" y="282933"/>
                    </a:lnTo>
                    <a:cubicBezTo>
                      <a:pt x="128120" y="270833"/>
                      <a:pt x="128120" y="251615"/>
                      <a:pt x="139864" y="239870"/>
                    </a:cubicBezTo>
                    <a:lnTo>
                      <a:pt x="238090" y="142000"/>
                    </a:lnTo>
                    <a:cubicBezTo>
                      <a:pt x="250191" y="130256"/>
                      <a:pt x="269409" y="130256"/>
                      <a:pt x="281153" y="142000"/>
                    </a:cubicBezTo>
                    <a:lnTo>
                      <a:pt x="312471" y="173319"/>
                    </a:lnTo>
                    <a:cubicBezTo>
                      <a:pt x="324216" y="185419"/>
                      <a:pt x="324216" y="204637"/>
                      <a:pt x="312471" y="216382"/>
                    </a:cubicBezTo>
                    <a:lnTo>
                      <a:pt x="299303" y="229550"/>
                    </a:lnTo>
                    <a:lnTo>
                      <a:pt x="337246" y="267493"/>
                    </a:lnTo>
                    <a:lnTo>
                      <a:pt x="349491" y="256662"/>
                    </a:lnTo>
                    <a:cubicBezTo>
                      <a:pt x="408331" y="211829"/>
                      <a:pt x="477359" y="179685"/>
                      <a:pt x="552496" y="164309"/>
                    </a:cubicBezTo>
                    <a:lnTo>
                      <a:pt x="603591" y="159159"/>
                    </a:lnTo>
                    <a:lnTo>
                      <a:pt x="603591" y="104988"/>
                    </a:lnTo>
                    <a:lnTo>
                      <a:pt x="585085" y="104988"/>
                    </a:lnTo>
                    <a:cubicBezTo>
                      <a:pt x="568358" y="104988"/>
                      <a:pt x="554834" y="91464"/>
                      <a:pt x="554834" y="74737"/>
                    </a:cubicBezTo>
                    <a:lnTo>
                      <a:pt x="554834" y="30251"/>
                    </a:lnTo>
                    <a:cubicBezTo>
                      <a:pt x="554834" y="13524"/>
                      <a:pt x="568358" y="0"/>
                      <a:pt x="585085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5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26" name="Group 1525">
              <a:extLst>
                <a:ext uri="{FF2B5EF4-FFF2-40B4-BE49-F238E27FC236}">
                  <a16:creationId xmlns:a16="http://schemas.microsoft.com/office/drawing/2014/main" id="{BCE46B3B-442F-4E3A-A550-104E40B0B5AE}"/>
                </a:ext>
              </a:extLst>
            </p:cNvPr>
            <p:cNvGrpSpPr/>
            <p:nvPr/>
          </p:nvGrpSpPr>
          <p:grpSpPr>
            <a:xfrm>
              <a:off x="1424312" y="971272"/>
              <a:ext cx="2959964" cy="5563409"/>
              <a:chOff x="1424312" y="1878462"/>
              <a:chExt cx="2959964" cy="5563409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1527" name="Rectangle 1526">
                <a:extLst>
                  <a:ext uri="{FF2B5EF4-FFF2-40B4-BE49-F238E27FC236}">
                    <a16:creationId xmlns:a16="http://schemas.microsoft.com/office/drawing/2014/main" id="{62A16387-8446-48F7-870C-D8697F1836E3}"/>
                  </a:ext>
                </a:extLst>
              </p:cNvPr>
              <p:cNvSpPr/>
              <p:nvPr/>
            </p:nvSpPr>
            <p:spPr>
              <a:xfrm rot="5400000">
                <a:off x="1781223" y="6272899"/>
                <a:ext cx="2230857" cy="10708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28" name="Freeform 36">
                <a:extLst>
                  <a:ext uri="{FF2B5EF4-FFF2-40B4-BE49-F238E27FC236}">
                    <a16:creationId xmlns:a16="http://schemas.microsoft.com/office/drawing/2014/main" id="{28590984-12EB-47C2-B363-33C87A0F75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872" y="3852191"/>
                <a:ext cx="2527532" cy="1488821"/>
              </a:xfrm>
              <a:custGeom>
                <a:avLst/>
                <a:gdLst/>
                <a:ahLst/>
                <a:cxnLst/>
                <a:rect l="l" t="t" r="r" b="b"/>
                <a:pathLst>
                  <a:path w="1255887" h="739769">
                    <a:moveTo>
                      <a:pt x="0" y="0"/>
                    </a:moveTo>
                    <a:lnTo>
                      <a:pt x="101935" y="0"/>
                    </a:lnTo>
                    <a:lnTo>
                      <a:pt x="126181" y="48492"/>
                    </a:lnTo>
                    <a:lnTo>
                      <a:pt x="165558" y="135996"/>
                    </a:lnTo>
                    <a:lnTo>
                      <a:pt x="194726" y="204540"/>
                    </a:lnTo>
                    <a:lnTo>
                      <a:pt x="223893" y="276001"/>
                    </a:lnTo>
                    <a:lnTo>
                      <a:pt x="255978" y="341629"/>
                    </a:lnTo>
                    <a:lnTo>
                      <a:pt x="288062" y="408715"/>
                    </a:lnTo>
                    <a:lnTo>
                      <a:pt x="327439" y="467050"/>
                    </a:lnTo>
                    <a:lnTo>
                      <a:pt x="369732" y="522469"/>
                    </a:lnTo>
                    <a:lnTo>
                      <a:pt x="423693" y="567679"/>
                    </a:lnTo>
                    <a:lnTo>
                      <a:pt x="452861" y="588097"/>
                    </a:lnTo>
                    <a:lnTo>
                      <a:pt x="489320" y="612889"/>
                    </a:lnTo>
                    <a:lnTo>
                      <a:pt x="528697" y="631848"/>
                    </a:lnTo>
                    <a:lnTo>
                      <a:pt x="573907" y="646432"/>
                    </a:lnTo>
                    <a:lnTo>
                      <a:pt x="622034" y="655183"/>
                    </a:lnTo>
                    <a:lnTo>
                      <a:pt x="674536" y="649349"/>
                    </a:lnTo>
                    <a:lnTo>
                      <a:pt x="741622" y="628932"/>
                    </a:lnTo>
                    <a:lnTo>
                      <a:pt x="799957" y="599764"/>
                    </a:lnTo>
                    <a:lnTo>
                      <a:pt x="849543" y="561846"/>
                    </a:lnTo>
                    <a:lnTo>
                      <a:pt x="894753" y="519552"/>
                    </a:lnTo>
                    <a:lnTo>
                      <a:pt x="935588" y="469967"/>
                    </a:lnTo>
                    <a:lnTo>
                      <a:pt x="969131" y="416007"/>
                    </a:lnTo>
                    <a:lnTo>
                      <a:pt x="998298" y="357671"/>
                    </a:lnTo>
                    <a:lnTo>
                      <a:pt x="1027466" y="296419"/>
                    </a:lnTo>
                    <a:lnTo>
                      <a:pt x="1053717" y="236625"/>
                    </a:lnTo>
                    <a:lnTo>
                      <a:pt x="1081427" y="175372"/>
                    </a:lnTo>
                    <a:lnTo>
                      <a:pt x="1107678" y="111203"/>
                    </a:lnTo>
                    <a:lnTo>
                      <a:pt x="1159187" y="0"/>
                    </a:lnTo>
                    <a:lnTo>
                      <a:pt x="1255887" y="0"/>
                    </a:lnTo>
                    <a:lnTo>
                      <a:pt x="1250600" y="10574"/>
                    </a:lnTo>
                    <a:lnTo>
                      <a:pt x="1218515" y="74743"/>
                    </a:lnTo>
                    <a:lnTo>
                      <a:pt x="1186431" y="140371"/>
                    </a:lnTo>
                    <a:lnTo>
                      <a:pt x="1160180" y="207457"/>
                    </a:lnTo>
                    <a:lnTo>
                      <a:pt x="1131012" y="273084"/>
                    </a:lnTo>
                    <a:lnTo>
                      <a:pt x="1101844" y="337254"/>
                    </a:lnTo>
                    <a:lnTo>
                      <a:pt x="1072676" y="399964"/>
                    </a:lnTo>
                    <a:lnTo>
                      <a:pt x="1040592" y="458300"/>
                    </a:lnTo>
                    <a:lnTo>
                      <a:pt x="1004132" y="515177"/>
                    </a:lnTo>
                    <a:lnTo>
                      <a:pt x="964755" y="567679"/>
                    </a:lnTo>
                    <a:lnTo>
                      <a:pt x="919545" y="615806"/>
                    </a:lnTo>
                    <a:lnTo>
                      <a:pt x="868502" y="655183"/>
                    </a:lnTo>
                    <a:lnTo>
                      <a:pt x="810166" y="690184"/>
                    </a:lnTo>
                    <a:lnTo>
                      <a:pt x="744539" y="719352"/>
                    </a:lnTo>
                    <a:lnTo>
                      <a:pt x="670161" y="736852"/>
                    </a:lnTo>
                    <a:lnTo>
                      <a:pt x="605991" y="739769"/>
                    </a:lnTo>
                    <a:lnTo>
                      <a:pt x="544739" y="732477"/>
                    </a:lnTo>
                    <a:lnTo>
                      <a:pt x="489320" y="710601"/>
                    </a:lnTo>
                    <a:lnTo>
                      <a:pt x="436818" y="687267"/>
                    </a:lnTo>
                    <a:lnTo>
                      <a:pt x="391608" y="658099"/>
                    </a:lnTo>
                    <a:lnTo>
                      <a:pt x="353690" y="631848"/>
                    </a:lnTo>
                    <a:lnTo>
                      <a:pt x="308480" y="591013"/>
                    </a:lnTo>
                    <a:lnTo>
                      <a:pt x="269103" y="544345"/>
                    </a:lnTo>
                    <a:lnTo>
                      <a:pt x="237019" y="490385"/>
                    </a:lnTo>
                    <a:lnTo>
                      <a:pt x="207851" y="434966"/>
                    </a:lnTo>
                    <a:lnTo>
                      <a:pt x="181600" y="376630"/>
                    </a:lnTo>
                    <a:lnTo>
                      <a:pt x="155349" y="315378"/>
                    </a:lnTo>
                    <a:lnTo>
                      <a:pt x="115972" y="227874"/>
                    </a:lnTo>
                    <a:lnTo>
                      <a:pt x="70762" y="140371"/>
                    </a:lnTo>
                    <a:lnTo>
                      <a:pt x="25552" y="52868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9" name="Freeform 36">
                <a:extLst>
                  <a:ext uri="{FF2B5EF4-FFF2-40B4-BE49-F238E27FC236}">
                    <a16:creationId xmlns:a16="http://schemas.microsoft.com/office/drawing/2014/main" id="{78F6BD2D-83D2-435D-B0A6-C0C48475F6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4312" y="1878462"/>
                <a:ext cx="2959964" cy="1980369"/>
              </a:xfrm>
              <a:custGeom>
                <a:avLst/>
                <a:gdLst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5 w 1608138"/>
                  <a:gd name="connsiteY45" fmla="*/ 4763 h 1075928"/>
                  <a:gd name="connsiteX46" fmla="*/ 644525 w 1608138"/>
                  <a:gd name="connsiteY46" fmla="*/ 7938 h 1075928"/>
                  <a:gd name="connsiteX47" fmla="*/ 649288 w 1608138"/>
                  <a:gd name="connsiteY47" fmla="*/ 11113 h 1075928"/>
                  <a:gd name="connsiteX48" fmla="*/ 652463 w 1608138"/>
                  <a:gd name="connsiteY48" fmla="*/ 14288 h 1075928"/>
                  <a:gd name="connsiteX49" fmla="*/ 655638 w 1608138"/>
                  <a:gd name="connsiteY49" fmla="*/ 14288 h 1075928"/>
                  <a:gd name="connsiteX50" fmla="*/ 658813 w 1608138"/>
                  <a:gd name="connsiteY50" fmla="*/ 19050 h 1075928"/>
                  <a:gd name="connsiteX51" fmla="*/ 663575 w 1608138"/>
                  <a:gd name="connsiteY51" fmla="*/ 25400 h 1075928"/>
                  <a:gd name="connsiteX52" fmla="*/ 676275 w 1608138"/>
                  <a:gd name="connsiteY52" fmla="*/ 53975 h 1075928"/>
                  <a:gd name="connsiteX53" fmla="*/ 676275 w 1608138"/>
                  <a:gd name="connsiteY53" fmla="*/ 85725 h 1075928"/>
                  <a:gd name="connsiteX54" fmla="*/ 666750 w 1608138"/>
                  <a:gd name="connsiteY54" fmla="*/ 114300 h 1075928"/>
                  <a:gd name="connsiteX55" fmla="*/ 649288 w 1608138"/>
                  <a:gd name="connsiteY55" fmla="*/ 138113 h 1075928"/>
                  <a:gd name="connsiteX56" fmla="*/ 617538 w 1608138"/>
                  <a:gd name="connsiteY56" fmla="*/ 149225 h 1075928"/>
                  <a:gd name="connsiteX57" fmla="*/ 585788 w 1608138"/>
                  <a:gd name="connsiteY57" fmla="*/ 149225 h 1075928"/>
                  <a:gd name="connsiteX58" fmla="*/ 550863 w 1608138"/>
                  <a:gd name="connsiteY58" fmla="*/ 141288 h 1075928"/>
                  <a:gd name="connsiteX59" fmla="*/ 517525 w 1608138"/>
                  <a:gd name="connsiteY59" fmla="*/ 131763 h 1075928"/>
                  <a:gd name="connsiteX60" fmla="*/ 479425 w 1608138"/>
                  <a:gd name="connsiteY60" fmla="*/ 128588 h 1075928"/>
                  <a:gd name="connsiteX61" fmla="*/ 441325 w 1608138"/>
                  <a:gd name="connsiteY61" fmla="*/ 131763 h 1075928"/>
                  <a:gd name="connsiteX62" fmla="*/ 360363 w 1608138"/>
                  <a:gd name="connsiteY62" fmla="*/ 158750 h 1075928"/>
                  <a:gd name="connsiteX63" fmla="*/ 292100 w 1608138"/>
                  <a:gd name="connsiteY63" fmla="*/ 198438 h 1075928"/>
                  <a:gd name="connsiteX64" fmla="*/ 231775 w 1608138"/>
                  <a:gd name="connsiteY64" fmla="*/ 250825 h 1075928"/>
                  <a:gd name="connsiteX65" fmla="*/ 182563 w 1608138"/>
                  <a:gd name="connsiteY65" fmla="*/ 307975 h 1075928"/>
                  <a:gd name="connsiteX66" fmla="*/ 141288 w 1608138"/>
                  <a:gd name="connsiteY66" fmla="*/ 377825 h 1075928"/>
                  <a:gd name="connsiteX67" fmla="*/ 109538 w 1608138"/>
                  <a:gd name="connsiteY67" fmla="*/ 455613 h 1075928"/>
                  <a:gd name="connsiteX68" fmla="*/ 98425 w 1608138"/>
                  <a:gd name="connsiteY68" fmla="*/ 512763 h 1075928"/>
                  <a:gd name="connsiteX69" fmla="*/ 92075 w 1608138"/>
                  <a:gd name="connsiteY69" fmla="*/ 576263 h 1075928"/>
                  <a:gd name="connsiteX70" fmla="*/ 95250 w 1608138"/>
                  <a:gd name="connsiteY70" fmla="*/ 642938 h 1075928"/>
                  <a:gd name="connsiteX71" fmla="*/ 101600 w 1608138"/>
                  <a:gd name="connsiteY71" fmla="*/ 709613 h 1075928"/>
                  <a:gd name="connsiteX72" fmla="*/ 109538 w 1608138"/>
                  <a:gd name="connsiteY72" fmla="*/ 773113 h 1075928"/>
                  <a:gd name="connsiteX73" fmla="*/ 123825 w 1608138"/>
                  <a:gd name="connsiteY73" fmla="*/ 825500 h 1075928"/>
                  <a:gd name="connsiteX74" fmla="*/ 161925 w 1608138"/>
                  <a:gd name="connsiteY74" fmla="*/ 928688 h 1075928"/>
                  <a:gd name="connsiteX75" fmla="*/ 207963 w 1608138"/>
                  <a:gd name="connsiteY75" fmla="*/ 1030288 h 1075928"/>
                  <a:gd name="connsiteX76" fmla="*/ 230783 w 1608138"/>
                  <a:gd name="connsiteY76" fmla="*/ 1075928 h 1075928"/>
                  <a:gd name="connsiteX77" fmla="*/ 119823 w 1608138"/>
                  <a:gd name="connsiteY77" fmla="*/ 1075928 h 1075928"/>
                  <a:gd name="connsiteX78" fmla="*/ 101600 w 1608138"/>
                  <a:gd name="connsiteY78" fmla="*/ 1038225 h 1075928"/>
                  <a:gd name="connsiteX79" fmla="*/ 60325 w 1608138"/>
                  <a:gd name="connsiteY79" fmla="*/ 938213 h 1075928"/>
                  <a:gd name="connsiteX80" fmla="*/ 28575 w 1608138"/>
                  <a:gd name="connsiteY80" fmla="*/ 830263 h 1075928"/>
                  <a:gd name="connsiteX81" fmla="*/ 14288 w 1608138"/>
                  <a:gd name="connsiteY81" fmla="*/ 769938 h 1075928"/>
                  <a:gd name="connsiteX82" fmla="*/ 6350 w 1608138"/>
                  <a:gd name="connsiteY82" fmla="*/ 700088 h 1075928"/>
                  <a:gd name="connsiteX83" fmla="*/ 0 w 1608138"/>
                  <a:gd name="connsiteY83" fmla="*/ 628650 h 1075928"/>
                  <a:gd name="connsiteX84" fmla="*/ 0 w 1608138"/>
                  <a:gd name="connsiteY84" fmla="*/ 554038 h 1075928"/>
                  <a:gd name="connsiteX85" fmla="*/ 9525 w 1608138"/>
                  <a:gd name="connsiteY85" fmla="*/ 487363 h 1075928"/>
                  <a:gd name="connsiteX86" fmla="*/ 23813 w 1608138"/>
                  <a:gd name="connsiteY86" fmla="*/ 423863 h 1075928"/>
                  <a:gd name="connsiteX87" fmla="*/ 52388 w 1608138"/>
                  <a:gd name="connsiteY87" fmla="*/ 342900 h 1075928"/>
                  <a:gd name="connsiteX88" fmla="*/ 95250 w 1608138"/>
                  <a:gd name="connsiteY88" fmla="*/ 271463 h 1075928"/>
                  <a:gd name="connsiteX89" fmla="*/ 144463 w 1608138"/>
                  <a:gd name="connsiteY89" fmla="*/ 204788 h 1075928"/>
                  <a:gd name="connsiteX90" fmla="*/ 204788 w 1608138"/>
                  <a:gd name="connsiteY90" fmla="*/ 146050 h 1075928"/>
                  <a:gd name="connsiteX91" fmla="*/ 271463 w 1608138"/>
                  <a:gd name="connsiteY91" fmla="*/ 96838 h 1075928"/>
                  <a:gd name="connsiteX92" fmla="*/ 346075 w 1608138"/>
                  <a:gd name="connsiteY92" fmla="*/ 63500 h 1075928"/>
                  <a:gd name="connsiteX93" fmla="*/ 395288 w 1608138"/>
                  <a:gd name="connsiteY93" fmla="*/ 49213 h 1075928"/>
                  <a:gd name="connsiteX94" fmla="*/ 447675 w 1608138"/>
                  <a:gd name="connsiteY94" fmla="*/ 36513 h 1075928"/>
                  <a:gd name="connsiteX95" fmla="*/ 500063 w 1608138"/>
                  <a:gd name="connsiteY95" fmla="*/ 28575 h 1075928"/>
                  <a:gd name="connsiteX96" fmla="*/ 549275 w 1608138"/>
                  <a:gd name="connsiteY96" fmla="*/ 17463 h 1075928"/>
                  <a:gd name="connsiteX97" fmla="*/ 595313 w 1608138"/>
                  <a:gd name="connsiteY97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5 w 1608138"/>
                  <a:gd name="connsiteY45" fmla="*/ 4763 h 1075928"/>
                  <a:gd name="connsiteX46" fmla="*/ 644525 w 1608138"/>
                  <a:gd name="connsiteY46" fmla="*/ 7938 h 1075928"/>
                  <a:gd name="connsiteX47" fmla="*/ 649288 w 1608138"/>
                  <a:gd name="connsiteY47" fmla="*/ 11113 h 1075928"/>
                  <a:gd name="connsiteX48" fmla="*/ 652463 w 1608138"/>
                  <a:gd name="connsiteY48" fmla="*/ 14288 h 1075928"/>
                  <a:gd name="connsiteX49" fmla="*/ 655638 w 1608138"/>
                  <a:gd name="connsiteY49" fmla="*/ 14288 h 1075928"/>
                  <a:gd name="connsiteX50" fmla="*/ 658813 w 1608138"/>
                  <a:gd name="connsiteY50" fmla="*/ 19050 h 1075928"/>
                  <a:gd name="connsiteX51" fmla="*/ 663575 w 1608138"/>
                  <a:gd name="connsiteY51" fmla="*/ 25400 h 1075928"/>
                  <a:gd name="connsiteX52" fmla="*/ 676275 w 1608138"/>
                  <a:gd name="connsiteY52" fmla="*/ 53975 h 1075928"/>
                  <a:gd name="connsiteX53" fmla="*/ 676275 w 1608138"/>
                  <a:gd name="connsiteY53" fmla="*/ 85725 h 1075928"/>
                  <a:gd name="connsiteX54" fmla="*/ 666750 w 1608138"/>
                  <a:gd name="connsiteY54" fmla="*/ 114300 h 1075928"/>
                  <a:gd name="connsiteX55" fmla="*/ 649288 w 1608138"/>
                  <a:gd name="connsiteY55" fmla="*/ 138113 h 1075928"/>
                  <a:gd name="connsiteX56" fmla="*/ 617538 w 1608138"/>
                  <a:gd name="connsiteY56" fmla="*/ 149225 h 1075928"/>
                  <a:gd name="connsiteX57" fmla="*/ 585788 w 1608138"/>
                  <a:gd name="connsiteY57" fmla="*/ 149225 h 1075928"/>
                  <a:gd name="connsiteX58" fmla="*/ 550863 w 1608138"/>
                  <a:gd name="connsiteY58" fmla="*/ 141288 h 1075928"/>
                  <a:gd name="connsiteX59" fmla="*/ 517525 w 1608138"/>
                  <a:gd name="connsiteY59" fmla="*/ 131763 h 1075928"/>
                  <a:gd name="connsiteX60" fmla="*/ 479425 w 1608138"/>
                  <a:gd name="connsiteY60" fmla="*/ 128588 h 1075928"/>
                  <a:gd name="connsiteX61" fmla="*/ 441325 w 1608138"/>
                  <a:gd name="connsiteY61" fmla="*/ 131763 h 1075928"/>
                  <a:gd name="connsiteX62" fmla="*/ 360363 w 1608138"/>
                  <a:gd name="connsiteY62" fmla="*/ 158750 h 1075928"/>
                  <a:gd name="connsiteX63" fmla="*/ 292100 w 1608138"/>
                  <a:gd name="connsiteY63" fmla="*/ 198438 h 1075928"/>
                  <a:gd name="connsiteX64" fmla="*/ 231775 w 1608138"/>
                  <a:gd name="connsiteY64" fmla="*/ 250825 h 1075928"/>
                  <a:gd name="connsiteX65" fmla="*/ 182563 w 1608138"/>
                  <a:gd name="connsiteY65" fmla="*/ 307975 h 1075928"/>
                  <a:gd name="connsiteX66" fmla="*/ 141288 w 1608138"/>
                  <a:gd name="connsiteY66" fmla="*/ 377825 h 1075928"/>
                  <a:gd name="connsiteX67" fmla="*/ 109538 w 1608138"/>
                  <a:gd name="connsiteY67" fmla="*/ 455613 h 1075928"/>
                  <a:gd name="connsiteX68" fmla="*/ 98425 w 1608138"/>
                  <a:gd name="connsiteY68" fmla="*/ 512763 h 1075928"/>
                  <a:gd name="connsiteX69" fmla="*/ 92075 w 1608138"/>
                  <a:gd name="connsiteY69" fmla="*/ 576263 h 1075928"/>
                  <a:gd name="connsiteX70" fmla="*/ 95250 w 1608138"/>
                  <a:gd name="connsiteY70" fmla="*/ 642938 h 1075928"/>
                  <a:gd name="connsiteX71" fmla="*/ 101600 w 1608138"/>
                  <a:gd name="connsiteY71" fmla="*/ 709613 h 1075928"/>
                  <a:gd name="connsiteX72" fmla="*/ 109538 w 1608138"/>
                  <a:gd name="connsiteY72" fmla="*/ 773113 h 1075928"/>
                  <a:gd name="connsiteX73" fmla="*/ 123825 w 1608138"/>
                  <a:gd name="connsiteY73" fmla="*/ 825500 h 1075928"/>
                  <a:gd name="connsiteX74" fmla="*/ 161925 w 1608138"/>
                  <a:gd name="connsiteY74" fmla="*/ 928688 h 1075928"/>
                  <a:gd name="connsiteX75" fmla="*/ 207963 w 1608138"/>
                  <a:gd name="connsiteY75" fmla="*/ 1030288 h 1075928"/>
                  <a:gd name="connsiteX76" fmla="*/ 230783 w 1608138"/>
                  <a:gd name="connsiteY76" fmla="*/ 1075928 h 1075928"/>
                  <a:gd name="connsiteX77" fmla="*/ 119823 w 1608138"/>
                  <a:gd name="connsiteY77" fmla="*/ 1075928 h 1075928"/>
                  <a:gd name="connsiteX78" fmla="*/ 101600 w 1608138"/>
                  <a:gd name="connsiteY78" fmla="*/ 1038225 h 1075928"/>
                  <a:gd name="connsiteX79" fmla="*/ 60325 w 1608138"/>
                  <a:gd name="connsiteY79" fmla="*/ 938213 h 1075928"/>
                  <a:gd name="connsiteX80" fmla="*/ 28575 w 1608138"/>
                  <a:gd name="connsiteY80" fmla="*/ 830263 h 1075928"/>
                  <a:gd name="connsiteX81" fmla="*/ 14288 w 1608138"/>
                  <a:gd name="connsiteY81" fmla="*/ 769938 h 1075928"/>
                  <a:gd name="connsiteX82" fmla="*/ 6350 w 1608138"/>
                  <a:gd name="connsiteY82" fmla="*/ 700088 h 1075928"/>
                  <a:gd name="connsiteX83" fmla="*/ 0 w 1608138"/>
                  <a:gd name="connsiteY83" fmla="*/ 628650 h 1075928"/>
                  <a:gd name="connsiteX84" fmla="*/ 0 w 1608138"/>
                  <a:gd name="connsiteY84" fmla="*/ 554038 h 1075928"/>
                  <a:gd name="connsiteX85" fmla="*/ 9525 w 1608138"/>
                  <a:gd name="connsiteY85" fmla="*/ 487363 h 1075928"/>
                  <a:gd name="connsiteX86" fmla="*/ 23813 w 1608138"/>
                  <a:gd name="connsiteY86" fmla="*/ 423863 h 1075928"/>
                  <a:gd name="connsiteX87" fmla="*/ 52388 w 1608138"/>
                  <a:gd name="connsiteY87" fmla="*/ 342900 h 1075928"/>
                  <a:gd name="connsiteX88" fmla="*/ 95250 w 1608138"/>
                  <a:gd name="connsiteY88" fmla="*/ 271463 h 1075928"/>
                  <a:gd name="connsiteX89" fmla="*/ 144463 w 1608138"/>
                  <a:gd name="connsiteY89" fmla="*/ 204788 h 1075928"/>
                  <a:gd name="connsiteX90" fmla="*/ 204788 w 1608138"/>
                  <a:gd name="connsiteY90" fmla="*/ 146050 h 1075928"/>
                  <a:gd name="connsiteX91" fmla="*/ 271463 w 1608138"/>
                  <a:gd name="connsiteY91" fmla="*/ 96838 h 1075928"/>
                  <a:gd name="connsiteX92" fmla="*/ 346075 w 1608138"/>
                  <a:gd name="connsiteY92" fmla="*/ 63500 h 1075928"/>
                  <a:gd name="connsiteX93" fmla="*/ 395288 w 1608138"/>
                  <a:gd name="connsiteY93" fmla="*/ 49213 h 1075928"/>
                  <a:gd name="connsiteX94" fmla="*/ 447675 w 1608138"/>
                  <a:gd name="connsiteY94" fmla="*/ 36513 h 1075928"/>
                  <a:gd name="connsiteX95" fmla="*/ 500063 w 1608138"/>
                  <a:gd name="connsiteY95" fmla="*/ 28575 h 1075928"/>
                  <a:gd name="connsiteX96" fmla="*/ 549275 w 1608138"/>
                  <a:gd name="connsiteY96" fmla="*/ 17463 h 1075928"/>
                  <a:gd name="connsiteX97" fmla="*/ 595313 w 1608138"/>
                  <a:gd name="connsiteY97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5 w 1608138"/>
                  <a:gd name="connsiteY45" fmla="*/ 4763 h 1075928"/>
                  <a:gd name="connsiteX46" fmla="*/ 644525 w 1608138"/>
                  <a:gd name="connsiteY46" fmla="*/ 7938 h 1075928"/>
                  <a:gd name="connsiteX47" fmla="*/ 649288 w 1608138"/>
                  <a:gd name="connsiteY47" fmla="*/ 11113 h 1075928"/>
                  <a:gd name="connsiteX48" fmla="*/ 652463 w 1608138"/>
                  <a:gd name="connsiteY48" fmla="*/ 14288 h 1075928"/>
                  <a:gd name="connsiteX49" fmla="*/ 655638 w 1608138"/>
                  <a:gd name="connsiteY49" fmla="*/ 14288 h 1075928"/>
                  <a:gd name="connsiteX50" fmla="*/ 658813 w 1608138"/>
                  <a:gd name="connsiteY50" fmla="*/ 19050 h 1075928"/>
                  <a:gd name="connsiteX51" fmla="*/ 663575 w 1608138"/>
                  <a:gd name="connsiteY51" fmla="*/ 25400 h 1075928"/>
                  <a:gd name="connsiteX52" fmla="*/ 676275 w 1608138"/>
                  <a:gd name="connsiteY52" fmla="*/ 53975 h 1075928"/>
                  <a:gd name="connsiteX53" fmla="*/ 676275 w 1608138"/>
                  <a:gd name="connsiteY53" fmla="*/ 85725 h 1075928"/>
                  <a:gd name="connsiteX54" fmla="*/ 666750 w 1608138"/>
                  <a:gd name="connsiteY54" fmla="*/ 114300 h 1075928"/>
                  <a:gd name="connsiteX55" fmla="*/ 649288 w 1608138"/>
                  <a:gd name="connsiteY55" fmla="*/ 138113 h 1075928"/>
                  <a:gd name="connsiteX56" fmla="*/ 617538 w 1608138"/>
                  <a:gd name="connsiteY56" fmla="*/ 149225 h 1075928"/>
                  <a:gd name="connsiteX57" fmla="*/ 585788 w 1608138"/>
                  <a:gd name="connsiteY57" fmla="*/ 149225 h 1075928"/>
                  <a:gd name="connsiteX58" fmla="*/ 550863 w 1608138"/>
                  <a:gd name="connsiteY58" fmla="*/ 141288 h 1075928"/>
                  <a:gd name="connsiteX59" fmla="*/ 517525 w 1608138"/>
                  <a:gd name="connsiteY59" fmla="*/ 131763 h 1075928"/>
                  <a:gd name="connsiteX60" fmla="*/ 479425 w 1608138"/>
                  <a:gd name="connsiteY60" fmla="*/ 128588 h 1075928"/>
                  <a:gd name="connsiteX61" fmla="*/ 441325 w 1608138"/>
                  <a:gd name="connsiteY61" fmla="*/ 131763 h 1075928"/>
                  <a:gd name="connsiteX62" fmla="*/ 360363 w 1608138"/>
                  <a:gd name="connsiteY62" fmla="*/ 158750 h 1075928"/>
                  <a:gd name="connsiteX63" fmla="*/ 292100 w 1608138"/>
                  <a:gd name="connsiteY63" fmla="*/ 198438 h 1075928"/>
                  <a:gd name="connsiteX64" fmla="*/ 231775 w 1608138"/>
                  <a:gd name="connsiteY64" fmla="*/ 250825 h 1075928"/>
                  <a:gd name="connsiteX65" fmla="*/ 182563 w 1608138"/>
                  <a:gd name="connsiteY65" fmla="*/ 307975 h 1075928"/>
                  <a:gd name="connsiteX66" fmla="*/ 141288 w 1608138"/>
                  <a:gd name="connsiteY66" fmla="*/ 377825 h 1075928"/>
                  <a:gd name="connsiteX67" fmla="*/ 109538 w 1608138"/>
                  <a:gd name="connsiteY67" fmla="*/ 455613 h 1075928"/>
                  <a:gd name="connsiteX68" fmla="*/ 98425 w 1608138"/>
                  <a:gd name="connsiteY68" fmla="*/ 512763 h 1075928"/>
                  <a:gd name="connsiteX69" fmla="*/ 92075 w 1608138"/>
                  <a:gd name="connsiteY69" fmla="*/ 576263 h 1075928"/>
                  <a:gd name="connsiteX70" fmla="*/ 95250 w 1608138"/>
                  <a:gd name="connsiteY70" fmla="*/ 642938 h 1075928"/>
                  <a:gd name="connsiteX71" fmla="*/ 101600 w 1608138"/>
                  <a:gd name="connsiteY71" fmla="*/ 709613 h 1075928"/>
                  <a:gd name="connsiteX72" fmla="*/ 109538 w 1608138"/>
                  <a:gd name="connsiteY72" fmla="*/ 773113 h 1075928"/>
                  <a:gd name="connsiteX73" fmla="*/ 123825 w 1608138"/>
                  <a:gd name="connsiteY73" fmla="*/ 825500 h 1075928"/>
                  <a:gd name="connsiteX74" fmla="*/ 161925 w 1608138"/>
                  <a:gd name="connsiteY74" fmla="*/ 928688 h 1075928"/>
                  <a:gd name="connsiteX75" fmla="*/ 207963 w 1608138"/>
                  <a:gd name="connsiteY75" fmla="*/ 1030288 h 1075928"/>
                  <a:gd name="connsiteX76" fmla="*/ 230783 w 1608138"/>
                  <a:gd name="connsiteY76" fmla="*/ 1075928 h 1075928"/>
                  <a:gd name="connsiteX77" fmla="*/ 119823 w 1608138"/>
                  <a:gd name="connsiteY77" fmla="*/ 1075928 h 1075928"/>
                  <a:gd name="connsiteX78" fmla="*/ 101600 w 1608138"/>
                  <a:gd name="connsiteY78" fmla="*/ 1038225 h 1075928"/>
                  <a:gd name="connsiteX79" fmla="*/ 60325 w 1608138"/>
                  <a:gd name="connsiteY79" fmla="*/ 938213 h 1075928"/>
                  <a:gd name="connsiteX80" fmla="*/ 28575 w 1608138"/>
                  <a:gd name="connsiteY80" fmla="*/ 830263 h 1075928"/>
                  <a:gd name="connsiteX81" fmla="*/ 14288 w 1608138"/>
                  <a:gd name="connsiteY81" fmla="*/ 769938 h 1075928"/>
                  <a:gd name="connsiteX82" fmla="*/ 6350 w 1608138"/>
                  <a:gd name="connsiteY82" fmla="*/ 700088 h 1075928"/>
                  <a:gd name="connsiteX83" fmla="*/ 0 w 1608138"/>
                  <a:gd name="connsiteY83" fmla="*/ 628650 h 1075928"/>
                  <a:gd name="connsiteX84" fmla="*/ 0 w 1608138"/>
                  <a:gd name="connsiteY84" fmla="*/ 554038 h 1075928"/>
                  <a:gd name="connsiteX85" fmla="*/ 9525 w 1608138"/>
                  <a:gd name="connsiteY85" fmla="*/ 487363 h 1075928"/>
                  <a:gd name="connsiteX86" fmla="*/ 23813 w 1608138"/>
                  <a:gd name="connsiteY86" fmla="*/ 423863 h 1075928"/>
                  <a:gd name="connsiteX87" fmla="*/ 52388 w 1608138"/>
                  <a:gd name="connsiteY87" fmla="*/ 342900 h 1075928"/>
                  <a:gd name="connsiteX88" fmla="*/ 95250 w 1608138"/>
                  <a:gd name="connsiteY88" fmla="*/ 271463 h 1075928"/>
                  <a:gd name="connsiteX89" fmla="*/ 144463 w 1608138"/>
                  <a:gd name="connsiteY89" fmla="*/ 204788 h 1075928"/>
                  <a:gd name="connsiteX90" fmla="*/ 204788 w 1608138"/>
                  <a:gd name="connsiteY90" fmla="*/ 146050 h 1075928"/>
                  <a:gd name="connsiteX91" fmla="*/ 271463 w 1608138"/>
                  <a:gd name="connsiteY91" fmla="*/ 96838 h 1075928"/>
                  <a:gd name="connsiteX92" fmla="*/ 346075 w 1608138"/>
                  <a:gd name="connsiteY92" fmla="*/ 63500 h 1075928"/>
                  <a:gd name="connsiteX93" fmla="*/ 395288 w 1608138"/>
                  <a:gd name="connsiteY93" fmla="*/ 49213 h 1075928"/>
                  <a:gd name="connsiteX94" fmla="*/ 447675 w 1608138"/>
                  <a:gd name="connsiteY94" fmla="*/ 36513 h 1075928"/>
                  <a:gd name="connsiteX95" fmla="*/ 500063 w 1608138"/>
                  <a:gd name="connsiteY95" fmla="*/ 28575 h 1075928"/>
                  <a:gd name="connsiteX96" fmla="*/ 549275 w 1608138"/>
                  <a:gd name="connsiteY96" fmla="*/ 17463 h 1075928"/>
                  <a:gd name="connsiteX97" fmla="*/ 595313 w 1608138"/>
                  <a:gd name="connsiteY97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5 w 1608138"/>
                  <a:gd name="connsiteY45" fmla="*/ 4763 h 1075928"/>
                  <a:gd name="connsiteX46" fmla="*/ 644525 w 1608138"/>
                  <a:gd name="connsiteY46" fmla="*/ 7938 h 1075928"/>
                  <a:gd name="connsiteX47" fmla="*/ 649288 w 1608138"/>
                  <a:gd name="connsiteY47" fmla="*/ 11113 h 1075928"/>
                  <a:gd name="connsiteX48" fmla="*/ 652463 w 1608138"/>
                  <a:gd name="connsiteY48" fmla="*/ 14288 h 1075928"/>
                  <a:gd name="connsiteX49" fmla="*/ 658813 w 1608138"/>
                  <a:gd name="connsiteY49" fmla="*/ 19050 h 1075928"/>
                  <a:gd name="connsiteX50" fmla="*/ 663575 w 1608138"/>
                  <a:gd name="connsiteY50" fmla="*/ 25400 h 1075928"/>
                  <a:gd name="connsiteX51" fmla="*/ 676275 w 1608138"/>
                  <a:gd name="connsiteY51" fmla="*/ 53975 h 1075928"/>
                  <a:gd name="connsiteX52" fmla="*/ 676275 w 1608138"/>
                  <a:gd name="connsiteY52" fmla="*/ 85725 h 1075928"/>
                  <a:gd name="connsiteX53" fmla="*/ 666750 w 1608138"/>
                  <a:gd name="connsiteY53" fmla="*/ 114300 h 1075928"/>
                  <a:gd name="connsiteX54" fmla="*/ 649288 w 1608138"/>
                  <a:gd name="connsiteY54" fmla="*/ 138113 h 1075928"/>
                  <a:gd name="connsiteX55" fmla="*/ 617538 w 1608138"/>
                  <a:gd name="connsiteY55" fmla="*/ 149225 h 1075928"/>
                  <a:gd name="connsiteX56" fmla="*/ 585788 w 1608138"/>
                  <a:gd name="connsiteY56" fmla="*/ 149225 h 1075928"/>
                  <a:gd name="connsiteX57" fmla="*/ 550863 w 1608138"/>
                  <a:gd name="connsiteY57" fmla="*/ 141288 h 1075928"/>
                  <a:gd name="connsiteX58" fmla="*/ 517525 w 1608138"/>
                  <a:gd name="connsiteY58" fmla="*/ 131763 h 1075928"/>
                  <a:gd name="connsiteX59" fmla="*/ 479425 w 1608138"/>
                  <a:gd name="connsiteY59" fmla="*/ 128588 h 1075928"/>
                  <a:gd name="connsiteX60" fmla="*/ 441325 w 1608138"/>
                  <a:gd name="connsiteY60" fmla="*/ 131763 h 1075928"/>
                  <a:gd name="connsiteX61" fmla="*/ 360363 w 1608138"/>
                  <a:gd name="connsiteY61" fmla="*/ 158750 h 1075928"/>
                  <a:gd name="connsiteX62" fmla="*/ 292100 w 1608138"/>
                  <a:gd name="connsiteY62" fmla="*/ 198438 h 1075928"/>
                  <a:gd name="connsiteX63" fmla="*/ 231775 w 1608138"/>
                  <a:gd name="connsiteY63" fmla="*/ 250825 h 1075928"/>
                  <a:gd name="connsiteX64" fmla="*/ 182563 w 1608138"/>
                  <a:gd name="connsiteY64" fmla="*/ 307975 h 1075928"/>
                  <a:gd name="connsiteX65" fmla="*/ 141288 w 1608138"/>
                  <a:gd name="connsiteY65" fmla="*/ 377825 h 1075928"/>
                  <a:gd name="connsiteX66" fmla="*/ 109538 w 1608138"/>
                  <a:gd name="connsiteY66" fmla="*/ 455613 h 1075928"/>
                  <a:gd name="connsiteX67" fmla="*/ 98425 w 1608138"/>
                  <a:gd name="connsiteY67" fmla="*/ 512763 h 1075928"/>
                  <a:gd name="connsiteX68" fmla="*/ 92075 w 1608138"/>
                  <a:gd name="connsiteY68" fmla="*/ 576263 h 1075928"/>
                  <a:gd name="connsiteX69" fmla="*/ 95250 w 1608138"/>
                  <a:gd name="connsiteY69" fmla="*/ 642938 h 1075928"/>
                  <a:gd name="connsiteX70" fmla="*/ 101600 w 1608138"/>
                  <a:gd name="connsiteY70" fmla="*/ 709613 h 1075928"/>
                  <a:gd name="connsiteX71" fmla="*/ 109538 w 1608138"/>
                  <a:gd name="connsiteY71" fmla="*/ 773113 h 1075928"/>
                  <a:gd name="connsiteX72" fmla="*/ 123825 w 1608138"/>
                  <a:gd name="connsiteY72" fmla="*/ 825500 h 1075928"/>
                  <a:gd name="connsiteX73" fmla="*/ 161925 w 1608138"/>
                  <a:gd name="connsiteY73" fmla="*/ 928688 h 1075928"/>
                  <a:gd name="connsiteX74" fmla="*/ 207963 w 1608138"/>
                  <a:gd name="connsiteY74" fmla="*/ 1030288 h 1075928"/>
                  <a:gd name="connsiteX75" fmla="*/ 230783 w 1608138"/>
                  <a:gd name="connsiteY75" fmla="*/ 1075928 h 1075928"/>
                  <a:gd name="connsiteX76" fmla="*/ 119823 w 1608138"/>
                  <a:gd name="connsiteY76" fmla="*/ 1075928 h 1075928"/>
                  <a:gd name="connsiteX77" fmla="*/ 101600 w 1608138"/>
                  <a:gd name="connsiteY77" fmla="*/ 1038225 h 1075928"/>
                  <a:gd name="connsiteX78" fmla="*/ 60325 w 1608138"/>
                  <a:gd name="connsiteY78" fmla="*/ 938213 h 1075928"/>
                  <a:gd name="connsiteX79" fmla="*/ 28575 w 1608138"/>
                  <a:gd name="connsiteY79" fmla="*/ 830263 h 1075928"/>
                  <a:gd name="connsiteX80" fmla="*/ 14288 w 1608138"/>
                  <a:gd name="connsiteY80" fmla="*/ 769938 h 1075928"/>
                  <a:gd name="connsiteX81" fmla="*/ 6350 w 1608138"/>
                  <a:gd name="connsiteY81" fmla="*/ 700088 h 1075928"/>
                  <a:gd name="connsiteX82" fmla="*/ 0 w 1608138"/>
                  <a:gd name="connsiteY82" fmla="*/ 628650 h 1075928"/>
                  <a:gd name="connsiteX83" fmla="*/ 0 w 1608138"/>
                  <a:gd name="connsiteY83" fmla="*/ 554038 h 1075928"/>
                  <a:gd name="connsiteX84" fmla="*/ 9525 w 1608138"/>
                  <a:gd name="connsiteY84" fmla="*/ 487363 h 1075928"/>
                  <a:gd name="connsiteX85" fmla="*/ 23813 w 1608138"/>
                  <a:gd name="connsiteY85" fmla="*/ 423863 h 1075928"/>
                  <a:gd name="connsiteX86" fmla="*/ 52388 w 1608138"/>
                  <a:gd name="connsiteY86" fmla="*/ 342900 h 1075928"/>
                  <a:gd name="connsiteX87" fmla="*/ 95250 w 1608138"/>
                  <a:gd name="connsiteY87" fmla="*/ 271463 h 1075928"/>
                  <a:gd name="connsiteX88" fmla="*/ 144463 w 1608138"/>
                  <a:gd name="connsiteY88" fmla="*/ 204788 h 1075928"/>
                  <a:gd name="connsiteX89" fmla="*/ 204788 w 1608138"/>
                  <a:gd name="connsiteY89" fmla="*/ 146050 h 1075928"/>
                  <a:gd name="connsiteX90" fmla="*/ 271463 w 1608138"/>
                  <a:gd name="connsiteY90" fmla="*/ 96838 h 1075928"/>
                  <a:gd name="connsiteX91" fmla="*/ 346075 w 1608138"/>
                  <a:gd name="connsiteY91" fmla="*/ 63500 h 1075928"/>
                  <a:gd name="connsiteX92" fmla="*/ 395288 w 1608138"/>
                  <a:gd name="connsiteY92" fmla="*/ 49213 h 1075928"/>
                  <a:gd name="connsiteX93" fmla="*/ 447675 w 1608138"/>
                  <a:gd name="connsiteY93" fmla="*/ 36513 h 1075928"/>
                  <a:gd name="connsiteX94" fmla="*/ 500063 w 1608138"/>
                  <a:gd name="connsiteY94" fmla="*/ 28575 h 1075928"/>
                  <a:gd name="connsiteX95" fmla="*/ 549275 w 1608138"/>
                  <a:gd name="connsiteY95" fmla="*/ 17463 h 1075928"/>
                  <a:gd name="connsiteX96" fmla="*/ 595313 w 1608138"/>
                  <a:gd name="connsiteY96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5 w 1608138"/>
                  <a:gd name="connsiteY45" fmla="*/ 4763 h 1075928"/>
                  <a:gd name="connsiteX46" fmla="*/ 644525 w 1608138"/>
                  <a:gd name="connsiteY46" fmla="*/ 7938 h 1075928"/>
                  <a:gd name="connsiteX47" fmla="*/ 649288 w 1608138"/>
                  <a:gd name="connsiteY47" fmla="*/ 11113 h 1075928"/>
                  <a:gd name="connsiteX48" fmla="*/ 658813 w 1608138"/>
                  <a:gd name="connsiteY48" fmla="*/ 19050 h 1075928"/>
                  <a:gd name="connsiteX49" fmla="*/ 663575 w 1608138"/>
                  <a:gd name="connsiteY49" fmla="*/ 25400 h 1075928"/>
                  <a:gd name="connsiteX50" fmla="*/ 676275 w 1608138"/>
                  <a:gd name="connsiteY50" fmla="*/ 53975 h 1075928"/>
                  <a:gd name="connsiteX51" fmla="*/ 676275 w 1608138"/>
                  <a:gd name="connsiteY51" fmla="*/ 85725 h 1075928"/>
                  <a:gd name="connsiteX52" fmla="*/ 666750 w 1608138"/>
                  <a:gd name="connsiteY52" fmla="*/ 114300 h 1075928"/>
                  <a:gd name="connsiteX53" fmla="*/ 649288 w 1608138"/>
                  <a:gd name="connsiteY53" fmla="*/ 138113 h 1075928"/>
                  <a:gd name="connsiteX54" fmla="*/ 617538 w 1608138"/>
                  <a:gd name="connsiteY54" fmla="*/ 149225 h 1075928"/>
                  <a:gd name="connsiteX55" fmla="*/ 585788 w 1608138"/>
                  <a:gd name="connsiteY55" fmla="*/ 149225 h 1075928"/>
                  <a:gd name="connsiteX56" fmla="*/ 550863 w 1608138"/>
                  <a:gd name="connsiteY56" fmla="*/ 141288 h 1075928"/>
                  <a:gd name="connsiteX57" fmla="*/ 517525 w 1608138"/>
                  <a:gd name="connsiteY57" fmla="*/ 131763 h 1075928"/>
                  <a:gd name="connsiteX58" fmla="*/ 479425 w 1608138"/>
                  <a:gd name="connsiteY58" fmla="*/ 128588 h 1075928"/>
                  <a:gd name="connsiteX59" fmla="*/ 441325 w 1608138"/>
                  <a:gd name="connsiteY59" fmla="*/ 131763 h 1075928"/>
                  <a:gd name="connsiteX60" fmla="*/ 360363 w 1608138"/>
                  <a:gd name="connsiteY60" fmla="*/ 158750 h 1075928"/>
                  <a:gd name="connsiteX61" fmla="*/ 292100 w 1608138"/>
                  <a:gd name="connsiteY61" fmla="*/ 198438 h 1075928"/>
                  <a:gd name="connsiteX62" fmla="*/ 231775 w 1608138"/>
                  <a:gd name="connsiteY62" fmla="*/ 250825 h 1075928"/>
                  <a:gd name="connsiteX63" fmla="*/ 182563 w 1608138"/>
                  <a:gd name="connsiteY63" fmla="*/ 307975 h 1075928"/>
                  <a:gd name="connsiteX64" fmla="*/ 141288 w 1608138"/>
                  <a:gd name="connsiteY64" fmla="*/ 377825 h 1075928"/>
                  <a:gd name="connsiteX65" fmla="*/ 109538 w 1608138"/>
                  <a:gd name="connsiteY65" fmla="*/ 455613 h 1075928"/>
                  <a:gd name="connsiteX66" fmla="*/ 98425 w 1608138"/>
                  <a:gd name="connsiteY66" fmla="*/ 512763 h 1075928"/>
                  <a:gd name="connsiteX67" fmla="*/ 92075 w 1608138"/>
                  <a:gd name="connsiteY67" fmla="*/ 576263 h 1075928"/>
                  <a:gd name="connsiteX68" fmla="*/ 95250 w 1608138"/>
                  <a:gd name="connsiteY68" fmla="*/ 642938 h 1075928"/>
                  <a:gd name="connsiteX69" fmla="*/ 101600 w 1608138"/>
                  <a:gd name="connsiteY69" fmla="*/ 709613 h 1075928"/>
                  <a:gd name="connsiteX70" fmla="*/ 109538 w 1608138"/>
                  <a:gd name="connsiteY70" fmla="*/ 773113 h 1075928"/>
                  <a:gd name="connsiteX71" fmla="*/ 123825 w 1608138"/>
                  <a:gd name="connsiteY71" fmla="*/ 825500 h 1075928"/>
                  <a:gd name="connsiteX72" fmla="*/ 161925 w 1608138"/>
                  <a:gd name="connsiteY72" fmla="*/ 928688 h 1075928"/>
                  <a:gd name="connsiteX73" fmla="*/ 207963 w 1608138"/>
                  <a:gd name="connsiteY73" fmla="*/ 1030288 h 1075928"/>
                  <a:gd name="connsiteX74" fmla="*/ 230783 w 1608138"/>
                  <a:gd name="connsiteY74" fmla="*/ 1075928 h 1075928"/>
                  <a:gd name="connsiteX75" fmla="*/ 119823 w 1608138"/>
                  <a:gd name="connsiteY75" fmla="*/ 1075928 h 1075928"/>
                  <a:gd name="connsiteX76" fmla="*/ 101600 w 1608138"/>
                  <a:gd name="connsiteY76" fmla="*/ 1038225 h 1075928"/>
                  <a:gd name="connsiteX77" fmla="*/ 60325 w 1608138"/>
                  <a:gd name="connsiteY77" fmla="*/ 938213 h 1075928"/>
                  <a:gd name="connsiteX78" fmla="*/ 28575 w 1608138"/>
                  <a:gd name="connsiteY78" fmla="*/ 830263 h 1075928"/>
                  <a:gd name="connsiteX79" fmla="*/ 14288 w 1608138"/>
                  <a:gd name="connsiteY79" fmla="*/ 769938 h 1075928"/>
                  <a:gd name="connsiteX80" fmla="*/ 6350 w 1608138"/>
                  <a:gd name="connsiteY80" fmla="*/ 700088 h 1075928"/>
                  <a:gd name="connsiteX81" fmla="*/ 0 w 1608138"/>
                  <a:gd name="connsiteY81" fmla="*/ 628650 h 1075928"/>
                  <a:gd name="connsiteX82" fmla="*/ 0 w 1608138"/>
                  <a:gd name="connsiteY82" fmla="*/ 554038 h 1075928"/>
                  <a:gd name="connsiteX83" fmla="*/ 9525 w 1608138"/>
                  <a:gd name="connsiteY83" fmla="*/ 487363 h 1075928"/>
                  <a:gd name="connsiteX84" fmla="*/ 23813 w 1608138"/>
                  <a:gd name="connsiteY84" fmla="*/ 423863 h 1075928"/>
                  <a:gd name="connsiteX85" fmla="*/ 52388 w 1608138"/>
                  <a:gd name="connsiteY85" fmla="*/ 342900 h 1075928"/>
                  <a:gd name="connsiteX86" fmla="*/ 95250 w 1608138"/>
                  <a:gd name="connsiteY86" fmla="*/ 271463 h 1075928"/>
                  <a:gd name="connsiteX87" fmla="*/ 144463 w 1608138"/>
                  <a:gd name="connsiteY87" fmla="*/ 204788 h 1075928"/>
                  <a:gd name="connsiteX88" fmla="*/ 204788 w 1608138"/>
                  <a:gd name="connsiteY88" fmla="*/ 146050 h 1075928"/>
                  <a:gd name="connsiteX89" fmla="*/ 271463 w 1608138"/>
                  <a:gd name="connsiteY89" fmla="*/ 96838 h 1075928"/>
                  <a:gd name="connsiteX90" fmla="*/ 346075 w 1608138"/>
                  <a:gd name="connsiteY90" fmla="*/ 63500 h 1075928"/>
                  <a:gd name="connsiteX91" fmla="*/ 395288 w 1608138"/>
                  <a:gd name="connsiteY91" fmla="*/ 49213 h 1075928"/>
                  <a:gd name="connsiteX92" fmla="*/ 447675 w 1608138"/>
                  <a:gd name="connsiteY92" fmla="*/ 36513 h 1075928"/>
                  <a:gd name="connsiteX93" fmla="*/ 500063 w 1608138"/>
                  <a:gd name="connsiteY93" fmla="*/ 28575 h 1075928"/>
                  <a:gd name="connsiteX94" fmla="*/ 549275 w 1608138"/>
                  <a:gd name="connsiteY94" fmla="*/ 17463 h 1075928"/>
                  <a:gd name="connsiteX95" fmla="*/ 595313 w 1608138"/>
                  <a:gd name="connsiteY95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5 w 1608138"/>
                  <a:gd name="connsiteY45" fmla="*/ 4763 h 1075928"/>
                  <a:gd name="connsiteX46" fmla="*/ 644525 w 1608138"/>
                  <a:gd name="connsiteY46" fmla="*/ 7938 h 1075928"/>
                  <a:gd name="connsiteX47" fmla="*/ 649288 w 1608138"/>
                  <a:gd name="connsiteY47" fmla="*/ 11113 h 1075928"/>
                  <a:gd name="connsiteX48" fmla="*/ 663575 w 1608138"/>
                  <a:gd name="connsiteY48" fmla="*/ 25400 h 1075928"/>
                  <a:gd name="connsiteX49" fmla="*/ 676275 w 1608138"/>
                  <a:gd name="connsiteY49" fmla="*/ 53975 h 1075928"/>
                  <a:gd name="connsiteX50" fmla="*/ 676275 w 1608138"/>
                  <a:gd name="connsiteY50" fmla="*/ 85725 h 1075928"/>
                  <a:gd name="connsiteX51" fmla="*/ 666750 w 1608138"/>
                  <a:gd name="connsiteY51" fmla="*/ 114300 h 1075928"/>
                  <a:gd name="connsiteX52" fmla="*/ 649288 w 1608138"/>
                  <a:gd name="connsiteY52" fmla="*/ 138113 h 1075928"/>
                  <a:gd name="connsiteX53" fmla="*/ 617538 w 1608138"/>
                  <a:gd name="connsiteY53" fmla="*/ 149225 h 1075928"/>
                  <a:gd name="connsiteX54" fmla="*/ 585788 w 1608138"/>
                  <a:gd name="connsiteY54" fmla="*/ 149225 h 1075928"/>
                  <a:gd name="connsiteX55" fmla="*/ 550863 w 1608138"/>
                  <a:gd name="connsiteY55" fmla="*/ 141288 h 1075928"/>
                  <a:gd name="connsiteX56" fmla="*/ 517525 w 1608138"/>
                  <a:gd name="connsiteY56" fmla="*/ 131763 h 1075928"/>
                  <a:gd name="connsiteX57" fmla="*/ 479425 w 1608138"/>
                  <a:gd name="connsiteY57" fmla="*/ 128588 h 1075928"/>
                  <a:gd name="connsiteX58" fmla="*/ 441325 w 1608138"/>
                  <a:gd name="connsiteY58" fmla="*/ 131763 h 1075928"/>
                  <a:gd name="connsiteX59" fmla="*/ 360363 w 1608138"/>
                  <a:gd name="connsiteY59" fmla="*/ 158750 h 1075928"/>
                  <a:gd name="connsiteX60" fmla="*/ 292100 w 1608138"/>
                  <a:gd name="connsiteY60" fmla="*/ 198438 h 1075928"/>
                  <a:gd name="connsiteX61" fmla="*/ 231775 w 1608138"/>
                  <a:gd name="connsiteY61" fmla="*/ 250825 h 1075928"/>
                  <a:gd name="connsiteX62" fmla="*/ 182563 w 1608138"/>
                  <a:gd name="connsiteY62" fmla="*/ 307975 h 1075928"/>
                  <a:gd name="connsiteX63" fmla="*/ 141288 w 1608138"/>
                  <a:gd name="connsiteY63" fmla="*/ 377825 h 1075928"/>
                  <a:gd name="connsiteX64" fmla="*/ 109538 w 1608138"/>
                  <a:gd name="connsiteY64" fmla="*/ 455613 h 1075928"/>
                  <a:gd name="connsiteX65" fmla="*/ 98425 w 1608138"/>
                  <a:gd name="connsiteY65" fmla="*/ 512763 h 1075928"/>
                  <a:gd name="connsiteX66" fmla="*/ 92075 w 1608138"/>
                  <a:gd name="connsiteY66" fmla="*/ 576263 h 1075928"/>
                  <a:gd name="connsiteX67" fmla="*/ 95250 w 1608138"/>
                  <a:gd name="connsiteY67" fmla="*/ 642938 h 1075928"/>
                  <a:gd name="connsiteX68" fmla="*/ 101600 w 1608138"/>
                  <a:gd name="connsiteY68" fmla="*/ 709613 h 1075928"/>
                  <a:gd name="connsiteX69" fmla="*/ 109538 w 1608138"/>
                  <a:gd name="connsiteY69" fmla="*/ 773113 h 1075928"/>
                  <a:gd name="connsiteX70" fmla="*/ 123825 w 1608138"/>
                  <a:gd name="connsiteY70" fmla="*/ 825500 h 1075928"/>
                  <a:gd name="connsiteX71" fmla="*/ 161925 w 1608138"/>
                  <a:gd name="connsiteY71" fmla="*/ 928688 h 1075928"/>
                  <a:gd name="connsiteX72" fmla="*/ 207963 w 1608138"/>
                  <a:gd name="connsiteY72" fmla="*/ 1030288 h 1075928"/>
                  <a:gd name="connsiteX73" fmla="*/ 230783 w 1608138"/>
                  <a:gd name="connsiteY73" fmla="*/ 1075928 h 1075928"/>
                  <a:gd name="connsiteX74" fmla="*/ 119823 w 1608138"/>
                  <a:gd name="connsiteY74" fmla="*/ 1075928 h 1075928"/>
                  <a:gd name="connsiteX75" fmla="*/ 101600 w 1608138"/>
                  <a:gd name="connsiteY75" fmla="*/ 1038225 h 1075928"/>
                  <a:gd name="connsiteX76" fmla="*/ 60325 w 1608138"/>
                  <a:gd name="connsiteY76" fmla="*/ 938213 h 1075928"/>
                  <a:gd name="connsiteX77" fmla="*/ 28575 w 1608138"/>
                  <a:gd name="connsiteY77" fmla="*/ 830263 h 1075928"/>
                  <a:gd name="connsiteX78" fmla="*/ 14288 w 1608138"/>
                  <a:gd name="connsiteY78" fmla="*/ 769938 h 1075928"/>
                  <a:gd name="connsiteX79" fmla="*/ 6350 w 1608138"/>
                  <a:gd name="connsiteY79" fmla="*/ 700088 h 1075928"/>
                  <a:gd name="connsiteX80" fmla="*/ 0 w 1608138"/>
                  <a:gd name="connsiteY80" fmla="*/ 628650 h 1075928"/>
                  <a:gd name="connsiteX81" fmla="*/ 0 w 1608138"/>
                  <a:gd name="connsiteY81" fmla="*/ 554038 h 1075928"/>
                  <a:gd name="connsiteX82" fmla="*/ 9525 w 1608138"/>
                  <a:gd name="connsiteY82" fmla="*/ 487363 h 1075928"/>
                  <a:gd name="connsiteX83" fmla="*/ 23813 w 1608138"/>
                  <a:gd name="connsiteY83" fmla="*/ 423863 h 1075928"/>
                  <a:gd name="connsiteX84" fmla="*/ 52388 w 1608138"/>
                  <a:gd name="connsiteY84" fmla="*/ 342900 h 1075928"/>
                  <a:gd name="connsiteX85" fmla="*/ 95250 w 1608138"/>
                  <a:gd name="connsiteY85" fmla="*/ 271463 h 1075928"/>
                  <a:gd name="connsiteX86" fmla="*/ 144463 w 1608138"/>
                  <a:gd name="connsiteY86" fmla="*/ 204788 h 1075928"/>
                  <a:gd name="connsiteX87" fmla="*/ 204788 w 1608138"/>
                  <a:gd name="connsiteY87" fmla="*/ 146050 h 1075928"/>
                  <a:gd name="connsiteX88" fmla="*/ 271463 w 1608138"/>
                  <a:gd name="connsiteY88" fmla="*/ 96838 h 1075928"/>
                  <a:gd name="connsiteX89" fmla="*/ 346075 w 1608138"/>
                  <a:gd name="connsiteY89" fmla="*/ 63500 h 1075928"/>
                  <a:gd name="connsiteX90" fmla="*/ 395288 w 1608138"/>
                  <a:gd name="connsiteY90" fmla="*/ 49213 h 1075928"/>
                  <a:gd name="connsiteX91" fmla="*/ 447675 w 1608138"/>
                  <a:gd name="connsiteY91" fmla="*/ 36513 h 1075928"/>
                  <a:gd name="connsiteX92" fmla="*/ 500063 w 1608138"/>
                  <a:gd name="connsiteY92" fmla="*/ 28575 h 1075928"/>
                  <a:gd name="connsiteX93" fmla="*/ 549275 w 1608138"/>
                  <a:gd name="connsiteY93" fmla="*/ 17463 h 1075928"/>
                  <a:gd name="connsiteX94" fmla="*/ 595313 w 1608138"/>
                  <a:gd name="connsiteY94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5 w 1608138"/>
                  <a:gd name="connsiteY45" fmla="*/ 4763 h 1075928"/>
                  <a:gd name="connsiteX46" fmla="*/ 644525 w 1608138"/>
                  <a:gd name="connsiteY46" fmla="*/ 7938 h 1075928"/>
                  <a:gd name="connsiteX47" fmla="*/ 663575 w 1608138"/>
                  <a:gd name="connsiteY47" fmla="*/ 25400 h 1075928"/>
                  <a:gd name="connsiteX48" fmla="*/ 676275 w 1608138"/>
                  <a:gd name="connsiteY48" fmla="*/ 53975 h 1075928"/>
                  <a:gd name="connsiteX49" fmla="*/ 676275 w 1608138"/>
                  <a:gd name="connsiteY49" fmla="*/ 85725 h 1075928"/>
                  <a:gd name="connsiteX50" fmla="*/ 666750 w 1608138"/>
                  <a:gd name="connsiteY50" fmla="*/ 114300 h 1075928"/>
                  <a:gd name="connsiteX51" fmla="*/ 649288 w 1608138"/>
                  <a:gd name="connsiteY51" fmla="*/ 138113 h 1075928"/>
                  <a:gd name="connsiteX52" fmla="*/ 617538 w 1608138"/>
                  <a:gd name="connsiteY52" fmla="*/ 149225 h 1075928"/>
                  <a:gd name="connsiteX53" fmla="*/ 585788 w 1608138"/>
                  <a:gd name="connsiteY53" fmla="*/ 149225 h 1075928"/>
                  <a:gd name="connsiteX54" fmla="*/ 550863 w 1608138"/>
                  <a:gd name="connsiteY54" fmla="*/ 141288 h 1075928"/>
                  <a:gd name="connsiteX55" fmla="*/ 517525 w 1608138"/>
                  <a:gd name="connsiteY55" fmla="*/ 131763 h 1075928"/>
                  <a:gd name="connsiteX56" fmla="*/ 479425 w 1608138"/>
                  <a:gd name="connsiteY56" fmla="*/ 128588 h 1075928"/>
                  <a:gd name="connsiteX57" fmla="*/ 441325 w 1608138"/>
                  <a:gd name="connsiteY57" fmla="*/ 131763 h 1075928"/>
                  <a:gd name="connsiteX58" fmla="*/ 360363 w 1608138"/>
                  <a:gd name="connsiteY58" fmla="*/ 158750 h 1075928"/>
                  <a:gd name="connsiteX59" fmla="*/ 292100 w 1608138"/>
                  <a:gd name="connsiteY59" fmla="*/ 198438 h 1075928"/>
                  <a:gd name="connsiteX60" fmla="*/ 231775 w 1608138"/>
                  <a:gd name="connsiteY60" fmla="*/ 250825 h 1075928"/>
                  <a:gd name="connsiteX61" fmla="*/ 182563 w 1608138"/>
                  <a:gd name="connsiteY61" fmla="*/ 307975 h 1075928"/>
                  <a:gd name="connsiteX62" fmla="*/ 141288 w 1608138"/>
                  <a:gd name="connsiteY62" fmla="*/ 377825 h 1075928"/>
                  <a:gd name="connsiteX63" fmla="*/ 109538 w 1608138"/>
                  <a:gd name="connsiteY63" fmla="*/ 455613 h 1075928"/>
                  <a:gd name="connsiteX64" fmla="*/ 98425 w 1608138"/>
                  <a:gd name="connsiteY64" fmla="*/ 512763 h 1075928"/>
                  <a:gd name="connsiteX65" fmla="*/ 92075 w 1608138"/>
                  <a:gd name="connsiteY65" fmla="*/ 576263 h 1075928"/>
                  <a:gd name="connsiteX66" fmla="*/ 95250 w 1608138"/>
                  <a:gd name="connsiteY66" fmla="*/ 642938 h 1075928"/>
                  <a:gd name="connsiteX67" fmla="*/ 101600 w 1608138"/>
                  <a:gd name="connsiteY67" fmla="*/ 709613 h 1075928"/>
                  <a:gd name="connsiteX68" fmla="*/ 109538 w 1608138"/>
                  <a:gd name="connsiteY68" fmla="*/ 773113 h 1075928"/>
                  <a:gd name="connsiteX69" fmla="*/ 123825 w 1608138"/>
                  <a:gd name="connsiteY69" fmla="*/ 825500 h 1075928"/>
                  <a:gd name="connsiteX70" fmla="*/ 161925 w 1608138"/>
                  <a:gd name="connsiteY70" fmla="*/ 928688 h 1075928"/>
                  <a:gd name="connsiteX71" fmla="*/ 207963 w 1608138"/>
                  <a:gd name="connsiteY71" fmla="*/ 1030288 h 1075928"/>
                  <a:gd name="connsiteX72" fmla="*/ 230783 w 1608138"/>
                  <a:gd name="connsiteY72" fmla="*/ 1075928 h 1075928"/>
                  <a:gd name="connsiteX73" fmla="*/ 119823 w 1608138"/>
                  <a:gd name="connsiteY73" fmla="*/ 1075928 h 1075928"/>
                  <a:gd name="connsiteX74" fmla="*/ 101600 w 1608138"/>
                  <a:gd name="connsiteY74" fmla="*/ 1038225 h 1075928"/>
                  <a:gd name="connsiteX75" fmla="*/ 60325 w 1608138"/>
                  <a:gd name="connsiteY75" fmla="*/ 938213 h 1075928"/>
                  <a:gd name="connsiteX76" fmla="*/ 28575 w 1608138"/>
                  <a:gd name="connsiteY76" fmla="*/ 830263 h 1075928"/>
                  <a:gd name="connsiteX77" fmla="*/ 14288 w 1608138"/>
                  <a:gd name="connsiteY77" fmla="*/ 769938 h 1075928"/>
                  <a:gd name="connsiteX78" fmla="*/ 6350 w 1608138"/>
                  <a:gd name="connsiteY78" fmla="*/ 700088 h 1075928"/>
                  <a:gd name="connsiteX79" fmla="*/ 0 w 1608138"/>
                  <a:gd name="connsiteY79" fmla="*/ 628650 h 1075928"/>
                  <a:gd name="connsiteX80" fmla="*/ 0 w 1608138"/>
                  <a:gd name="connsiteY80" fmla="*/ 554038 h 1075928"/>
                  <a:gd name="connsiteX81" fmla="*/ 9525 w 1608138"/>
                  <a:gd name="connsiteY81" fmla="*/ 487363 h 1075928"/>
                  <a:gd name="connsiteX82" fmla="*/ 23813 w 1608138"/>
                  <a:gd name="connsiteY82" fmla="*/ 423863 h 1075928"/>
                  <a:gd name="connsiteX83" fmla="*/ 52388 w 1608138"/>
                  <a:gd name="connsiteY83" fmla="*/ 342900 h 1075928"/>
                  <a:gd name="connsiteX84" fmla="*/ 95250 w 1608138"/>
                  <a:gd name="connsiteY84" fmla="*/ 271463 h 1075928"/>
                  <a:gd name="connsiteX85" fmla="*/ 144463 w 1608138"/>
                  <a:gd name="connsiteY85" fmla="*/ 204788 h 1075928"/>
                  <a:gd name="connsiteX86" fmla="*/ 204788 w 1608138"/>
                  <a:gd name="connsiteY86" fmla="*/ 146050 h 1075928"/>
                  <a:gd name="connsiteX87" fmla="*/ 271463 w 1608138"/>
                  <a:gd name="connsiteY87" fmla="*/ 96838 h 1075928"/>
                  <a:gd name="connsiteX88" fmla="*/ 346075 w 1608138"/>
                  <a:gd name="connsiteY88" fmla="*/ 63500 h 1075928"/>
                  <a:gd name="connsiteX89" fmla="*/ 395288 w 1608138"/>
                  <a:gd name="connsiteY89" fmla="*/ 49213 h 1075928"/>
                  <a:gd name="connsiteX90" fmla="*/ 447675 w 1608138"/>
                  <a:gd name="connsiteY90" fmla="*/ 36513 h 1075928"/>
                  <a:gd name="connsiteX91" fmla="*/ 500063 w 1608138"/>
                  <a:gd name="connsiteY91" fmla="*/ 28575 h 1075928"/>
                  <a:gd name="connsiteX92" fmla="*/ 549275 w 1608138"/>
                  <a:gd name="connsiteY92" fmla="*/ 17463 h 1075928"/>
                  <a:gd name="connsiteX93" fmla="*/ 595313 w 1608138"/>
                  <a:gd name="connsiteY93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44525 w 1608138"/>
                  <a:gd name="connsiteY46" fmla="*/ 7938 h 1075928"/>
                  <a:gd name="connsiteX47" fmla="*/ 663575 w 1608138"/>
                  <a:gd name="connsiteY47" fmla="*/ 25400 h 1075928"/>
                  <a:gd name="connsiteX48" fmla="*/ 676275 w 1608138"/>
                  <a:gd name="connsiteY48" fmla="*/ 53975 h 1075928"/>
                  <a:gd name="connsiteX49" fmla="*/ 676275 w 1608138"/>
                  <a:gd name="connsiteY49" fmla="*/ 85725 h 1075928"/>
                  <a:gd name="connsiteX50" fmla="*/ 666750 w 1608138"/>
                  <a:gd name="connsiteY50" fmla="*/ 114300 h 1075928"/>
                  <a:gd name="connsiteX51" fmla="*/ 649288 w 1608138"/>
                  <a:gd name="connsiteY51" fmla="*/ 138113 h 1075928"/>
                  <a:gd name="connsiteX52" fmla="*/ 617538 w 1608138"/>
                  <a:gd name="connsiteY52" fmla="*/ 149225 h 1075928"/>
                  <a:gd name="connsiteX53" fmla="*/ 585788 w 1608138"/>
                  <a:gd name="connsiteY53" fmla="*/ 149225 h 1075928"/>
                  <a:gd name="connsiteX54" fmla="*/ 550863 w 1608138"/>
                  <a:gd name="connsiteY54" fmla="*/ 141288 h 1075928"/>
                  <a:gd name="connsiteX55" fmla="*/ 517525 w 1608138"/>
                  <a:gd name="connsiteY55" fmla="*/ 131763 h 1075928"/>
                  <a:gd name="connsiteX56" fmla="*/ 479425 w 1608138"/>
                  <a:gd name="connsiteY56" fmla="*/ 128588 h 1075928"/>
                  <a:gd name="connsiteX57" fmla="*/ 441325 w 1608138"/>
                  <a:gd name="connsiteY57" fmla="*/ 131763 h 1075928"/>
                  <a:gd name="connsiteX58" fmla="*/ 360363 w 1608138"/>
                  <a:gd name="connsiteY58" fmla="*/ 158750 h 1075928"/>
                  <a:gd name="connsiteX59" fmla="*/ 292100 w 1608138"/>
                  <a:gd name="connsiteY59" fmla="*/ 198438 h 1075928"/>
                  <a:gd name="connsiteX60" fmla="*/ 231775 w 1608138"/>
                  <a:gd name="connsiteY60" fmla="*/ 250825 h 1075928"/>
                  <a:gd name="connsiteX61" fmla="*/ 182563 w 1608138"/>
                  <a:gd name="connsiteY61" fmla="*/ 307975 h 1075928"/>
                  <a:gd name="connsiteX62" fmla="*/ 141288 w 1608138"/>
                  <a:gd name="connsiteY62" fmla="*/ 377825 h 1075928"/>
                  <a:gd name="connsiteX63" fmla="*/ 109538 w 1608138"/>
                  <a:gd name="connsiteY63" fmla="*/ 455613 h 1075928"/>
                  <a:gd name="connsiteX64" fmla="*/ 98425 w 1608138"/>
                  <a:gd name="connsiteY64" fmla="*/ 512763 h 1075928"/>
                  <a:gd name="connsiteX65" fmla="*/ 92075 w 1608138"/>
                  <a:gd name="connsiteY65" fmla="*/ 576263 h 1075928"/>
                  <a:gd name="connsiteX66" fmla="*/ 95250 w 1608138"/>
                  <a:gd name="connsiteY66" fmla="*/ 642938 h 1075928"/>
                  <a:gd name="connsiteX67" fmla="*/ 101600 w 1608138"/>
                  <a:gd name="connsiteY67" fmla="*/ 709613 h 1075928"/>
                  <a:gd name="connsiteX68" fmla="*/ 109538 w 1608138"/>
                  <a:gd name="connsiteY68" fmla="*/ 773113 h 1075928"/>
                  <a:gd name="connsiteX69" fmla="*/ 123825 w 1608138"/>
                  <a:gd name="connsiteY69" fmla="*/ 825500 h 1075928"/>
                  <a:gd name="connsiteX70" fmla="*/ 161925 w 1608138"/>
                  <a:gd name="connsiteY70" fmla="*/ 928688 h 1075928"/>
                  <a:gd name="connsiteX71" fmla="*/ 207963 w 1608138"/>
                  <a:gd name="connsiteY71" fmla="*/ 1030288 h 1075928"/>
                  <a:gd name="connsiteX72" fmla="*/ 230783 w 1608138"/>
                  <a:gd name="connsiteY72" fmla="*/ 1075928 h 1075928"/>
                  <a:gd name="connsiteX73" fmla="*/ 119823 w 1608138"/>
                  <a:gd name="connsiteY73" fmla="*/ 1075928 h 1075928"/>
                  <a:gd name="connsiteX74" fmla="*/ 101600 w 1608138"/>
                  <a:gd name="connsiteY74" fmla="*/ 1038225 h 1075928"/>
                  <a:gd name="connsiteX75" fmla="*/ 60325 w 1608138"/>
                  <a:gd name="connsiteY75" fmla="*/ 938213 h 1075928"/>
                  <a:gd name="connsiteX76" fmla="*/ 28575 w 1608138"/>
                  <a:gd name="connsiteY76" fmla="*/ 830263 h 1075928"/>
                  <a:gd name="connsiteX77" fmla="*/ 14288 w 1608138"/>
                  <a:gd name="connsiteY77" fmla="*/ 769938 h 1075928"/>
                  <a:gd name="connsiteX78" fmla="*/ 6350 w 1608138"/>
                  <a:gd name="connsiteY78" fmla="*/ 700088 h 1075928"/>
                  <a:gd name="connsiteX79" fmla="*/ 0 w 1608138"/>
                  <a:gd name="connsiteY79" fmla="*/ 628650 h 1075928"/>
                  <a:gd name="connsiteX80" fmla="*/ 0 w 1608138"/>
                  <a:gd name="connsiteY80" fmla="*/ 554038 h 1075928"/>
                  <a:gd name="connsiteX81" fmla="*/ 9525 w 1608138"/>
                  <a:gd name="connsiteY81" fmla="*/ 487363 h 1075928"/>
                  <a:gd name="connsiteX82" fmla="*/ 23813 w 1608138"/>
                  <a:gd name="connsiteY82" fmla="*/ 423863 h 1075928"/>
                  <a:gd name="connsiteX83" fmla="*/ 52388 w 1608138"/>
                  <a:gd name="connsiteY83" fmla="*/ 342900 h 1075928"/>
                  <a:gd name="connsiteX84" fmla="*/ 95250 w 1608138"/>
                  <a:gd name="connsiteY84" fmla="*/ 271463 h 1075928"/>
                  <a:gd name="connsiteX85" fmla="*/ 144463 w 1608138"/>
                  <a:gd name="connsiteY85" fmla="*/ 204788 h 1075928"/>
                  <a:gd name="connsiteX86" fmla="*/ 204788 w 1608138"/>
                  <a:gd name="connsiteY86" fmla="*/ 146050 h 1075928"/>
                  <a:gd name="connsiteX87" fmla="*/ 271463 w 1608138"/>
                  <a:gd name="connsiteY87" fmla="*/ 96838 h 1075928"/>
                  <a:gd name="connsiteX88" fmla="*/ 346075 w 1608138"/>
                  <a:gd name="connsiteY88" fmla="*/ 63500 h 1075928"/>
                  <a:gd name="connsiteX89" fmla="*/ 395288 w 1608138"/>
                  <a:gd name="connsiteY89" fmla="*/ 49213 h 1075928"/>
                  <a:gd name="connsiteX90" fmla="*/ 447675 w 1608138"/>
                  <a:gd name="connsiteY90" fmla="*/ 36513 h 1075928"/>
                  <a:gd name="connsiteX91" fmla="*/ 500063 w 1608138"/>
                  <a:gd name="connsiteY91" fmla="*/ 28575 h 1075928"/>
                  <a:gd name="connsiteX92" fmla="*/ 549275 w 1608138"/>
                  <a:gd name="connsiteY92" fmla="*/ 17463 h 1075928"/>
                  <a:gd name="connsiteX93" fmla="*/ 595313 w 1608138"/>
                  <a:gd name="connsiteY93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63575 w 1608138"/>
                  <a:gd name="connsiteY46" fmla="*/ 25400 h 1075928"/>
                  <a:gd name="connsiteX47" fmla="*/ 676275 w 1608138"/>
                  <a:gd name="connsiteY47" fmla="*/ 53975 h 1075928"/>
                  <a:gd name="connsiteX48" fmla="*/ 676275 w 1608138"/>
                  <a:gd name="connsiteY48" fmla="*/ 85725 h 1075928"/>
                  <a:gd name="connsiteX49" fmla="*/ 666750 w 1608138"/>
                  <a:gd name="connsiteY49" fmla="*/ 114300 h 1075928"/>
                  <a:gd name="connsiteX50" fmla="*/ 649288 w 1608138"/>
                  <a:gd name="connsiteY50" fmla="*/ 138113 h 1075928"/>
                  <a:gd name="connsiteX51" fmla="*/ 617538 w 1608138"/>
                  <a:gd name="connsiteY51" fmla="*/ 149225 h 1075928"/>
                  <a:gd name="connsiteX52" fmla="*/ 585788 w 1608138"/>
                  <a:gd name="connsiteY52" fmla="*/ 149225 h 1075928"/>
                  <a:gd name="connsiteX53" fmla="*/ 550863 w 1608138"/>
                  <a:gd name="connsiteY53" fmla="*/ 141288 h 1075928"/>
                  <a:gd name="connsiteX54" fmla="*/ 517525 w 1608138"/>
                  <a:gd name="connsiteY54" fmla="*/ 131763 h 1075928"/>
                  <a:gd name="connsiteX55" fmla="*/ 479425 w 1608138"/>
                  <a:gd name="connsiteY55" fmla="*/ 128588 h 1075928"/>
                  <a:gd name="connsiteX56" fmla="*/ 441325 w 1608138"/>
                  <a:gd name="connsiteY56" fmla="*/ 131763 h 1075928"/>
                  <a:gd name="connsiteX57" fmla="*/ 360363 w 1608138"/>
                  <a:gd name="connsiteY57" fmla="*/ 158750 h 1075928"/>
                  <a:gd name="connsiteX58" fmla="*/ 292100 w 1608138"/>
                  <a:gd name="connsiteY58" fmla="*/ 198438 h 1075928"/>
                  <a:gd name="connsiteX59" fmla="*/ 231775 w 1608138"/>
                  <a:gd name="connsiteY59" fmla="*/ 250825 h 1075928"/>
                  <a:gd name="connsiteX60" fmla="*/ 182563 w 1608138"/>
                  <a:gd name="connsiteY60" fmla="*/ 307975 h 1075928"/>
                  <a:gd name="connsiteX61" fmla="*/ 141288 w 1608138"/>
                  <a:gd name="connsiteY61" fmla="*/ 377825 h 1075928"/>
                  <a:gd name="connsiteX62" fmla="*/ 109538 w 1608138"/>
                  <a:gd name="connsiteY62" fmla="*/ 455613 h 1075928"/>
                  <a:gd name="connsiteX63" fmla="*/ 98425 w 1608138"/>
                  <a:gd name="connsiteY63" fmla="*/ 512763 h 1075928"/>
                  <a:gd name="connsiteX64" fmla="*/ 92075 w 1608138"/>
                  <a:gd name="connsiteY64" fmla="*/ 576263 h 1075928"/>
                  <a:gd name="connsiteX65" fmla="*/ 95250 w 1608138"/>
                  <a:gd name="connsiteY65" fmla="*/ 642938 h 1075928"/>
                  <a:gd name="connsiteX66" fmla="*/ 101600 w 1608138"/>
                  <a:gd name="connsiteY66" fmla="*/ 709613 h 1075928"/>
                  <a:gd name="connsiteX67" fmla="*/ 109538 w 1608138"/>
                  <a:gd name="connsiteY67" fmla="*/ 773113 h 1075928"/>
                  <a:gd name="connsiteX68" fmla="*/ 123825 w 1608138"/>
                  <a:gd name="connsiteY68" fmla="*/ 825500 h 1075928"/>
                  <a:gd name="connsiteX69" fmla="*/ 161925 w 1608138"/>
                  <a:gd name="connsiteY69" fmla="*/ 928688 h 1075928"/>
                  <a:gd name="connsiteX70" fmla="*/ 207963 w 1608138"/>
                  <a:gd name="connsiteY70" fmla="*/ 1030288 h 1075928"/>
                  <a:gd name="connsiteX71" fmla="*/ 230783 w 1608138"/>
                  <a:gd name="connsiteY71" fmla="*/ 1075928 h 1075928"/>
                  <a:gd name="connsiteX72" fmla="*/ 119823 w 1608138"/>
                  <a:gd name="connsiteY72" fmla="*/ 1075928 h 1075928"/>
                  <a:gd name="connsiteX73" fmla="*/ 101600 w 1608138"/>
                  <a:gd name="connsiteY73" fmla="*/ 1038225 h 1075928"/>
                  <a:gd name="connsiteX74" fmla="*/ 60325 w 1608138"/>
                  <a:gd name="connsiteY74" fmla="*/ 938213 h 1075928"/>
                  <a:gd name="connsiteX75" fmla="*/ 28575 w 1608138"/>
                  <a:gd name="connsiteY75" fmla="*/ 830263 h 1075928"/>
                  <a:gd name="connsiteX76" fmla="*/ 14288 w 1608138"/>
                  <a:gd name="connsiteY76" fmla="*/ 769938 h 1075928"/>
                  <a:gd name="connsiteX77" fmla="*/ 6350 w 1608138"/>
                  <a:gd name="connsiteY77" fmla="*/ 700088 h 1075928"/>
                  <a:gd name="connsiteX78" fmla="*/ 0 w 1608138"/>
                  <a:gd name="connsiteY78" fmla="*/ 628650 h 1075928"/>
                  <a:gd name="connsiteX79" fmla="*/ 0 w 1608138"/>
                  <a:gd name="connsiteY79" fmla="*/ 554038 h 1075928"/>
                  <a:gd name="connsiteX80" fmla="*/ 9525 w 1608138"/>
                  <a:gd name="connsiteY80" fmla="*/ 487363 h 1075928"/>
                  <a:gd name="connsiteX81" fmla="*/ 23813 w 1608138"/>
                  <a:gd name="connsiteY81" fmla="*/ 423863 h 1075928"/>
                  <a:gd name="connsiteX82" fmla="*/ 52388 w 1608138"/>
                  <a:gd name="connsiteY82" fmla="*/ 342900 h 1075928"/>
                  <a:gd name="connsiteX83" fmla="*/ 95250 w 1608138"/>
                  <a:gd name="connsiteY83" fmla="*/ 271463 h 1075928"/>
                  <a:gd name="connsiteX84" fmla="*/ 144463 w 1608138"/>
                  <a:gd name="connsiteY84" fmla="*/ 204788 h 1075928"/>
                  <a:gd name="connsiteX85" fmla="*/ 204788 w 1608138"/>
                  <a:gd name="connsiteY85" fmla="*/ 146050 h 1075928"/>
                  <a:gd name="connsiteX86" fmla="*/ 271463 w 1608138"/>
                  <a:gd name="connsiteY86" fmla="*/ 96838 h 1075928"/>
                  <a:gd name="connsiteX87" fmla="*/ 346075 w 1608138"/>
                  <a:gd name="connsiteY87" fmla="*/ 63500 h 1075928"/>
                  <a:gd name="connsiteX88" fmla="*/ 395288 w 1608138"/>
                  <a:gd name="connsiteY88" fmla="*/ 49213 h 1075928"/>
                  <a:gd name="connsiteX89" fmla="*/ 447675 w 1608138"/>
                  <a:gd name="connsiteY89" fmla="*/ 36513 h 1075928"/>
                  <a:gd name="connsiteX90" fmla="*/ 500063 w 1608138"/>
                  <a:gd name="connsiteY90" fmla="*/ 28575 h 1075928"/>
                  <a:gd name="connsiteX91" fmla="*/ 549275 w 1608138"/>
                  <a:gd name="connsiteY91" fmla="*/ 17463 h 1075928"/>
                  <a:gd name="connsiteX92" fmla="*/ 595313 w 1608138"/>
                  <a:gd name="connsiteY92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63575 w 1608138"/>
                  <a:gd name="connsiteY46" fmla="*/ 25400 h 1075928"/>
                  <a:gd name="connsiteX47" fmla="*/ 676275 w 1608138"/>
                  <a:gd name="connsiteY47" fmla="*/ 53975 h 1075928"/>
                  <a:gd name="connsiteX48" fmla="*/ 666750 w 1608138"/>
                  <a:gd name="connsiteY48" fmla="*/ 114300 h 1075928"/>
                  <a:gd name="connsiteX49" fmla="*/ 649288 w 1608138"/>
                  <a:gd name="connsiteY49" fmla="*/ 138113 h 1075928"/>
                  <a:gd name="connsiteX50" fmla="*/ 617538 w 1608138"/>
                  <a:gd name="connsiteY50" fmla="*/ 149225 h 1075928"/>
                  <a:gd name="connsiteX51" fmla="*/ 585788 w 1608138"/>
                  <a:gd name="connsiteY51" fmla="*/ 149225 h 1075928"/>
                  <a:gd name="connsiteX52" fmla="*/ 550863 w 1608138"/>
                  <a:gd name="connsiteY52" fmla="*/ 141288 h 1075928"/>
                  <a:gd name="connsiteX53" fmla="*/ 517525 w 1608138"/>
                  <a:gd name="connsiteY53" fmla="*/ 131763 h 1075928"/>
                  <a:gd name="connsiteX54" fmla="*/ 479425 w 1608138"/>
                  <a:gd name="connsiteY54" fmla="*/ 128588 h 1075928"/>
                  <a:gd name="connsiteX55" fmla="*/ 441325 w 1608138"/>
                  <a:gd name="connsiteY55" fmla="*/ 131763 h 1075928"/>
                  <a:gd name="connsiteX56" fmla="*/ 360363 w 1608138"/>
                  <a:gd name="connsiteY56" fmla="*/ 158750 h 1075928"/>
                  <a:gd name="connsiteX57" fmla="*/ 292100 w 1608138"/>
                  <a:gd name="connsiteY57" fmla="*/ 198438 h 1075928"/>
                  <a:gd name="connsiteX58" fmla="*/ 231775 w 1608138"/>
                  <a:gd name="connsiteY58" fmla="*/ 250825 h 1075928"/>
                  <a:gd name="connsiteX59" fmla="*/ 182563 w 1608138"/>
                  <a:gd name="connsiteY59" fmla="*/ 307975 h 1075928"/>
                  <a:gd name="connsiteX60" fmla="*/ 141288 w 1608138"/>
                  <a:gd name="connsiteY60" fmla="*/ 377825 h 1075928"/>
                  <a:gd name="connsiteX61" fmla="*/ 109538 w 1608138"/>
                  <a:gd name="connsiteY61" fmla="*/ 455613 h 1075928"/>
                  <a:gd name="connsiteX62" fmla="*/ 98425 w 1608138"/>
                  <a:gd name="connsiteY62" fmla="*/ 512763 h 1075928"/>
                  <a:gd name="connsiteX63" fmla="*/ 92075 w 1608138"/>
                  <a:gd name="connsiteY63" fmla="*/ 576263 h 1075928"/>
                  <a:gd name="connsiteX64" fmla="*/ 95250 w 1608138"/>
                  <a:gd name="connsiteY64" fmla="*/ 642938 h 1075928"/>
                  <a:gd name="connsiteX65" fmla="*/ 101600 w 1608138"/>
                  <a:gd name="connsiteY65" fmla="*/ 709613 h 1075928"/>
                  <a:gd name="connsiteX66" fmla="*/ 109538 w 1608138"/>
                  <a:gd name="connsiteY66" fmla="*/ 773113 h 1075928"/>
                  <a:gd name="connsiteX67" fmla="*/ 123825 w 1608138"/>
                  <a:gd name="connsiteY67" fmla="*/ 825500 h 1075928"/>
                  <a:gd name="connsiteX68" fmla="*/ 161925 w 1608138"/>
                  <a:gd name="connsiteY68" fmla="*/ 928688 h 1075928"/>
                  <a:gd name="connsiteX69" fmla="*/ 207963 w 1608138"/>
                  <a:gd name="connsiteY69" fmla="*/ 1030288 h 1075928"/>
                  <a:gd name="connsiteX70" fmla="*/ 230783 w 1608138"/>
                  <a:gd name="connsiteY70" fmla="*/ 1075928 h 1075928"/>
                  <a:gd name="connsiteX71" fmla="*/ 119823 w 1608138"/>
                  <a:gd name="connsiteY71" fmla="*/ 1075928 h 1075928"/>
                  <a:gd name="connsiteX72" fmla="*/ 101600 w 1608138"/>
                  <a:gd name="connsiteY72" fmla="*/ 1038225 h 1075928"/>
                  <a:gd name="connsiteX73" fmla="*/ 60325 w 1608138"/>
                  <a:gd name="connsiteY73" fmla="*/ 938213 h 1075928"/>
                  <a:gd name="connsiteX74" fmla="*/ 28575 w 1608138"/>
                  <a:gd name="connsiteY74" fmla="*/ 830263 h 1075928"/>
                  <a:gd name="connsiteX75" fmla="*/ 14288 w 1608138"/>
                  <a:gd name="connsiteY75" fmla="*/ 769938 h 1075928"/>
                  <a:gd name="connsiteX76" fmla="*/ 6350 w 1608138"/>
                  <a:gd name="connsiteY76" fmla="*/ 700088 h 1075928"/>
                  <a:gd name="connsiteX77" fmla="*/ 0 w 1608138"/>
                  <a:gd name="connsiteY77" fmla="*/ 628650 h 1075928"/>
                  <a:gd name="connsiteX78" fmla="*/ 0 w 1608138"/>
                  <a:gd name="connsiteY78" fmla="*/ 554038 h 1075928"/>
                  <a:gd name="connsiteX79" fmla="*/ 9525 w 1608138"/>
                  <a:gd name="connsiteY79" fmla="*/ 487363 h 1075928"/>
                  <a:gd name="connsiteX80" fmla="*/ 23813 w 1608138"/>
                  <a:gd name="connsiteY80" fmla="*/ 423863 h 1075928"/>
                  <a:gd name="connsiteX81" fmla="*/ 52388 w 1608138"/>
                  <a:gd name="connsiteY81" fmla="*/ 342900 h 1075928"/>
                  <a:gd name="connsiteX82" fmla="*/ 95250 w 1608138"/>
                  <a:gd name="connsiteY82" fmla="*/ 271463 h 1075928"/>
                  <a:gd name="connsiteX83" fmla="*/ 144463 w 1608138"/>
                  <a:gd name="connsiteY83" fmla="*/ 204788 h 1075928"/>
                  <a:gd name="connsiteX84" fmla="*/ 204788 w 1608138"/>
                  <a:gd name="connsiteY84" fmla="*/ 146050 h 1075928"/>
                  <a:gd name="connsiteX85" fmla="*/ 271463 w 1608138"/>
                  <a:gd name="connsiteY85" fmla="*/ 96838 h 1075928"/>
                  <a:gd name="connsiteX86" fmla="*/ 346075 w 1608138"/>
                  <a:gd name="connsiteY86" fmla="*/ 63500 h 1075928"/>
                  <a:gd name="connsiteX87" fmla="*/ 395288 w 1608138"/>
                  <a:gd name="connsiteY87" fmla="*/ 49213 h 1075928"/>
                  <a:gd name="connsiteX88" fmla="*/ 447675 w 1608138"/>
                  <a:gd name="connsiteY88" fmla="*/ 36513 h 1075928"/>
                  <a:gd name="connsiteX89" fmla="*/ 500063 w 1608138"/>
                  <a:gd name="connsiteY89" fmla="*/ 28575 h 1075928"/>
                  <a:gd name="connsiteX90" fmla="*/ 549275 w 1608138"/>
                  <a:gd name="connsiteY90" fmla="*/ 17463 h 1075928"/>
                  <a:gd name="connsiteX91" fmla="*/ 595313 w 1608138"/>
                  <a:gd name="connsiteY91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76275 w 1608138"/>
                  <a:gd name="connsiteY46" fmla="*/ 53975 h 1075928"/>
                  <a:gd name="connsiteX47" fmla="*/ 666750 w 1608138"/>
                  <a:gd name="connsiteY47" fmla="*/ 114300 h 1075928"/>
                  <a:gd name="connsiteX48" fmla="*/ 649288 w 1608138"/>
                  <a:gd name="connsiteY48" fmla="*/ 138113 h 1075928"/>
                  <a:gd name="connsiteX49" fmla="*/ 617538 w 1608138"/>
                  <a:gd name="connsiteY49" fmla="*/ 149225 h 1075928"/>
                  <a:gd name="connsiteX50" fmla="*/ 585788 w 1608138"/>
                  <a:gd name="connsiteY50" fmla="*/ 149225 h 1075928"/>
                  <a:gd name="connsiteX51" fmla="*/ 550863 w 1608138"/>
                  <a:gd name="connsiteY51" fmla="*/ 141288 h 1075928"/>
                  <a:gd name="connsiteX52" fmla="*/ 517525 w 1608138"/>
                  <a:gd name="connsiteY52" fmla="*/ 131763 h 1075928"/>
                  <a:gd name="connsiteX53" fmla="*/ 479425 w 1608138"/>
                  <a:gd name="connsiteY53" fmla="*/ 128588 h 1075928"/>
                  <a:gd name="connsiteX54" fmla="*/ 441325 w 1608138"/>
                  <a:gd name="connsiteY54" fmla="*/ 131763 h 1075928"/>
                  <a:gd name="connsiteX55" fmla="*/ 360363 w 1608138"/>
                  <a:gd name="connsiteY55" fmla="*/ 158750 h 1075928"/>
                  <a:gd name="connsiteX56" fmla="*/ 292100 w 1608138"/>
                  <a:gd name="connsiteY56" fmla="*/ 198438 h 1075928"/>
                  <a:gd name="connsiteX57" fmla="*/ 231775 w 1608138"/>
                  <a:gd name="connsiteY57" fmla="*/ 250825 h 1075928"/>
                  <a:gd name="connsiteX58" fmla="*/ 182563 w 1608138"/>
                  <a:gd name="connsiteY58" fmla="*/ 307975 h 1075928"/>
                  <a:gd name="connsiteX59" fmla="*/ 141288 w 1608138"/>
                  <a:gd name="connsiteY59" fmla="*/ 377825 h 1075928"/>
                  <a:gd name="connsiteX60" fmla="*/ 109538 w 1608138"/>
                  <a:gd name="connsiteY60" fmla="*/ 455613 h 1075928"/>
                  <a:gd name="connsiteX61" fmla="*/ 98425 w 1608138"/>
                  <a:gd name="connsiteY61" fmla="*/ 512763 h 1075928"/>
                  <a:gd name="connsiteX62" fmla="*/ 92075 w 1608138"/>
                  <a:gd name="connsiteY62" fmla="*/ 576263 h 1075928"/>
                  <a:gd name="connsiteX63" fmla="*/ 95250 w 1608138"/>
                  <a:gd name="connsiteY63" fmla="*/ 642938 h 1075928"/>
                  <a:gd name="connsiteX64" fmla="*/ 101600 w 1608138"/>
                  <a:gd name="connsiteY64" fmla="*/ 709613 h 1075928"/>
                  <a:gd name="connsiteX65" fmla="*/ 109538 w 1608138"/>
                  <a:gd name="connsiteY65" fmla="*/ 773113 h 1075928"/>
                  <a:gd name="connsiteX66" fmla="*/ 123825 w 1608138"/>
                  <a:gd name="connsiteY66" fmla="*/ 825500 h 1075928"/>
                  <a:gd name="connsiteX67" fmla="*/ 161925 w 1608138"/>
                  <a:gd name="connsiteY67" fmla="*/ 928688 h 1075928"/>
                  <a:gd name="connsiteX68" fmla="*/ 207963 w 1608138"/>
                  <a:gd name="connsiteY68" fmla="*/ 1030288 h 1075928"/>
                  <a:gd name="connsiteX69" fmla="*/ 230783 w 1608138"/>
                  <a:gd name="connsiteY69" fmla="*/ 1075928 h 1075928"/>
                  <a:gd name="connsiteX70" fmla="*/ 119823 w 1608138"/>
                  <a:gd name="connsiteY70" fmla="*/ 1075928 h 1075928"/>
                  <a:gd name="connsiteX71" fmla="*/ 101600 w 1608138"/>
                  <a:gd name="connsiteY71" fmla="*/ 1038225 h 1075928"/>
                  <a:gd name="connsiteX72" fmla="*/ 60325 w 1608138"/>
                  <a:gd name="connsiteY72" fmla="*/ 938213 h 1075928"/>
                  <a:gd name="connsiteX73" fmla="*/ 28575 w 1608138"/>
                  <a:gd name="connsiteY73" fmla="*/ 830263 h 1075928"/>
                  <a:gd name="connsiteX74" fmla="*/ 14288 w 1608138"/>
                  <a:gd name="connsiteY74" fmla="*/ 769938 h 1075928"/>
                  <a:gd name="connsiteX75" fmla="*/ 6350 w 1608138"/>
                  <a:gd name="connsiteY75" fmla="*/ 700088 h 1075928"/>
                  <a:gd name="connsiteX76" fmla="*/ 0 w 1608138"/>
                  <a:gd name="connsiteY76" fmla="*/ 628650 h 1075928"/>
                  <a:gd name="connsiteX77" fmla="*/ 0 w 1608138"/>
                  <a:gd name="connsiteY77" fmla="*/ 554038 h 1075928"/>
                  <a:gd name="connsiteX78" fmla="*/ 9525 w 1608138"/>
                  <a:gd name="connsiteY78" fmla="*/ 487363 h 1075928"/>
                  <a:gd name="connsiteX79" fmla="*/ 23813 w 1608138"/>
                  <a:gd name="connsiteY79" fmla="*/ 423863 h 1075928"/>
                  <a:gd name="connsiteX80" fmla="*/ 52388 w 1608138"/>
                  <a:gd name="connsiteY80" fmla="*/ 342900 h 1075928"/>
                  <a:gd name="connsiteX81" fmla="*/ 95250 w 1608138"/>
                  <a:gd name="connsiteY81" fmla="*/ 271463 h 1075928"/>
                  <a:gd name="connsiteX82" fmla="*/ 144463 w 1608138"/>
                  <a:gd name="connsiteY82" fmla="*/ 204788 h 1075928"/>
                  <a:gd name="connsiteX83" fmla="*/ 204788 w 1608138"/>
                  <a:gd name="connsiteY83" fmla="*/ 146050 h 1075928"/>
                  <a:gd name="connsiteX84" fmla="*/ 271463 w 1608138"/>
                  <a:gd name="connsiteY84" fmla="*/ 96838 h 1075928"/>
                  <a:gd name="connsiteX85" fmla="*/ 346075 w 1608138"/>
                  <a:gd name="connsiteY85" fmla="*/ 63500 h 1075928"/>
                  <a:gd name="connsiteX86" fmla="*/ 395288 w 1608138"/>
                  <a:gd name="connsiteY86" fmla="*/ 49213 h 1075928"/>
                  <a:gd name="connsiteX87" fmla="*/ 447675 w 1608138"/>
                  <a:gd name="connsiteY87" fmla="*/ 36513 h 1075928"/>
                  <a:gd name="connsiteX88" fmla="*/ 500063 w 1608138"/>
                  <a:gd name="connsiteY88" fmla="*/ 28575 h 1075928"/>
                  <a:gd name="connsiteX89" fmla="*/ 549275 w 1608138"/>
                  <a:gd name="connsiteY89" fmla="*/ 17463 h 1075928"/>
                  <a:gd name="connsiteX90" fmla="*/ 595313 w 1608138"/>
                  <a:gd name="connsiteY90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76275 w 1608138"/>
                  <a:gd name="connsiteY46" fmla="*/ 53975 h 1075928"/>
                  <a:gd name="connsiteX47" fmla="*/ 666750 w 1608138"/>
                  <a:gd name="connsiteY47" fmla="*/ 114300 h 1075928"/>
                  <a:gd name="connsiteX48" fmla="*/ 649288 w 1608138"/>
                  <a:gd name="connsiteY48" fmla="*/ 138113 h 1075928"/>
                  <a:gd name="connsiteX49" fmla="*/ 617538 w 1608138"/>
                  <a:gd name="connsiteY49" fmla="*/ 149225 h 1075928"/>
                  <a:gd name="connsiteX50" fmla="*/ 585788 w 1608138"/>
                  <a:gd name="connsiteY50" fmla="*/ 149225 h 1075928"/>
                  <a:gd name="connsiteX51" fmla="*/ 550863 w 1608138"/>
                  <a:gd name="connsiteY51" fmla="*/ 141288 h 1075928"/>
                  <a:gd name="connsiteX52" fmla="*/ 517525 w 1608138"/>
                  <a:gd name="connsiteY52" fmla="*/ 131763 h 1075928"/>
                  <a:gd name="connsiteX53" fmla="*/ 479425 w 1608138"/>
                  <a:gd name="connsiteY53" fmla="*/ 128588 h 1075928"/>
                  <a:gd name="connsiteX54" fmla="*/ 441325 w 1608138"/>
                  <a:gd name="connsiteY54" fmla="*/ 131763 h 1075928"/>
                  <a:gd name="connsiteX55" fmla="*/ 360363 w 1608138"/>
                  <a:gd name="connsiteY55" fmla="*/ 158750 h 1075928"/>
                  <a:gd name="connsiteX56" fmla="*/ 292100 w 1608138"/>
                  <a:gd name="connsiteY56" fmla="*/ 198438 h 1075928"/>
                  <a:gd name="connsiteX57" fmla="*/ 231775 w 1608138"/>
                  <a:gd name="connsiteY57" fmla="*/ 250825 h 1075928"/>
                  <a:gd name="connsiteX58" fmla="*/ 182563 w 1608138"/>
                  <a:gd name="connsiteY58" fmla="*/ 307975 h 1075928"/>
                  <a:gd name="connsiteX59" fmla="*/ 141288 w 1608138"/>
                  <a:gd name="connsiteY59" fmla="*/ 377825 h 1075928"/>
                  <a:gd name="connsiteX60" fmla="*/ 109538 w 1608138"/>
                  <a:gd name="connsiteY60" fmla="*/ 455613 h 1075928"/>
                  <a:gd name="connsiteX61" fmla="*/ 98425 w 1608138"/>
                  <a:gd name="connsiteY61" fmla="*/ 512763 h 1075928"/>
                  <a:gd name="connsiteX62" fmla="*/ 92075 w 1608138"/>
                  <a:gd name="connsiteY62" fmla="*/ 576263 h 1075928"/>
                  <a:gd name="connsiteX63" fmla="*/ 95250 w 1608138"/>
                  <a:gd name="connsiteY63" fmla="*/ 642938 h 1075928"/>
                  <a:gd name="connsiteX64" fmla="*/ 101600 w 1608138"/>
                  <a:gd name="connsiteY64" fmla="*/ 709613 h 1075928"/>
                  <a:gd name="connsiteX65" fmla="*/ 109538 w 1608138"/>
                  <a:gd name="connsiteY65" fmla="*/ 773113 h 1075928"/>
                  <a:gd name="connsiteX66" fmla="*/ 123825 w 1608138"/>
                  <a:gd name="connsiteY66" fmla="*/ 825500 h 1075928"/>
                  <a:gd name="connsiteX67" fmla="*/ 161925 w 1608138"/>
                  <a:gd name="connsiteY67" fmla="*/ 928688 h 1075928"/>
                  <a:gd name="connsiteX68" fmla="*/ 207963 w 1608138"/>
                  <a:gd name="connsiteY68" fmla="*/ 1030288 h 1075928"/>
                  <a:gd name="connsiteX69" fmla="*/ 230783 w 1608138"/>
                  <a:gd name="connsiteY69" fmla="*/ 1075928 h 1075928"/>
                  <a:gd name="connsiteX70" fmla="*/ 119823 w 1608138"/>
                  <a:gd name="connsiteY70" fmla="*/ 1075928 h 1075928"/>
                  <a:gd name="connsiteX71" fmla="*/ 101600 w 1608138"/>
                  <a:gd name="connsiteY71" fmla="*/ 1038225 h 1075928"/>
                  <a:gd name="connsiteX72" fmla="*/ 60325 w 1608138"/>
                  <a:gd name="connsiteY72" fmla="*/ 938213 h 1075928"/>
                  <a:gd name="connsiteX73" fmla="*/ 28575 w 1608138"/>
                  <a:gd name="connsiteY73" fmla="*/ 830263 h 1075928"/>
                  <a:gd name="connsiteX74" fmla="*/ 14288 w 1608138"/>
                  <a:gd name="connsiteY74" fmla="*/ 769938 h 1075928"/>
                  <a:gd name="connsiteX75" fmla="*/ 6350 w 1608138"/>
                  <a:gd name="connsiteY75" fmla="*/ 700088 h 1075928"/>
                  <a:gd name="connsiteX76" fmla="*/ 0 w 1608138"/>
                  <a:gd name="connsiteY76" fmla="*/ 628650 h 1075928"/>
                  <a:gd name="connsiteX77" fmla="*/ 0 w 1608138"/>
                  <a:gd name="connsiteY77" fmla="*/ 554038 h 1075928"/>
                  <a:gd name="connsiteX78" fmla="*/ 9525 w 1608138"/>
                  <a:gd name="connsiteY78" fmla="*/ 487363 h 1075928"/>
                  <a:gd name="connsiteX79" fmla="*/ 23813 w 1608138"/>
                  <a:gd name="connsiteY79" fmla="*/ 423863 h 1075928"/>
                  <a:gd name="connsiteX80" fmla="*/ 52388 w 1608138"/>
                  <a:gd name="connsiteY80" fmla="*/ 342900 h 1075928"/>
                  <a:gd name="connsiteX81" fmla="*/ 95250 w 1608138"/>
                  <a:gd name="connsiteY81" fmla="*/ 271463 h 1075928"/>
                  <a:gd name="connsiteX82" fmla="*/ 144463 w 1608138"/>
                  <a:gd name="connsiteY82" fmla="*/ 204788 h 1075928"/>
                  <a:gd name="connsiteX83" fmla="*/ 204788 w 1608138"/>
                  <a:gd name="connsiteY83" fmla="*/ 146050 h 1075928"/>
                  <a:gd name="connsiteX84" fmla="*/ 271463 w 1608138"/>
                  <a:gd name="connsiteY84" fmla="*/ 96838 h 1075928"/>
                  <a:gd name="connsiteX85" fmla="*/ 346075 w 1608138"/>
                  <a:gd name="connsiteY85" fmla="*/ 63500 h 1075928"/>
                  <a:gd name="connsiteX86" fmla="*/ 395288 w 1608138"/>
                  <a:gd name="connsiteY86" fmla="*/ 49213 h 1075928"/>
                  <a:gd name="connsiteX87" fmla="*/ 447675 w 1608138"/>
                  <a:gd name="connsiteY87" fmla="*/ 36513 h 1075928"/>
                  <a:gd name="connsiteX88" fmla="*/ 500063 w 1608138"/>
                  <a:gd name="connsiteY88" fmla="*/ 28575 h 1075928"/>
                  <a:gd name="connsiteX89" fmla="*/ 549275 w 1608138"/>
                  <a:gd name="connsiteY89" fmla="*/ 17463 h 1075928"/>
                  <a:gd name="connsiteX90" fmla="*/ 595313 w 1608138"/>
                  <a:gd name="connsiteY90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76275 w 1608138"/>
                  <a:gd name="connsiteY46" fmla="*/ 53975 h 1075928"/>
                  <a:gd name="connsiteX47" fmla="*/ 666750 w 1608138"/>
                  <a:gd name="connsiteY47" fmla="*/ 114300 h 1075928"/>
                  <a:gd name="connsiteX48" fmla="*/ 649288 w 1608138"/>
                  <a:gd name="connsiteY48" fmla="*/ 138113 h 1075928"/>
                  <a:gd name="connsiteX49" fmla="*/ 617538 w 1608138"/>
                  <a:gd name="connsiteY49" fmla="*/ 149225 h 1075928"/>
                  <a:gd name="connsiteX50" fmla="*/ 585788 w 1608138"/>
                  <a:gd name="connsiteY50" fmla="*/ 149225 h 1075928"/>
                  <a:gd name="connsiteX51" fmla="*/ 550863 w 1608138"/>
                  <a:gd name="connsiteY51" fmla="*/ 141288 h 1075928"/>
                  <a:gd name="connsiteX52" fmla="*/ 517525 w 1608138"/>
                  <a:gd name="connsiteY52" fmla="*/ 131763 h 1075928"/>
                  <a:gd name="connsiteX53" fmla="*/ 479425 w 1608138"/>
                  <a:gd name="connsiteY53" fmla="*/ 128588 h 1075928"/>
                  <a:gd name="connsiteX54" fmla="*/ 441325 w 1608138"/>
                  <a:gd name="connsiteY54" fmla="*/ 131763 h 1075928"/>
                  <a:gd name="connsiteX55" fmla="*/ 360363 w 1608138"/>
                  <a:gd name="connsiteY55" fmla="*/ 158750 h 1075928"/>
                  <a:gd name="connsiteX56" fmla="*/ 292100 w 1608138"/>
                  <a:gd name="connsiteY56" fmla="*/ 198438 h 1075928"/>
                  <a:gd name="connsiteX57" fmla="*/ 231775 w 1608138"/>
                  <a:gd name="connsiteY57" fmla="*/ 250825 h 1075928"/>
                  <a:gd name="connsiteX58" fmla="*/ 182563 w 1608138"/>
                  <a:gd name="connsiteY58" fmla="*/ 307975 h 1075928"/>
                  <a:gd name="connsiteX59" fmla="*/ 141288 w 1608138"/>
                  <a:gd name="connsiteY59" fmla="*/ 377825 h 1075928"/>
                  <a:gd name="connsiteX60" fmla="*/ 109538 w 1608138"/>
                  <a:gd name="connsiteY60" fmla="*/ 455613 h 1075928"/>
                  <a:gd name="connsiteX61" fmla="*/ 98425 w 1608138"/>
                  <a:gd name="connsiteY61" fmla="*/ 512763 h 1075928"/>
                  <a:gd name="connsiteX62" fmla="*/ 92075 w 1608138"/>
                  <a:gd name="connsiteY62" fmla="*/ 576263 h 1075928"/>
                  <a:gd name="connsiteX63" fmla="*/ 95250 w 1608138"/>
                  <a:gd name="connsiteY63" fmla="*/ 642938 h 1075928"/>
                  <a:gd name="connsiteX64" fmla="*/ 101600 w 1608138"/>
                  <a:gd name="connsiteY64" fmla="*/ 709613 h 1075928"/>
                  <a:gd name="connsiteX65" fmla="*/ 109538 w 1608138"/>
                  <a:gd name="connsiteY65" fmla="*/ 773113 h 1075928"/>
                  <a:gd name="connsiteX66" fmla="*/ 123825 w 1608138"/>
                  <a:gd name="connsiteY66" fmla="*/ 825500 h 1075928"/>
                  <a:gd name="connsiteX67" fmla="*/ 161925 w 1608138"/>
                  <a:gd name="connsiteY67" fmla="*/ 928688 h 1075928"/>
                  <a:gd name="connsiteX68" fmla="*/ 207963 w 1608138"/>
                  <a:gd name="connsiteY68" fmla="*/ 1030288 h 1075928"/>
                  <a:gd name="connsiteX69" fmla="*/ 230783 w 1608138"/>
                  <a:gd name="connsiteY69" fmla="*/ 1075928 h 1075928"/>
                  <a:gd name="connsiteX70" fmla="*/ 119823 w 1608138"/>
                  <a:gd name="connsiteY70" fmla="*/ 1075928 h 1075928"/>
                  <a:gd name="connsiteX71" fmla="*/ 101600 w 1608138"/>
                  <a:gd name="connsiteY71" fmla="*/ 1038225 h 1075928"/>
                  <a:gd name="connsiteX72" fmla="*/ 60325 w 1608138"/>
                  <a:gd name="connsiteY72" fmla="*/ 938213 h 1075928"/>
                  <a:gd name="connsiteX73" fmla="*/ 28575 w 1608138"/>
                  <a:gd name="connsiteY73" fmla="*/ 830263 h 1075928"/>
                  <a:gd name="connsiteX74" fmla="*/ 14288 w 1608138"/>
                  <a:gd name="connsiteY74" fmla="*/ 769938 h 1075928"/>
                  <a:gd name="connsiteX75" fmla="*/ 6350 w 1608138"/>
                  <a:gd name="connsiteY75" fmla="*/ 700088 h 1075928"/>
                  <a:gd name="connsiteX76" fmla="*/ 0 w 1608138"/>
                  <a:gd name="connsiteY76" fmla="*/ 628650 h 1075928"/>
                  <a:gd name="connsiteX77" fmla="*/ 0 w 1608138"/>
                  <a:gd name="connsiteY77" fmla="*/ 554038 h 1075928"/>
                  <a:gd name="connsiteX78" fmla="*/ 9525 w 1608138"/>
                  <a:gd name="connsiteY78" fmla="*/ 487363 h 1075928"/>
                  <a:gd name="connsiteX79" fmla="*/ 23813 w 1608138"/>
                  <a:gd name="connsiteY79" fmla="*/ 423863 h 1075928"/>
                  <a:gd name="connsiteX80" fmla="*/ 52388 w 1608138"/>
                  <a:gd name="connsiteY80" fmla="*/ 342900 h 1075928"/>
                  <a:gd name="connsiteX81" fmla="*/ 95250 w 1608138"/>
                  <a:gd name="connsiteY81" fmla="*/ 271463 h 1075928"/>
                  <a:gd name="connsiteX82" fmla="*/ 144463 w 1608138"/>
                  <a:gd name="connsiteY82" fmla="*/ 204788 h 1075928"/>
                  <a:gd name="connsiteX83" fmla="*/ 204788 w 1608138"/>
                  <a:gd name="connsiteY83" fmla="*/ 146050 h 1075928"/>
                  <a:gd name="connsiteX84" fmla="*/ 271463 w 1608138"/>
                  <a:gd name="connsiteY84" fmla="*/ 96838 h 1075928"/>
                  <a:gd name="connsiteX85" fmla="*/ 346075 w 1608138"/>
                  <a:gd name="connsiteY85" fmla="*/ 63500 h 1075928"/>
                  <a:gd name="connsiteX86" fmla="*/ 395288 w 1608138"/>
                  <a:gd name="connsiteY86" fmla="*/ 49213 h 1075928"/>
                  <a:gd name="connsiteX87" fmla="*/ 447675 w 1608138"/>
                  <a:gd name="connsiteY87" fmla="*/ 36513 h 1075928"/>
                  <a:gd name="connsiteX88" fmla="*/ 500063 w 1608138"/>
                  <a:gd name="connsiteY88" fmla="*/ 28575 h 1075928"/>
                  <a:gd name="connsiteX89" fmla="*/ 549275 w 1608138"/>
                  <a:gd name="connsiteY89" fmla="*/ 17463 h 1075928"/>
                  <a:gd name="connsiteX90" fmla="*/ 595313 w 1608138"/>
                  <a:gd name="connsiteY90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76275 w 1608138"/>
                  <a:gd name="connsiteY46" fmla="*/ 53975 h 1075928"/>
                  <a:gd name="connsiteX47" fmla="*/ 649288 w 1608138"/>
                  <a:gd name="connsiteY47" fmla="*/ 138113 h 1075928"/>
                  <a:gd name="connsiteX48" fmla="*/ 617538 w 1608138"/>
                  <a:gd name="connsiteY48" fmla="*/ 149225 h 1075928"/>
                  <a:gd name="connsiteX49" fmla="*/ 585788 w 1608138"/>
                  <a:gd name="connsiteY49" fmla="*/ 149225 h 1075928"/>
                  <a:gd name="connsiteX50" fmla="*/ 550863 w 1608138"/>
                  <a:gd name="connsiteY50" fmla="*/ 141288 h 1075928"/>
                  <a:gd name="connsiteX51" fmla="*/ 517525 w 1608138"/>
                  <a:gd name="connsiteY51" fmla="*/ 131763 h 1075928"/>
                  <a:gd name="connsiteX52" fmla="*/ 479425 w 1608138"/>
                  <a:gd name="connsiteY52" fmla="*/ 128588 h 1075928"/>
                  <a:gd name="connsiteX53" fmla="*/ 441325 w 1608138"/>
                  <a:gd name="connsiteY53" fmla="*/ 131763 h 1075928"/>
                  <a:gd name="connsiteX54" fmla="*/ 360363 w 1608138"/>
                  <a:gd name="connsiteY54" fmla="*/ 158750 h 1075928"/>
                  <a:gd name="connsiteX55" fmla="*/ 292100 w 1608138"/>
                  <a:gd name="connsiteY55" fmla="*/ 198438 h 1075928"/>
                  <a:gd name="connsiteX56" fmla="*/ 231775 w 1608138"/>
                  <a:gd name="connsiteY56" fmla="*/ 250825 h 1075928"/>
                  <a:gd name="connsiteX57" fmla="*/ 182563 w 1608138"/>
                  <a:gd name="connsiteY57" fmla="*/ 307975 h 1075928"/>
                  <a:gd name="connsiteX58" fmla="*/ 141288 w 1608138"/>
                  <a:gd name="connsiteY58" fmla="*/ 377825 h 1075928"/>
                  <a:gd name="connsiteX59" fmla="*/ 109538 w 1608138"/>
                  <a:gd name="connsiteY59" fmla="*/ 455613 h 1075928"/>
                  <a:gd name="connsiteX60" fmla="*/ 98425 w 1608138"/>
                  <a:gd name="connsiteY60" fmla="*/ 512763 h 1075928"/>
                  <a:gd name="connsiteX61" fmla="*/ 92075 w 1608138"/>
                  <a:gd name="connsiteY61" fmla="*/ 576263 h 1075928"/>
                  <a:gd name="connsiteX62" fmla="*/ 95250 w 1608138"/>
                  <a:gd name="connsiteY62" fmla="*/ 642938 h 1075928"/>
                  <a:gd name="connsiteX63" fmla="*/ 101600 w 1608138"/>
                  <a:gd name="connsiteY63" fmla="*/ 709613 h 1075928"/>
                  <a:gd name="connsiteX64" fmla="*/ 109538 w 1608138"/>
                  <a:gd name="connsiteY64" fmla="*/ 773113 h 1075928"/>
                  <a:gd name="connsiteX65" fmla="*/ 123825 w 1608138"/>
                  <a:gd name="connsiteY65" fmla="*/ 825500 h 1075928"/>
                  <a:gd name="connsiteX66" fmla="*/ 161925 w 1608138"/>
                  <a:gd name="connsiteY66" fmla="*/ 928688 h 1075928"/>
                  <a:gd name="connsiteX67" fmla="*/ 207963 w 1608138"/>
                  <a:gd name="connsiteY67" fmla="*/ 1030288 h 1075928"/>
                  <a:gd name="connsiteX68" fmla="*/ 230783 w 1608138"/>
                  <a:gd name="connsiteY68" fmla="*/ 1075928 h 1075928"/>
                  <a:gd name="connsiteX69" fmla="*/ 119823 w 1608138"/>
                  <a:gd name="connsiteY69" fmla="*/ 1075928 h 1075928"/>
                  <a:gd name="connsiteX70" fmla="*/ 101600 w 1608138"/>
                  <a:gd name="connsiteY70" fmla="*/ 1038225 h 1075928"/>
                  <a:gd name="connsiteX71" fmla="*/ 60325 w 1608138"/>
                  <a:gd name="connsiteY71" fmla="*/ 938213 h 1075928"/>
                  <a:gd name="connsiteX72" fmla="*/ 28575 w 1608138"/>
                  <a:gd name="connsiteY72" fmla="*/ 830263 h 1075928"/>
                  <a:gd name="connsiteX73" fmla="*/ 14288 w 1608138"/>
                  <a:gd name="connsiteY73" fmla="*/ 769938 h 1075928"/>
                  <a:gd name="connsiteX74" fmla="*/ 6350 w 1608138"/>
                  <a:gd name="connsiteY74" fmla="*/ 700088 h 1075928"/>
                  <a:gd name="connsiteX75" fmla="*/ 0 w 1608138"/>
                  <a:gd name="connsiteY75" fmla="*/ 628650 h 1075928"/>
                  <a:gd name="connsiteX76" fmla="*/ 0 w 1608138"/>
                  <a:gd name="connsiteY76" fmla="*/ 554038 h 1075928"/>
                  <a:gd name="connsiteX77" fmla="*/ 9525 w 1608138"/>
                  <a:gd name="connsiteY77" fmla="*/ 487363 h 1075928"/>
                  <a:gd name="connsiteX78" fmla="*/ 23813 w 1608138"/>
                  <a:gd name="connsiteY78" fmla="*/ 423863 h 1075928"/>
                  <a:gd name="connsiteX79" fmla="*/ 52388 w 1608138"/>
                  <a:gd name="connsiteY79" fmla="*/ 342900 h 1075928"/>
                  <a:gd name="connsiteX80" fmla="*/ 95250 w 1608138"/>
                  <a:gd name="connsiteY80" fmla="*/ 271463 h 1075928"/>
                  <a:gd name="connsiteX81" fmla="*/ 144463 w 1608138"/>
                  <a:gd name="connsiteY81" fmla="*/ 204788 h 1075928"/>
                  <a:gd name="connsiteX82" fmla="*/ 204788 w 1608138"/>
                  <a:gd name="connsiteY82" fmla="*/ 146050 h 1075928"/>
                  <a:gd name="connsiteX83" fmla="*/ 271463 w 1608138"/>
                  <a:gd name="connsiteY83" fmla="*/ 96838 h 1075928"/>
                  <a:gd name="connsiteX84" fmla="*/ 346075 w 1608138"/>
                  <a:gd name="connsiteY84" fmla="*/ 63500 h 1075928"/>
                  <a:gd name="connsiteX85" fmla="*/ 395288 w 1608138"/>
                  <a:gd name="connsiteY85" fmla="*/ 49213 h 1075928"/>
                  <a:gd name="connsiteX86" fmla="*/ 447675 w 1608138"/>
                  <a:gd name="connsiteY86" fmla="*/ 36513 h 1075928"/>
                  <a:gd name="connsiteX87" fmla="*/ 500063 w 1608138"/>
                  <a:gd name="connsiteY87" fmla="*/ 28575 h 1075928"/>
                  <a:gd name="connsiteX88" fmla="*/ 549275 w 1608138"/>
                  <a:gd name="connsiteY88" fmla="*/ 17463 h 1075928"/>
                  <a:gd name="connsiteX89" fmla="*/ 595313 w 1608138"/>
                  <a:gd name="connsiteY89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76275 w 1608138"/>
                  <a:gd name="connsiteY46" fmla="*/ 53975 h 1075928"/>
                  <a:gd name="connsiteX47" fmla="*/ 649288 w 1608138"/>
                  <a:gd name="connsiteY47" fmla="*/ 138113 h 1075928"/>
                  <a:gd name="connsiteX48" fmla="*/ 617538 w 1608138"/>
                  <a:gd name="connsiteY48" fmla="*/ 149225 h 1075928"/>
                  <a:gd name="connsiteX49" fmla="*/ 585788 w 1608138"/>
                  <a:gd name="connsiteY49" fmla="*/ 149225 h 1075928"/>
                  <a:gd name="connsiteX50" fmla="*/ 550863 w 1608138"/>
                  <a:gd name="connsiteY50" fmla="*/ 141288 h 1075928"/>
                  <a:gd name="connsiteX51" fmla="*/ 517525 w 1608138"/>
                  <a:gd name="connsiteY51" fmla="*/ 131763 h 1075928"/>
                  <a:gd name="connsiteX52" fmla="*/ 479425 w 1608138"/>
                  <a:gd name="connsiteY52" fmla="*/ 128588 h 1075928"/>
                  <a:gd name="connsiteX53" fmla="*/ 441325 w 1608138"/>
                  <a:gd name="connsiteY53" fmla="*/ 131763 h 1075928"/>
                  <a:gd name="connsiteX54" fmla="*/ 360363 w 1608138"/>
                  <a:gd name="connsiteY54" fmla="*/ 158750 h 1075928"/>
                  <a:gd name="connsiteX55" fmla="*/ 292100 w 1608138"/>
                  <a:gd name="connsiteY55" fmla="*/ 198438 h 1075928"/>
                  <a:gd name="connsiteX56" fmla="*/ 231775 w 1608138"/>
                  <a:gd name="connsiteY56" fmla="*/ 250825 h 1075928"/>
                  <a:gd name="connsiteX57" fmla="*/ 182563 w 1608138"/>
                  <a:gd name="connsiteY57" fmla="*/ 307975 h 1075928"/>
                  <a:gd name="connsiteX58" fmla="*/ 141288 w 1608138"/>
                  <a:gd name="connsiteY58" fmla="*/ 377825 h 1075928"/>
                  <a:gd name="connsiteX59" fmla="*/ 109538 w 1608138"/>
                  <a:gd name="connsiteY59" fmla="*/ 455613 h 1075928"/>
                  <a:gd name="connsiteX60" fmla="*/ 98425 w 1608138"/>
                  <a:gd name="connsiteY60" fmla="*/ 512763 h 1075928"/>
                  <a:gd name="connsiteX61" fmla="*/ 92075 w 1608138"/>
                  <a:gd name="connsiteY61" fmla="*/ 576263 h 1075928"/>
                  <a:gd name="connsiteX62" fmla="*/ 95250 w 1608138"/>
                  <a:gd name="connsiteY62" fmla="*/ 642938 h 1075928"/>
                  <a:gd name="connsiteX63" fmla="*/ 101600 w 1608138"/>
                  <a:gd name="connsiteY63" fmla="*/ 709613 h 1075928"/>
                  <a:gd name="connsiteX64" fmla="*/ 109538 w 1608138"/>
                  <a:gd name="connsiteY64" fmla="*/ 773113 h 1075928"/>
                  <a:gd name="connsiteX65" fmla="*/ 123825 w 1608138"/>
                  <a:gd name="connsiteY65" fmla="*/ 825500 h 1075928"/>
                  <a:gd name="connsiteX66" fmla="*/ 161925 w 1608138"/>
                  <a:gd name="connsiteY66" fmla="*/ 928688 h 1075928"/>
                  <a:gd name="connsiteX67" fmla="*/ 207963 w 1608138"/>
                  <a:gd name="connsiteY67" fmla="*/ 1030288 h 1075928"/>
                  <a:gd name="connsiteX68" fmla="*/ 230783 w 1608138"/>
                  <a:gd name="connsiteY68" fmla="*/ 1075928 h 1075928"/>
                  <a:gd name="connsiteX69" fmla="*/ 119823 w 1608138"/>
                  <a:gd name="connsiteY69" fmla="*/ 1075928 h 1075928"/>
                  <a:gd name="connsiteX70" fmla="*/ 101600 w 1608138"/>
                  <a:gd name="connsiteY70" fmla="*/ 1038225 h 1075928"/>
                  <a:gd name="connsiteX71" fmla="*/ 60325 w 1608138"/>
                  <a:gd name="connsiteY71" fmla="*/ 938213 h 1075928"/>
                  <a:gd name="connsiteX72" fmla="*/ 28575 w 1608138"/>
                  <a:gd name="connsiteY72" fmla="*/ 830263 h 1075928"/>
                  <a:gd name="connsiteX73" fmla="*/ 14288 w 1608138"/>
                  <a:gd name="connsiteY73" fmla="*/ 769938 h 1075928"/>
                  <a:gd name="connsiteX74" fmla="*/ 6350 w 1608138"/>
                  <a:gd name="connsiteY74" fmla="*/ 700088 h 1075928"/>
                  <a:gd name="connsiteX75" fmla="*/ 0 w 1608138"/>
                  <a:gd name="connsiteY75" fmla="*/ 628650 h 1075928"/>
                  <a:gd name="connsiteX76" fmla="*/ 0 w 1608138"/>
                  <a:gd name="connsiteY76" fmla="*/ 554038 h 1075928"/>
                  <a:gd name="connsiteX77" fmla="*/ 9525 w 1608138"/>
                  <a:gd name="connsiteY77" fmla="*/ 487363 h 1075928"/>
                  <a:gd name="connsiteX78" fmla="*/ 23813 w 1608138"/>
                  <a:gd name="connsiteY78" fmla="*/ 423863 h 1075928"/>
                  <a:gd name="connsiteX79" fmla="*/ 52388 w 1608138"/>
                  <a:gd name="connsiteY79" fmla="*/ 342900 h 1075928"/>
                  <a:gd name="connsiteX80" fmla="*/ 95250 w 1608138"/>
                  <a:gd name="connsiteY80" fmla="*/ 271463 h 1075928"/>
                  <a:gd name="connsiteX81" fmla="*/ 144463 w 1608138"/>
                  <a:gd name="connsiteY81" fmla="*/ 204788 h 1075928"/>
                  <a:gd name="connsiteX82" fmla="*/ 204788 w 1608138"/>
                  <a:gd name="connsiteY82" fmla="*/ 146050 h 1075928"/>
                  <a:gd name="connsiteX83" fmla="*/ 271463 w 1608138"/>
                  <a:gd name="connsiteY83" fmla="*/ 96838 h 1075928"/>
                  <a:gd name="connsiteX84" fmla="*/ 346075 w 1608138"/>
                  <a:gd name="connsiteY84" fmla="*/ 63500 h 1075928"/>
                  <a:gd name="connsiteX85" fmla="*/ 395288 w 1608138"/>
                  <a:gd name="connsiteY85" fmla="*/ 49213 h 1075928"/>
                  <a:gd name="connsiteX86" fmla="*/ 447675 w 1608138"/>
                  <a:gd name="connsiteY86" fmla="*/ 36513 h 1075928"/>
                  <a:gd name="connsiteX87" fmla="*/ 500063 w 1608138"/>
                  <a:gd name="connsiteY87" fmla="*/ 28575 h 1075928"/>
                  <a:gd name="connsiteX88" fmla="*/ 549275 w 1608138"/>
                  <a:gd name="connsiteY88" fmla="*/ 17463 h 1075928"/>
                  <a:gd name="connsiteX89" fmla="*/ 595313 w 1608138"/>
                  <a:gd name="connsiteY89" fmla="*/ 0 h 1075928"/>
                  <a:gd name="connsiteX0" fmla="*/ 1012825 w 1608138"/>
                  <a:gd name="connsiteY0" fmla="*/ 4763 h 1075928"/>
                  <a:gd name="connsiteX1" fmla="*/ 1062038 w 1608138"/>
                  <a:gd name="connsiteY1" fmla="*/ 4763 h 1075928"/>
                  <a:gd name="connsiteX2" fmla="*/ 1108075 w 1608138"/>
                  <a:gd name="connsiteY2" fmla="*/ 17463 h 1075928"/>
                  <a:gd name="connsiteX3" fmla="*/ 1157288 w 1608138"/>
                  <a:gd name="connsiteY3" fmla="*/ 36513 h 1075928"/>
                  <a:gd name="connsiteX4" fmla="*/ 1201738 w 1608138"/>
                  <a:gd name="connsiteY4" fmla="*/ 57150 h 1075928"/>
                  <a:gd name="connsiteX5" fmla="*/ 1241425 w 1608138"/>
                  <a:gd name="connsiteY5" fmla="*/ 74613 h 1075928"/>
                  <a:gd name="connsiteX6" fmla="*/ 1301750 w 1608138"/>
                  <a:gd name="connsiteY6" fmla="*/ 106363 h 1075928"/>
                  <a:gd name="connsiteX7" fmla="*/ 1365250 w 1608138"/>
                  <a:gd name="connsiteY7" fmla="*/ 149225 h 1075928"/>
                  <a:gd name="connsiteX8" fmla="*/ 1423988 w 1608138"/>
                  <a:gd name="connsiteY8" fmla="*/ 198438 h 1075928"/>
                  <a:gd name="connsiteX9" fmla="*/ 1474788 w 1608138"/>
                  <a:gd name="connsiteY9" fmla="*/ 258763 h 1075928"/>
                  <a:gd name="connsiteX10" fmla="*/ 1520826 w 1608138"/>
                  <a:gd name="connsiteY10" fmla="*/ 328613 h 1075928"/>
                  <a:gd name="connsiteX11" fmla="*/ 1558926 w 1608138"/>
                  <a:gd name="connsiteY11" fmla="*/ 406400 h 1075928"/>
                  <a:gd name="connsiteX12" fmla="*/ 1587501 w 1608138"/>
                  <a:gd name="connsiteY12" fmla="*/ 490538 h 1075928"/>
                  <a:gd name="connsiteX13" fmla="*/ 1604963 w 1608138"/>
                  <a:gd name="connsiteY13" fmla="*/ 579438 h 1075928"/>
                  <a:gd name="connsiteX14" fmla="*/ 1608138 w 1608138"/>
                  <a:gd name="connsiteY14" fmla="*/ 677863 h 1075928"/>
                  <a:gd name="connsiteX15" fmla="*/ 1597026 w 1608138"/>
                  <a:gd name="connsiteY15" fmla="*/ 779463 h 1075928"/>
                  <a:gd name="connsiteX16" fmla="*/ 1576388 w 1608138"/>
                  <a:gd name="connsiteY16" fmla="*/ 865188 h 1075928"/>
                  <a:gd name="connsiteX17" fmla="*/ 1547813 w 1608138"/>
                  <a:gd name="connsiteY17" fmla="*/ 942975 h 1075928"/>
                  <a:gd name="connsiteX18" fmla="*/ 1516063 w 1608138"/>
                  <a:gd name="connsiteY18" fmla="*/ 1017588 h 1075928"/>
                  <a:gd name="connsiteX19" fmla="*/ 1486893 w 1608138"/>
                  <a:gd name="connsiteY19" fmla="*/ 1075928 h 1075928"/>
                  <a:gd name="connsiteX20" fmla="*/ 1381632 w 1608138"/>
                  <a:gd name="connsiteY20" fmla="*/ 1075928 h 1075928"/>
                  <a:gd name="connsiteX21" fmla="*/ 1495426 w 1608138"/>
                  <a:gd name="connsiteY21" fmla="*/ 830263 h 1075928"/>
                  <a:gd name="connsiteX22" fmla="*/ 1506538 w 1608138"/>
                  <a:gd name="connsiteY22" fmla="*/ 762000 h 1075928"/>
                  <a:gd name="connsiteX23" fmla="*/ 1509713 w 1608138"/>
                  <a:gd name="connsiteY23" fmla="*/ 685800 h 1075928"/>
                  <a:gd name="connsiteX24" fmla="*/ 1506538 w 1608138"/>
                  <a:gd name="connsiteY24" fmla="*/ 608013 h 1075928"/>
                  <a:gd name="connsiteX25" fmla="*/ 1495426 w 1608138"/>
                  <a:gd name="connsiteY25" fmla="*/ 536575 h 1075928"/>
                  <a:gd name="connsiteX26" fmla="*/ 1477963 w 1608138"/>
                  <a:gd name="connsiteY26" fmla="*/ 466725 h 1075928"/>
                  <a:gd name="connsiteX27" fmla="*/ 1457326 w 1608138"/>
                  <a:gd name="connsiteY27" fmla="*/ 403225 h 1075928"/>
                  <a:gd name="connsiteX28" fmla="*/ 1431926 w 1608138"/>
                  <a:gd name="connsiteY28" fmla="*/ 354013 h 1075928"/>
                  <a:gd name="connsiteX29" fmla="*/ 1389063 w 1608138"/>
                  <a:gd name="connsiteY29" fmla="*/ 296863 h 1075928"/>
                  <a:gd name="connsiteX30" fmla="*/ 1336675 w 1608138"/>
                  <a:gd name="connsiteY30" fmla="*/ 239713 h 1075928"/>
                  <a:gd name="connsiteX31" fmla="*/ 1273175 w 1608138"/>
                  <a:gd name="connsiteY31" fmla="*/ 190500 h 1075928"/>
                  <a:gd name="connsiteX32" fmla="*/ 1201738 w 1608138"/>
                  <a:gd name="connsiteY32" fmla="*/ 149225 h 1075928"/>
                  <a:gd name="connsiteX33" fmla="*/ 1125538 w 1608138"/>
                  <a:gd name="connsiteY33" fmla="*/ 127000 h 1075928"/>
                  <a:gd name="connsiteX34" fmla="*/ 1096963 w 1608138"/>
                  <a:gd name="connsiteY34" fmla="*/ 123825 h 1075928"/>
                  <a:gd name="connsiteX35" fmla="*/ 1071563 w 1608138"/>
                  <a:gd name="connsiteY35" fmla="*/ 131763 h 1075928"/>
                  <a:gd name="connsiteX36" fmla="*/ 1042988 w 1608138"/>
                  <a:gd name="connsiteY36" fmla="*/ 138113 h 1075928"/>
                  <a:gd name="connsiteX37" fmla="*/ 1012825 w 1608138"/>
                  <a:gd name="connsiteY37" fmla="*/ 146050 h 1075928"/>
                  <a:gd name="connsiteX38" fmla="*/ 981075 w 1608138"/>
                  <a:gd name="connsiteY38" fmla="*/ 144463 h 1075928"/>
                  <a:gd name="connsiteX39" fmla="*/ 966788 w 1608138"/>
                  <a:gd name="connsiteY39" fmla="*/ 127000 h 1075928"/>
                  <a:gd name="connsiteX40" fmla="*/ 958850 w 1608138"/>
                  <a:gd name="connsiteY40" fmla="*/ 100013 h 1075928"/>
                  <a:gd name="connsiteX41" fmla="*/ 955675 w 1608138"/>
                  <a:gd name="connsiteY41" fmla="*/ 71438 h 1075928"/>
                  <a:gd name="connsiteX42" fmla="*/ 962025 w 1608138"/>
                  <a:gd name="connsiteY42" fmla="*/ 42863 h 1075928"/>
                  <a:gd name="connsiteX43" fmla="*/ 1012825 w 1608138"/>
                  <a:gd name="connsiteY43" fmla="*/ 4763 h 1075928"/>
                  <a:gd name="connsiteX44" fmla="*/ 595313 w 1608138"/>
                  <a:gd name="connsiteY44" fmla="*/ 0 h 1075928"/>
                  <a:gd name="connsiteX45" fmla="*/ 638177 w 1608138"/>
                  <a:gd name="connsiteY45" fmla="*/ 4762 h 1075928"/>
                  <a:gd name="connsiteX46" fmla="*/ 676275 w 1608138"/>
                  <a:gd name="connsiteY46" fmla="*/ 53975 h 1075928"/>
                  <a:gd name="connsiteX47" fmla="*/ 649288 w 1608138"/>
                  <a:gd name="connsiteY47" fmla="*/ 138113 h 1075928"/>
                  <a:gd name="connsiteX48" fmla="*/ 617538 w 1608138"/>
                  <a:gd name="connsiteY48" fmla="*/ 149225 h 1075928"/>
                  <a:gd name="connsiteX49" fmla="*/ 585788 w 1608138"/>
                  <a:gd name="connsiteY49" fmla="*/ 149225 h 1075928"/>
                  <a:gd name="connsiteX50" fmla="*/ 550863 w 1608138"/>
                  <a:gd name="connsiteY50" fmla="*/ 141288 h 1075928"/>
                  <a:gd name="connsiteX51" fmla="*/ 517525 w 1608138"/>
                  <a:gd name="connsiteY51" fmla="*/ 131763 h 1075928"/>
                  <a:gd name="connsiteX52" fmla="*/ 479425 w 1608138"/>
                  <a:gd name="connsiteY52" fmla="*/ 128588 h 1075928"/>
                  <a:gd name="connsiteX53" fmla="*/ 441325 w 1608138"/>
                  <a:gd name="connsiteY53" fmla="*/ 131763 h 1075928"/>
                  <a:gd name="connsiteX54" fmla="*/ 360363 w 1608138"/>
                  <a:gd name="connsiteY54" fmla="*/ 158750 h 1075928"/>
                  <a:gd name="connsiteX55" fmla="*/ 292100 w 1608138"/>
                  <a:gd name="connsiteY55" fmla="*/ 198438 h 1075928"/>
                  <a:gd name="connsiteX56" fmla="*/ 231775 w 1608138"/>
                  <a:gd name="connsiteY56" fmla="*/ 250825 h 1075928"/>
                  <a:gd name="connsiteX57" fmla="*/ 182563 w 1608138"/>
                  <a:gd name="connsiteY57" fmla="*/ 307975 h 1075928"/>
                  <a:gd name="connsiteX58" fmla="*/ 141288 w 1608138"/>
                  <a:gd name="connsiteY58" fmla="*/ 377825 h 1075928"/>
                  <a:gd name="connsiteX59" fmla="*/ 109538 w 1608138"/>
                  <a:gd name="connsiteY59" fmla="*/ 455613 h 1075928"/>
                  <a:gd name="connsiteX60" fmla="*/ 98425 w 1608138"/>
                  <a:gd name="connsiteY60" fmla="*/ 512763 h 1075928"/>
                  <a:gd name="connsiteX61" fmla="*/ 92075 w 1608138"/>
                  <a:gd name="connsiteY61" fmla="*/ 576263 h 1075928"/>
                  <a:gd name="connsiteX62" fmla="*/ 95250 w 1608138"/>
                  <a:gd name="connsiteY62" fmla="*/ 642938 h 1075928"/>
                  <a:gd name="connsiteX63" fmla="*/ 101600 w 1608138"/>
                  <a:gd name="connsiteY63" fmla="*/ 709613 h 1075928"/>
                  <a:gd name="connsiteX64" fmla="*/ 109538 w 1608138"/>
                  <a:gd name="connsiteY64" fmla="*/ 773113 h 1075928"/>
                  <a:gd name="connsiteX65" fmla="*/ 123825 w 1608138"/>
                  <a:gd name="connsiteY65" fmla="*/ 825500 h 1075928"/>
                  <a:gd name="connsiteX66" fmla="*/ 161925 w 1608138"/>
                  <a:gd name="connsiteY66" fmla="*/ 928688 h 1075928"/>
                  <a:gd name="connsiteX67" fmla="*/ 207963 w 1608138"/>
                  <a:gd name="connsiteY67" fmla="*/ 1030288 h 1075928"/>
                  <a:gd name="connsiteX68" fmla="*/ 230783 w 1608138"/>
                  <a:gd name="connsiteY68" fmla="*/ 1075928 h 1075928"/>
                  <a:gd name="connsiteX69" fmla="*/ 119823 w 1608138"/>
                  <a:gd name="connsiteY69" fmla="*/ 1075928 h 1075928"/>
                  <a:gd name="connsiteX70" fmla="*/ 101600 w 1608138"/>
                  <a:gd name="connsiteY70" fmla="*/ 1038225 h 1075928"/>
                  <a:gd name="connsiteX71" fmla="*/ 60325 w 1608138"/>
                  <a:gd name="connsiteY71" fmla="*/ 938213 h 1075928"/>
                  <a:gd name="connsiteX72" fmla="*/ 28575 w 1608138"/>
                  <a:gd name="connsiteY72" fmla="*/ 830263 h 1075928"/>
                  <a:gd name="connsiteX73" fmla="*/ 14288 w 1608138"/>
                  <a:gd name="connsiteY73" fmla="*/ 769938 h 1075928"/>
                  <a:gd name="connsiteX74" fmla="*/ 6350 w 1608138"/>
                  <a:gd name="connsiteY74" fmla="*/ 700088 h 1075928"/>
                  <a:gd name="connsiteX75" fmla="*/ 0 w 1608138"/>
                  <a:gd name="connsiteY75" fmla="*/ 628650 h 1075928"/>
                  <a:gd name="connsiteX76" fmla="*/ 0 w 1608138"/>
                  <a:gd name="connsiteY76" fmla="*/ 554038 h 1075928"/>
                  <a:gd name="connsiteX77" fmla="*/ 9525 w 1608138"/>
                  <a:gd name="connsiteY77" fmla="*/ 487363 h 1075928"/>
                  <a:gd name="connsiteX78" fmla="*/ 23813 w 1608138"/>
                  <a:gd name="connsiteY78" fmla="*/ 423863 h 1075928"/>
                  <a:gd name="connsiteX79" fmla="*/ 52388 w 1608138"/>
                  <a:gd name="connsiteY79" fmla="*/ 342900 h 1075928"/>
                  <a:gd name="connsiteX80" fmla="*/ 95250 w 1608138"/>
                  <a:gd name="connsiteY80" fmla="*/ 271463 h 1075928"/>
                  <a:gd name="connsiteX81" fmla="*/ 144463 w 1608138"/>
                  <a:gd name="connsiteY81" fmla="*/ 204788 h 1075928"/>
                  <a:gd name="connsiteX82" fmla="*/ 204788 w 1608138"/>
                  <a:gd name="connsiteY82" fmla="*/ 146050 h 1075928"/>
                  <a:gd name="connsiteX83" fmla="*/ 271463 w 1608138"/>
                  <a:gd name="connsiteY83" fmla="*/ 96838 h 1075928"/>
                  <a:gd name="connsiteX84" fmla="*/ 346075 w 1608138"/>
                  <a:gd name="connsiteY84" fmla="*/ 63500 h 1075928"/>
                  <a:gd name="connsiteX85" fmla="*/ 395288 w 1608138"/>
                  <a:gd name="connsiteY85" fmla="*/ 49213 h 1075928"/>
                  <a:gd name="connsiteX86" fmla="*/ 447675 w 1608138"/>
                  <a:gd name="connsiteY86" fmla="*/ 36513 h 1075928"/>
                  <a:gd name="connsiteX87" fmla="*/ 500063 w 1608138"/>
                  <a:gd name="connsiteY87" fmla="*/ 28575 h 1075928"/>
                  <a:gd name="connsiteX88" fmla="*/ 549275 w 1608138"/>
                  <a:gd name="connsiteY88" fmla="*/ 17463 h 1075928"/>
                  <a:gd name="connsiteX89" fmla="*/ 595313 w 1608138"/>
                  <a:gd name="connsiteY89" fmla="*/ 0 h 107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608138" h="1075928">
                    <a:moveTo>
                      <a:pt x="1012825" y="4763"/>
                    </a:moveTo>
                    <a:lnTo>
                      <a:pt x="1062038" y="4763"/>
                    </a:lnTo>
                    <a:lnTo>
                      <a:pt x="1108075" y="17463"/>
                    </a:lnTo>
                    <a:lnTo>
                      <a:pt x="1157288" y="36513"/>
                    </a:lnTo>
                    <a:lnTo>
                      <a:pt x="1201738" y="57150"/>
                    </a:lnTo>
                    <a:lnTo>
                      <a:pt x="1241425" y="74613"/>
                    </a:lnTo>
                    <a:lnTo>
                      <a:pt x="1301750" y="106363"/>
                    </a:lnTo>
                    <a:lnTo>
                      <a:pt x="1365250" y="149225"/>
                    </a:lnTo>
                    <a:lnTo>
                      <a:pt x="1423988" y="198438"/>
                    </a:lnTo>
                    <a:lnTo>
                      <a:pt x="1474788" y="258763"/>
                    </a:lnTo>
                    <a:lnTo>
                      <a:pt x="1520826" y="328613"/>
                    </a:lnTo>
                    <a:lnTo>
                      <a:pt x="1558926" y="406400"/>
                    </a:lnTo>
                    <a:lnTo>
                      <a:pt x="1587501" y="490538"/>
                    </a:lnTo>
                    <a:lnTo>
                      <a:pt x="1604963" y="579438"/>
                    </a:lnTo>
                    <a:lnTo>
                      <a:pt x="1608138" y="677863"/>
                    </a:lnTo>
                    <a:lnTo>
                      <a:pt x="1597026" y="779463"/>
                    </a:lnTo>
                    <a:lnTo>
                      <a:pt x="1576388" y="865188"/>
                    </a:lnTo>
                    <a:lnTo>
                      <a:pt x="1547813" y="942975"/>
                    </a:lnTo>
                    <a:lnTo>
                      <a:pt x="1516063" y="1017588"/>
                    </a:lnTo>
                    <a:lnTo>
                      <a:pt x="1486893" y="1075928"/>
                    </a:lnTo>
                    <a:lnTo>
                      <a:pt x="1381632" y="1075928"/>
                    </a:lnTo>
                    <a:lnTo>
                      <a:pt x="1495426" y="830263"/>
                    </a:lnTo>
                    <a:lnTo>
                      <a:pt x="1506538" y="762000"/>
                    </a:lnTo>
                    <a:lnTo>
                      <a:pt x="1509713" y="685800"/>
                    </a:lnTo>
                    <a:lnTo>
                      <a:pt x="1506538" y="608013"/>
                    </a:lnTo>
                    <a:lnTo>
                      <a:pt x="1495426" y="536575"/>
                    </a:lnTo>
                    <a:lnTo>
                      <a:pt x="1477963" y="466725"/>
                    </a:lnTo>
                    <a:lnTo>
                      <a:pt x="1457326" y="403225"/>
                    </a:lnTo>
                    <a:lnTo>
                      <a:pt x="1431926" y="354013"/>
                    </a:lnTo>
                    <a:lnTo>
                      <a:pt x="1389063" y="296863"/>
                    </a:lnTo>
                    <a:lnTo>
                      <a:pt x="1336675" y="239713"/>
                    </a:lnTo>
                    <a:lnTo>
                      <a:pt x="1273175" y="190500"/>
                    </a:lnTo>
                    <a:lnTo>
                      <a:pt x="1201738" y="149225"/>
                    </a:lnTo>
                    <a:lnTo>
                      <a:pt x="1125538" y="127000"/>
                    </a:lnTo>
                    <a:lnTo>
                      <a:pt x="1096963" y="123825"/>
                    </a:lnTo>
                    <a:lnTo>
                      <a:pt x="1071563" y="131763"/>
                    </a:lnTo>
                    <a:lnTo>
                      <a:pt x="1042988" y="138113"/>
                    </a:lnTo>
                    <a:lnTo>
                      <a:pt x="1012825" y="146050"/>
                    </a:lnTo>
                    <a:lnTo>
                      <a:pt x="981075" y="144463"/>
                    </a:lnTo>
                    <a:lnTo>
                      <a:pt x="966788" y="127000"/>
                    </a:lnTo>
                    <a:lnTo>
                      <a:pt x="958850" y="100013"/>
                    </a:lnTo>
                    <a:lnTo>
                      <a:pt x="955675" y="71438"/>
                    </a:lnTo>
                    <a:lnTo>
                      <a:pt x="962025" y="42863"/>
                    </a:lnTo>
                    <a:cubicBezTo>
                      <a:pt x="968676" y="19878"/>
                      <a:pt x="973268" y="9235"/>
                      <a:pt x="1012825" y="4763"/>
                    </a:cubicBezTo>
                    <a:close/>
                    <a:moveTo>
                      <a:pt x="595313" y="0"/>
                    </a:moveTo>
                    <a:lnTo>
                      <a:pt x="638177" y="4762"/>
                    </a:lnTo>
                    <a:cubicBezTo>
                      <a:pt x="650876" y="21166"/>
                      <a:pt x="663578" y="17002"/>
                      <a:pt x="676275" y="53975"/>
                    </a:cubicBezTo>
                    <a:cubicBezTo>
                      <a:pt x="678127" y="76200"/>
                      <a:pt x="679649" y="118123"/>
                      <a:pt x="649288" y="138113"/>
                    </a:cubicBezTo>
                    <a:lnTo>
                      <a:pt x="617538" y="149225"/>
                    </a:lnTo>
                    <a:lnTo>
                      <a:pt x="585788" y="149225"/>
                    </a:lnTo>
                    <a:lnTo>
                      <a:pt x="550863" y="141288"/>
                    </a:lnTo>
                    <a:lnTo>
                      <a:pt x="517525" y="131763"/>
                    </a:lnTo>
                    <a:lnTo>
                      <a:pt x="479425" y="128588"/>
                    </a:lnTo>
                    <a:lnTo>
                      <a:pt x="441325" y="131763"/>
                    </a:lnTo>
                    <a:lnTo>
                      <a:pt x="360363" y="158750"/>
                    </a:lnTo>
                    <a:lnTo>
                      <a:pt x="292100" y="198438"/>
                    </a:lnTo>
                    <a:lnTo>
                      <a:pt x="231775" y="250825"/>
                    </a:lnTo>
                    <a:lnTo>
                      <a:pt x="182563" y="307975"/>
                    </a:lnTo>
                    <a:lnTo>
                      <a:pt x="141288" y="377825"/>
                    </a:lnTo>
                    <a:lnTo>
                      <a:pt x="109538" y="455613"/>
                    </a:lnTo>
                    <a:lnTo>
                      <a:pt x="98425" y="512763"/>
                    </a:lnTo>
                    <a:lnTo>
                      <a:pt x="92075" y="576263"/>
                    </a:lnTo>
                    <a:lnTo>
                      <a:pt x="95250" y="642938"/>
                    </a:lnTo>
                    <a:lnTo>
                      <a:pt x="101600" y="709613"/>
                    </a:lnTo>
                    <a:lnTo>
                      <a:pt x="109538" y="773113"/>
                    </a:lnTo>
                    <a:lnTo>
                      <a:pt x="123825" y="825500"/>
                    </a:lnTo>
                    <a:lnTo>
                      <a:pt x="161925" y="928688"/>
                    </a:lnTo>
                    <a:lnTo>
                      <a:pt x="207963" y="1030288"/>
                    </a:lnTo>
                    <a:lnTo>
                      <a:pt x="230783" y="1075928"/>
                    </a:lnTo>
                    <a:lnTo>
                      <a:pt x="119823" y="1075928"/>
                    </a:lnTo>
                    <a:lnTo>
                      <a:pt x="101600" y="1038225"/>
                    </a:lnTo>
                    <a:lnTo>
                      <a:pt x="60325" y="938213"/>
                    </a:lnTo>
                    <a:lnTo>
                      <a:pt x="28575" y="830263"/>
                    </a:lnTo>
                    <a:lnTo>
                      <a:pt x="14288" y="769938"/>
                    </a:lnTo>
                    <a:lnTo>
                      <a:pt x="6350" y="700088"/>
                    </a:lnTo>
                    <a:lnTo>
                      <a:pt x="0" y="628650"/>
                    </a:lnTo>
                    <a:lnTo>
                      <a:pt x="0" y="554038"/>
                    </a:lnTo>
                    <a:lnTo>
                      <a:pt x="9525" y="487363"/>
                    </a:lnTo>
                    <a:lnTo>
                      <a:pt x="23813" y="423863"/>
                    </a:lnTo>
                    <a:lnTo>
                      <a:pt x="52388" y="342900"/>
                    </a:lnTo>
                    <a:lnTo>
                      <a:pt x="95250" y="271463"/>
                    </a:lnTo>
                    <a:lnTo>
                      <a:pt x="144463" y="204788"/>
                    </a:lnTo>
                    <a:lnTo>
                      <a:pt x="204788" y="146050"/>
                    </a:lnTo>
                    <a:lnTo>
                      <a:pt x="271463" y="96838"/>
                    </a:lnTo>
                    <a:lnTo>
                      <a:pt x="346075" y="63500"/>
                    </a:lnTo>
                    <a:lnTo>
                      <a:pt x="395288" y="49213"/>
                    </a:lnTo>
                    <a:lnTo>
                      <a:pt x="447675" y="36513"/>
                    </a:lnTo>
                    <a:lnTo>
                      <a:pt x="500063" y="28575"/>
                    </a:lnTo>
                    <a:lnTo>
                      <a:pt x="549275" y="17463"/>
                    </a:lnTo>
                    <a:lnTo>
                      <a:pt x="595313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531" name="TextBox 1530">
            <a:extLst>
              <a:ext uri="{FF2B5EF4-FFF2-40B4-BE49-F238E27FC236}">
                <a16:creationId xmlns:a16="http://schemas.microsoft.com/office/drawing/2014/main" id="{E7D6F472-29B3-4BBE-ACA4-8DDCC2B44FED}"/>
              </a:ext>
            </a:extLst>
          </p:cNvPr>
          <p:cNvSpPr txBox="1"/>
          <p:nvPr/>
        </p:nvSpPr>
        <p:spPr>
          <a:xfrm>
            <a:off x="5807036" y="3466044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32" name="TextBox 1531">
            <a:extLst>
              <a:ext uri="{FF2B5EF4-FFF2-40B4-BE49-F238E27FC236}">
                <a16:creationId xmlns:a16="http://schemas.microsoft.com/office/drawing/2014/main" id="{6289BE7F-A64E-4801-BCE3-F6CB5A15C7F7}"/>
              </a:ext>
            </a:extLst>
          </p:cNvPr>
          <p:cNvSpPr txBox="1"/>
          <p:nvPr/>
        </p:nvSpPr>
        <p:spPr>
          <a:xfrm>
            <a:off x="5844744" y="3984092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33" name="TextBox 1532">
            <a:extLst>
              <a:ext uri="{FF2B5EF4-FFF2-40B4-BE49-F238E27FC236}">
                <a16:creationId xmlns:a16="http://schemas.microsoft.com/office/drawing/2014/main" id="{649D39D2-760B-4BDC-9C11-7D6DFE41BAB8}"/>
              </a:ext>
            </a:extLst>
          </p:cNvPr>
          <p:cNvSpPr txBox="1"/>
          <p:nvPr/>
        </p:nvSpPr>
        <p:spPr>
          <a:xfrm>
            <a:off x="8833520" y="3466044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534" name="TextBox 1533">
            <a:extLst>
              <a:ext uri="{FF2B5EF4-FFF2-40B4-BE49-F238E27FC236}">
                <a16:creationId xmlns:a16="http://schemas.microsoft.com/office/drawing/2014/main" id="{6FDF656A-0A52-4AA2-B83B-8A97F6BD7AB2}"/>
              </a:ext>
            </a:extLst>
          </p:cNvPr>
          <p:cNvSpPr txBox="1"/>
          <p:nvPr/>
        </p:nvSpPr>
        <p:spPr>
          <a:xfrm>
            <a:off x="8871228" y="3984092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35" name="TextBox 1534">
            <a:extLst>
              <a:ext uri="{FF2B5EF4-FFF2-40B4-BE49-F238E27FC236}">
                <a16:creationId xmlns:a16="http://schemas.microsoft.com/office/drawing/2014/main" id="{3C60ECCC-6100-44D4-A14A-681A1DA820B5}"/>
              </a:ext>
            </a:extLst>
          </p:cNvPr>
          <p:cNvSpPr txBox="1"/>
          <p:nvPr/>
        </p:nvSpPr>
        <p:spPr>
          <a:xfrm>
            <a:off x="6570660" y="3589154"/>
            <a:ext cx="1635099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36" name="TextBox 1535">
            <a:extLst>
              <a:ext uri="{FF2B5EF4-FFF2-40B4-BE49-F238E27FC236}">
                <a16:creationId xmlns:a16="http://schemas.microsoft.com/office/drawing/2014/main" id="{21A8B028-C85D-4A4A-A178-9A3FAA364BBB}"/>
              </a:ext>
            </a:extLst>
          </p:cNvPr>
          <p:cNvSpPr txBox="1"/>
          <p:nvPr/>
        </p:nvSpPr>
        <p:spPr>
          <a:xfrm>
            <a:off x="9597144" y="3589154"/>
            <a:ext cx="1635099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537" name="TextBox 1536">
            <a:extLst>
              <a:ext uri="{FF2B5EF4-FFF2-40B4-BE49-F238E27FC236}">
                <a16:creationId xmlns:a16="http://schemas.microsoft.com/office/drawing/2014/main" id="{465AA960-AE23-4A64-858D-3D005184ECA2}"/>
              </a:ext>
            </a:extLst>
          </p:cNvPr>
          <p:cNvSpPr txBox="1"/>
          <p:nvPr/>
        </p:nvSpPr>
        <p:spPr>
          <a:xfrm>
            <a:off x="5807036" y="4893995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538" name="TextBox 1537">
            <a:extLst>
              <a:ext uri="{FF2B5EF4-FFF2-40B4-BE49-F238E27FC236}">
                <a16:creationId xmlns:a16="http://schemas.microsoft.com/office/drawing/2014/main" id="{4A75FECB-3128-47DA-98AD-E06BDAF59584}"/>
              </a:ext>
            </a:extLst>
          </p:cNvPr>
          <p:cNvSpPr txBox="1"/>
          <p:nvPr/>
        </p:nvSpPr>
        <p:spPr>
          <a:xfrm>
            <a:off x="5844744" y="5412043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39" name="TextBox 1538">
            <a:extLst>
              <a:ext uri="{FF2B5EF4-FFF2-40B4-BE49-F238E27FC236}">
                <a16:creationId xmlns:a16="http://schemas.microsoft.com/office/drawing/2014/main" id="{BA0C6408-A101-4CFD-9354-7996E702F7D2}"/>
              </a:ext>
            </a:extLst>
          </p:cNvPr>
          <p:cNvSpPr txBox="1"/>
          <p:nvPr/>
        </p:nvSpPr>
        <p:spPr>
          <a:xfrm>
            <a:off x="8833521" y="4893995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540" name="TextBox 1539">
            <a:extLst>
              <a:ext uri="{FF2B5EF4-FFF2-40B4-BE49-F238E27FC236}">
                <a16:creationId xmlns:a16="http://schemas.microsoft.com/office/drawing/2014/main" id="{651E230C-E91C-46A0-ABF8-0D2AD13D3029}"/>
              </a:ext>
            </a:extLst>
          </p:cNvPr>
          <p:cNvSpPr txBox="1"/>
          <p:nvPr/>
        </p:nvSpPr>
        <p:spPr>
          <a:xfrm>
            <a:off x="8871229" y="5412043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41" name="TextBox 1540">
            <a:extLst>
              <a:ext uri="{FF2B5EF4-FFF2-40B4-BE49-F238E27FC236}">
                <a16:creationId xmlns:a16="http://schemas.microsoft.com/office/drawing/2014/main" id="{A9EDBC91-869B-4FAB-BC6F-E0BB414F509D}"/>
              </a:ext>
            </a:extLst>
          </p:cNvPr>
          <p:cNvSpPr txBox="1"/>
          <p:nvPr/>
        </p:nvSpPr>
        <p:spPr>
          <a:xfrm>
            <a:off x="6639596" y="5017105"/>
            <a:ext cx="1674866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542" name="TextBox 1541">
            <a:extLst>
              <a:ext uri="{FF2B5EF4-FFF2-40B4-BE49-F238E27FC236}">
                <a16:creationId xmlns:a16="http://schemas.microsoft.com/office/drawing/2014/main" id="{8695B95A-D384-44CF-8EFD-E79C40D1E4A7}"/>
              </a:ext>
            </a:extLst>
          </p:cNvPr>
          <p:cNvSpPr txBox="1"/>
          <p:nvPr/>
        </p:nvSpPr>
        <p:spPr>
          <a:xfrm>
            <a:off x="9666081" y="5017105"/>
            <a:ext cx="1635099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543" name="TextBox 1542">
            <a:extLst>
              <a:ext uri="{FF2B5EF4-FFF2-40B4-BE49-F238E27FC236}">
                <a16:creationId xmlns:a16="http://schemas.microsoft.com/office/drawing/2014/main" id="{D7DFA8F2-F58D-4C06-811D-63DE23807C7F}"/>
              </a:ext>
            </a:extLst>
          </p:cNvPr>
          <p:cNvSpPr txBox="1"/>
          <p:nvPr/>
        </p:nvSpPr>
        <p:spPr>
          <a:xfrm>
            <a:off x="5783195" y="2198066"/>
            <a:ext cx="5767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Example Text : Get a modern PowerPoint  Presentation that is beautifully designed. I hope and I believe that this Template will your Time, Money and Reputation. Easy to change colors, photos and Text. </a:t>
            </a:r>
          </a:p>
          <a:p>
            <a:endParaRPr lang="en-US" altLang="ko-KR" sz="1200" dirty="0">
              <a:cs typeface="Arial" pitchFamily="34" charset="0"/>
            </a:endParaRPr>
          </a:p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Easy to change colors, photos and Text.</a:t>
            </a:r>
          </a:p>
        </p:txBody>
      </p:sp>
      <p:sp>
        <p:nvSpPr>
          <p:cNvPr id="1544" name="TextBox 1543">
            <a:extLst>
              <a:ext uri="{FF2B5EF4-FFF2-40B4-BE49-F238E27FC236}">
                <a16:creationId xmlns:a16="http://schemas.microsoft.com/office/drawing/2014/main" id="{06FB8873-B30C-492A-8795-3AAE66A2E9CF}"/>
              </a:ext>
            </a:extLst>
          </p:cNvPr>
          <p:cNvSpPr txBox="1"/>
          <p:nvPr/>
        </p:nvSpPr>
        <p:spPr>
          <a:xfrm>
            <a:off x="5783195" y="1714313"/>
            <a:ext cx="5767057" cy="5155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3300"/>
              </a:lnSpc>
            </a:pPr>
            <a:r>
              <a:rPr lang="en-US" altLang="ko-KR" sz="3200" b="1" dirty="0">
                <a:cs typeface="Arial" pitchFamily="34" charset="0"/>
              </a:rPr>
              <a:t>Power Presentation</a:t>
            </a:r>
            <a:endParaRPr lang="ko-KR" altLang="en-US" sz="32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11339</TotalTime>
  <Words>166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53</cp:revision>
  <dcterms:created xsi:type="dcterms:W3CDTF">2018-02-18T19:39:47Z</dcterms:created>
  <dcterms:modified xsi:type="dcterms:W3CDTF">2021-04-14T05:46:29Z</dcterms:modified>
</cp:coreProperties>
</file>