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30" name="Group 829">
            <a:extLst>
              <a:ext uri="{FF2B5EF4-FFF2-40B4-BE49-F238E27FC236}">
                <a16:creationId xmlns:a16="http://schemas.microsoft.com/office/drawing/2014/main" id="{EAC3BC55-FAF7-440E-B96B-69866C3778FB}"/>
              </a:ext>
            </a:extLst>
          </p:cNvPr>
          <p:cNvGrpSpPr/>
          <p:nvPr/>
        </p:nvGrpSpPr>
        <p:grpSpPr>
          <a:xfrm>
            <a:off x="1550255" y="3381340"/>
            <a:ext cx="2758202" cy="907552"/>
            <a:chOff x="1855056" y="3381340"/>
            <a:chExt cx="2758202" cy="907552"/>
          </a:xfrm>
        </p:grpSpPr>
        <p:grpSp>
          <p:nvGrpSpPr>
            <p:cNvPr id="831" name="Group 830">
              <a:extLst>
                <a:ext uri="{FF2B5EF4-FFF2-40B4-BE49-F238E27FC236}">
                  <a16:creationId xmlns:a16="http://schemas.microsoft.com/office/drawing/2014/main" id="{CE169438-7193-4F36-BA4D-826871C6113B}"/>
                </a:ext>
              </a:extLst>
            </p:cNvPr>
            <p:cNvGrpSpPr/>
            <p:nvPr/>
          </p:nvGrpSpPr>
          <p:grpSpPr>
            <a:xfrm>
              <a:off x="1855056" y="3381340"/>
              <a:ext cx="224910" cy="907552"/>
              <a:chOff x="1695585" y="1965105"/>
              <a:chExt cx="167883" cy="910747"/>
            </a:xfrm>
            <a:solidFill>
              <a:schemeClr val="accent2"/>
            </a:solidFill>
          </p:grpSpPr>
          <p:sp>
            <p:nvSpPr>
              <p:cNvPr id="859" name="Rectangle 858">
                <a:extLst>
                  <a:ext uri="{FF2B5EF4-FFF2-40B4-BE49-F238E27FC236}">
                    <a16:creationId xmlns:a16="http://schemas.microsoft.com/office/drawing/2014/main" id="{B2245C2D-2A50-4C14-AB54-9C33AF8E814B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0" name="Rectangle 859">
                <a:extLst>
                  <a:ext uri="{FF2B5EF4-FFF2-40B4-BE49-F238E27FC236}">
                    <a16:creationId xmlns:a16="http://schemas.microsoft.com/office/drawing/2014/main" id="{DF68EEBB-AC59-48C3-BF86-4C451D57625D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2" name="Group 831">
              <a:extLst>
                <a:ext uri="{FF2B5EF4-FFF2-40B4-BE49-F238E27FC236}">
                  <a16:creationId xmlns:a16="http://schemas.microsoft.com/office/drawing/2014/main" id="{ADD9AE3D-29E1-4845-9476-0984C0EA1BAE}"/>
                </a:ext>
              </a:extLst>
            </p:cNvPr>
            <p:cNvGrpSpPr/>
            <p:nvPr/>
          </p:nvGrpSpPr>
          <p:grpSpPr>
            <a:xfrm>
              <a:off x="2136533" y="3381340"/>
              <a:ext cx="224910" cy="907552"/>
              <a:chOff x="1695585" y="1965105"/>
              <a:chExt cx="167883" cy="910747"/>
            </a:xfrm>
            <a:solidFill>
              <a:schemeClr val="accent2"/>
            </a:solidFill>
          </p:grpSpPr>
          <p:sp>
            <p:nvSpPr>
              <p:cNvPr id="857" name="Rectangle 856">
                <a:extLst>
                  <a:ext uri="{FF2B5EF4-FFF2-40B4-BE49-F238E27FC236}">
                    <a16:creationId xmlns:a16="http://schemas.microsoft.com/office/drawing/2014/main" id="{5B1C5FDC-6B3B-475A-B3F9-A9DC074B7B26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8" name="Rectangle 857">
                <a:extLst>
                  <a:ext uri="{FF2B5EF4-FFF2-40B4-BE49-F238E27FC236}">
                    <a16:creationId xmlns:a16="http://schemas.microsoft.com/office/drawing/2014/main" id="{AAAFD682-CD86-4553-97AA-E07EC7C60581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3" name="Group 832">
              <a:extLst>
                <a:ext uri="{FF2B5EF4-FFF2-40B4-BE49-F238E27FC236}">
                  <a16:creationId xmlns:a16="http://schemas.microsoft.com/office/drawing/2014/main" id="{7CAEDC8D-AA21-40F0-9EB3-9ACC759B0BB2}"/>
                </a:ext>
              </a:extLst>
            </p:cNvPr>
            <p:cNvGrpSpPr/>
            <p:nvPr/>
          </p:nvGrpSpPr>
          <p:grpSpPr>
            <a:xfrm>
              <a:off x="2418010" y="3381340"/>
              <a:ext cx="224910" cy="907552"/>
              <a:chOff x="1695585" y="1965105"/>
              <a:chExt cx="167883" cy="910747"/>
            </a:xfrm>
            <a:solidFill>
              <a:schemeClr val="accent2"/>
            </a:solidFill>
          </p:grpSpPr>
          <p:sp>
            <p:nvSpPr>
              <p:cNvPr id="855" name="Rectangle 854">
                <a:extLst>
                  <a:ext uri="{FF2B5EF4-FFF2-40B4-BE49-F238E27FC236}">
                    <a16:creationId xmlns:a16="http://schemas.microsoft.com/office/drawing/2014/main" id="{5C049ED8-4932-4C52-B436-379ACBA67F56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6" name="Rectangle 855">
                <a:extLst>
                  <a:ext uri="{FF2B5EF4-FFF2-40B4-BE49-F238E27FC236}">
                    <a16:creationId xmlns:a16="http://schemas.microsoft.com/office/drawing/2014/main" id="{77DA92E3-F80A-4834-866C-6C129AF71F41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4" name="Group 833">
              <a:extLst>
                <a:ext uri="{FF2B5EF4-FFF2-40B4-BE49-F238E27FC236}">
                  <a16:creationId xmlns:a16="http://schemas.microsoft.com/office/drawing/2014/main" id="{B2893D5D-3AB8-4532-975B-15D9C33C77B6}"/>
                </a:ext>
              </a:extLst>
            </p:cNvPr>
            <p:cNvGrpSpPr/>
            <p:nvPr/>
          </p:nvGrpSpPr>
          <p:grpSpPr>
            <a:xfrm>
              <a:off x="2699487" y="3381340"/>
              <a:ext cx="224910" cy="907552"/>
              <a:chOff x="1695585" y="1965105"/>
              <a:chExt cx="167883" cy="910747"/>
            </a:xfrm>
            <a:solidFill>
              <a:schemeClr val="accent2"/>
            </a:solidFill>
          </p:grpSpPr>
          <p:sp>
            <p:nvSpPr>
              <p:cNvPr id="853" name="Rectangle 852">
                <a:extLst>
                  <a:ext uri="{FF2B5EF4-FFF2-40B4-BE49-F238E27FC236}">
                    <a16:creationId xmlns:a16="http://schemas.microsoft.com/office/drawing/2014/main" id="{71EB079F-6F0C-4ED7-B51D-ECD3E2F2BEC5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4" name="Rectangle 853">
                <a:extLst>
                  <a:ext uri="{FF2B5EF4-FFF2-40B4-BE49-F238E27FC236}">
                    <a16:creationId xmlns:a16="http://schemas.microsoft.com/office/drawing/2014/main" id="{406C5E52-22E1-4A70-AB33-C736A8376204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5" name="Group 834">
              <a:extLst>
                <a:ext uri="{FF2B5EF4-FFF2-40B4-BE49-F238E27FC236}">
                  <a16:creationId xmlns:a16="http://schemas.microsoft.com/office/drawing/2014/main" id="{27606F54-3212-452F-8402-CDC8DE5D86C6}"/>
                </a:ext>
              </a:extLst>
            </p:cNvPr>
            <p:cNvGrpSpPr/>
            <p:nvPr/>
          </p:nvGrpSpPr>
          <p:grpSpPr>
            <a:xfrm>
              <a:off x="2980964" y="3381340"/>
              <a:ext cx="224910" cy="907552"/>
              <a:chOff x="1695585" y="1965105"/>
              <a:chExt cx="167883" cy="910747"/>
            </a:xfrm>
            <a:solidFill>
              <a:schemeClr val="accent2"/>
            </a:solidFill>
          </p:grpSpPr>
          <p:sp>
            <p:nvSpPr>
              <p:cNvPr id="851" name="Rectangle 850">
                <a:extLst>
                  <a:ext uri="{FF2B5EF4-FFF2-40B4-BE49-F238E27FC236}">
                    <a16:creationId xmlns:a16="http://schemas.microsoft.com/office/drawing/2014/main" id="{C60A924A-3559-4110-ABA6-D3FEC0CDA647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2" name="Rectangle 851">
                <a:extLst>
                  <a:ext uri="{FF2B5EF4-FFF2-40B4-BE49-F238E27FC236}">
                    <a16:creationId xmlns:a16="http://schemas.microsoft.com/office/drawing/2014/main" id="{58EFAC03-633D-4AED-B811-4A92BF3504E4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6" name="Group 835">
              <a:extLst>
                <a:ext uri="{FF2B5EF4-FFF2-40B4-BE49-F238E27FC236}">
                  <a16:creationId xmlns:a16="http://schemas.microsoft.com/office/drawing/2014/main" id="{FE82CAFD-E50C-4956-8895-3BB634DF0204}"/>
                </a:ext>
              </a:extLst>
            </p:cNvPr>
            <p:cNvGrpSpPr/>
            <p:nvPr/>
          </p:nvGrpSpPr>
          <p:grpSpPr>
            <a:xfrm>
              <a:off x="3262440" y="3381340"/>
              <a:ext cx="224910" cy="907552"/>
              <a:chOff x="1695585" y="1965105"/>
              <a:chExt cx="167883" cy="910747"/>
            </a:xfrm>
            <a:solidFill>
              <a:schemeClr val="accent2"/>
            </a:solidFill>
          </p:grpSpPr>
          <p:sp>
            <p:nvSpPr>
              <p:cNvPr id="849" name="Rectangle 848">
                <a:extLst>
                  <a:ext uri="{FF2B5EF4-FFF2-40B4-BE49-F238E27FC236}">
                    <a16:creationId xmlns:a16="http://schemas.microsoft.com/office/drawing/2014/main" id="{2194CED2-10BE-4827-9166-656BB66749C9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0" name="Rectangle 849">
                <a:extLst>
                  <a:ext uri="{FF2B5EF4-FFF2-40B4-BE49-F238E27FC236}">
                    <a16:creationId xmlns:a16="http://schemas.microsoft.com/office/drawing/2014/main" id="{498F28C9-4B26-425C-B5B3-23F6A05B3D56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7" name="Group 836">
              <a:extLst>
                <a:ext uri="{FF2B5EF4-FFF2-40B4-BE49-F238E27FC236}">
                  <a16:creationId xmlns:a16="http://schemas.microsoft.com/office/drawing/2014/main" id="{5D3F5531-3071-4708-B503-FFFC6E503F3E}"/>
                </a:ext>
              </a:extLst>
            </p:cNvPr>
            <p:cNvGrpSpPr/>
            <p:nvPr/>
          </p:nvGrpSpPr>
          <p:grpSpPr>
            <a:xfrm>
              <a:off x="3543917" y="3381340"/>
              <a:ext cx="224910" cy="907552"/>
              <a:chOff x="1695585" y="1965105"/>
              <a:chExt cx="167883" cy="910747"/>
            </a:xfrm>
            <a:solidFill>
              <a:schemeClr val="accent2"/>
            </a:solidFill>
          </p:grpSpPr>
          <p:sp>
            <p:nvSpPr>
              <p:cNvPr id="847" name="Rectangle 846">
                <a:extLst>
                  <a:ext uri="{FF2B5EF4-FFF2-40B4-BE49-F238E27FC236}">
                    <a16:creationId xmlns:a16="http://schemas.microsoft.com/office/drawing/2014/main" id="{57565224-82A4-4C27-AF73-83E2C0E771B1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8" name="Rectangle 847">
                <a:extLst>
                  <a:ext uri="{FF2B5EF4-FFF2-40B4-BE49-F238E27FC236}">
                    <a16:creationId xmlns:a16="http://schemas.microsoft.com/office/drawing/2014/main" id="{251628C9-8443-4D90-B4C6-26DA17ABD0B3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838" name="Group 837">
              <a:extLst>
                <a:ext uri="{FF2B5EF4-FFF2-40B4-BE49-F238E27FC236}">
                  <a16:creationId xmlns:a16="http://schemas.microsoft.com/office/drawing/2014/main" id="{9CE049D4-9383-448E-857F-B9365B84B94E}"/>
                </a:ext>
              </a:extLst>
            </p:cNvPr>
            <p:cNvGrpSpPr/>
            <p:nvPr/>
          </p:nvGrpSpPr>
          <p:grpSpPr>
            <a:xfrm>
              <a:off x="3825394" y="3381340"/>
              <a:ext cx="224910" cy="907552"/>
              <a:chOff x="1695585" y="1965105"/>
              <a:chExt cx="167883" cy="910747"/>
            </a:xfrm>
            <a:solidFill>
              <a:schemeClr val="bg1">
                <a:lumMod val="85000"/>
              </a:schemeClr>
            </a:solidFill>
          </p:grpSpPr>
          <p:sp>
            <p:nvSpPr>
              <p:cNvPr id="845" name="Rectangle 844">
                <a:extLst>
                  <a:ext uri="{FF2B5EF4-FFF2-40B4-BE49-F238E27FC236}">
                    <a16:creationId xmlns:a16="http://schemas.microsoft.com/office/drawing/2014/main" id="{3D12F351-0979-43F2-B95D-82373C2486A6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6" name="Rectangle 845">
                <a:extLst>
                  <a:ext uri="{FF2B5EF4-FFF2-40B4-BE49-F238E27FC236}">
                    <a16:creationId xmlns:a16="http://schemas.microsoft.com/office/drawing/2014/main" id="{73A1C6C8-10C2-46D4-A130-5C8F96978949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9" name="Group 838">
              <a:extLst>
                <a:ext uri="{FF2B5EF4-FFF2-40B4-BE49-F238E27FC236}">
                  <a16:creationId xmlns:a16="http://schemas.microsoft.com/office/drawing/2014/main" id="{E3C61974-F0F4-45B6-A91E-8AB06B1566A2}"/>
                </a:ext>
              </a:extLst>
            </p:cNvPr>
            <p:cNvGrpSpPr/>
            <p:nvPr/>
          </p:nvGrpSpPr>
          <p:grpSpPr>
            <a:xfrm>
              <a:off x="4106871" y="3381340"/>
              <a:ext cx="224910" cy="907552"/>
              <a:chOff x="1695585" y="1965105"/>
              <a:chExt cx="167883" cy="910747"/>
            </a:xfrm>
            <a:solidFill>
              <a:schemeClr val="bg1">
                <a:lumMod val="85000"/>
              </a:schemeClr>
            </a:solidFill>
          </p:grpSpPr>
          <p:sp>
            <p:nvSpPr>
              <p:cNvPr id="843" name="Rectangle 842">
                <a:extLst>
                  <a:ext uri="{FF2B5EF4-FFF2-40B4-BE49-F238E27FC236}">
                    <a16:creationId xmlns:a16="http://schemas.microsoft.com/office/drawing/2014/main" id="{EEAD4AAE-AE45-4289-BA50-D8506464F463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4" name="Rectangle 843">
                <a:extLst>
                  <a:ext uri="{FF2B5EF4-FFF2-40B4-BE49-F238E27FC236}">
                    <a16:creationId xmlns:a16="http://schemas.microsoft.com/office/drawing/2014/main" id="{8A6A4B25-1C81-46D6-98E9-41ED78D3038A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40" name="Group 839">
              <a:extLst>
                <a:ext uri="{FF2B5EF4-FFF2-40B4-BE49-F238E27FC236}">
                  <a16:creationId xmlns:a16="http://schemas.microsoft.com/office/drawing/2014/main" id="{3E0AF607-3163-4FD8-A432-5D806721974D}"/>
                </a:ext>
              </a:extLst>
            </p:cNvPr>
            <p:cNvGrpSpPr/>
            <p:nvPr/>
          </p:nvGrpSpPr>
          <p:grpSpPr>
            <a:xfrm>
              <a:off x="4388348" y="3381340"/>
              <a:ext cx="224910" cy="907552"/>
              <a:chOff x="1695585" y="1965105"/>
              <a:chExt cx="167883" cy="910747"/>
            </a:xfrm>
            <a:solidFill>
              <a:schemeClr val="bg1">
                <a:lumMod val="85000"/>
              </a:schemeClr>
            </a:solidFill>
          </p:grpSpPr>
          <p:sp>
            <p:nvSpPr>
              <p:cNvPr id="841" name="Rectangle 840">
                <a:extLst>
                  <a:ext uri="{FF2B5EF4-FFF2-40B4-BE49-F238E27FC236}">
                    <a16:creationId xmlns:a16="http://schemas.microsoft.com/office/drawing/2014/main" id="{366442D3-4121-49A4-9EBE-2245DD8D5D20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2" name="Rectangle 841">
                <a:extLst>
                  <a:ext uri="{FF2B5EF4-FFF2-40B4-BE49-F238E27FC236}">
                    <a16:creationId xmlns:a16="http://schemas.microsoft.com/office/drawing/2014/main" id="{777C3D79-D5A3-47B7-9906-B6B164545BCC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61" name="Group 860">
            <a:extLst>
              <a:ext uri="{FF2B5EF4-FFF2-40B4-BE49-F238E27FC236}">
                <a16:creationId xmlns:a16="http://schemas.microsoft.com/office/drawing/2014/main" id="{CA42625E-E684-458F-826D-FD66BAA1CEF6}"/>
              </a:ext>
            </a:extLst>
          </p:cNvPr>
          <p:cNvGrpSpPr/>
          <p:nvPr/>
        </p:nvGrpSpPr>
        <p:grpSpPr>
          <a:xfrm>
            <a:off x="823765" y="3752795"/>
            <a:ext cx="3509319" cy="846425"/>
            <a:chOff x="926757" y="3210803"/>
            <a:chExt cx="11535240" cy="2782224"/>
          </a:xfrm>
          <a:solidFill>
            <a:schemeClr val="accent6"/>
          </a:solidFill>
        </p:grpSpPr>
        <p:sp>
          <p:nvSpPr>
            <p:cNvPr id="862" name="Freeform: Shape 861">
              <a:extLst>
                <a:ext uri="{FF2B5EF4-FFF2-40B4-BE49-F238E27FC236}">
                  <a16:creationId xmlns:a16="http://schemas.microsoft.com/office/drawing/2014/main" id="{F2630463-3B48-4B50-870A-160B522966F0}"/>
                </a:ext>
              </a:extLst>
            </p:cNvPr>
            <p:cNvSpPr/>
            <p:nvPr/>
          </p:nvSpPr>
          <p:spPr>
            <a:xfrm>
              <a:off x="926757" y="3210803"/>
              <a:ext cx="3068195" cy="2782224"/>
            </a:xfrm>
            <a:custGeom>
              <a:avLst/>
              <a:gdLst>
                <a:gd name="connsiteX0" fmla="*/ 0 w 2137719"/>
                <a:gd name="connsiteY0" fmla="*/ 1309095 h 1938472"/>
                <a:gd name="connsiteX1" fmla="*/ 66372 w 2137719"/>
                <a:gd name="connsiteY1" fmla="*/ 1309095 h 1938472"/>
                <a:gd name="connsiteX2" fmla="*/ 66372 w 2137719"/>
                <a:gd name="connsiteY2" fmla="*/ 1492188 h 1938472"/>
                <a:gd name="connsiteX3" fmla="*/ 0 w 2137719"/>
                <a:gd name="connsiteY3" fmla="*/ 1492188 h 1938472"/>
                <a:gd name="connsiteX4" fmla="*/ 0 w 2137719"/>
                <a:gd name="connsiteY4" fmla="*/ 1309095 h 1938472"/>
                <a:gd name="connsiteX5" fmla="*/ 936054 w 2137719"/>
                <a:gd name="connsiteY5" fmla="*/ 1263325 h 1938472"/>
                <a:gd name="connsiteX6" fmla="*/ 714056 w 2137719"/>
                <a:gd name="connsiteY6" fmla="*/ 1487612 h 1938472"/>
                <a:gd name="connsiteX7" fmla="*/ 936054 w 2137719"/>
                <a:gd name="connsiteY7" fmla="*/ 1707322 h 1938472"/>
                <a:gd name="connsiteX8" fmla="*/ 1158051 w 2137719"/>
                <a:gd name="connsiteY8" fmla="*/ 1483033 h 1938472"/>
                <a:gd name="connsiteX9" fmla="*/ 936054 w 2137719"/>
                <a:gd name="connsiteY9" fmla="*/ 1263325 h 1938472"/>
                <a:gd name="connsiteX10" fmla="*/ 938341 w 2137719"/>
                <a:gd name="connsiteY10" fmla="*/ 1034462 h 1938472"/>
                <a:gd name="connsiteX11" fmla="*/ 1389203 w 2137719"/>
                <a:gd name="connsiteY11" fmla="*/ 1492188 h 1938472"/>
                <a:gd name="connsiteX12" fmla="*/ 933762 w 2137719"/>
                <a:gd name="connsiteY12" fmla="*/ 1938472 h 1938472"/>
                <a:gd name="connsiteX13" fmla="*/ 485191 w 2137719"/>
                <a:gd name="connsiteY13" fmla="*/ 1485323 h 1938472"/>
                <a:gd name="connsiteX14" fmla="*/ 938341 w 2137719"/>
                <a:gd name="connsiteY14" fmla="*/ 1034462 h 1938472"/>
                <a:gd name="connsiteX15" fmla="*/ 363894 w 2137719"/>
                <a:gd name="connsiteY15" fmla="*/ 45773 h 1938472"/>
                <a:gd name="connsiteX16" fmla="*/ 178514 w 2137719"/>
                <a:gd name="connsiteY16" fmla="*/ 549271 h 1938472"/>
                <a:gd name="connsiteX17" fmla="*/ 322698 w 2137719"/>
                <a:gd name="connsiteY17" fmla="*/ 549271 h 1938472"/>
                <a:gd name="connsiteX18" fmla="*/ 379915 w 2137719"/>
                <a:gd name="connsiteY18" fmla="*/ 492057 h 1938472"/>
                <a:gd name="connsiteX19" fmla="*/ 382204 w 2137719"/>
                <a:gd name="connsiteY19" fmla="*/ 86969 h 1938472"/>
                <a:gd name="connsiteX20" fmla="*/ 379915 w 2137719"/>
                <a:gd name="connsiteY20" fmla="*/ 48062 h 1938472"/>
                <a:gd name="connsiteX21" fmla="*/ 363894 w 2137719"/>
                <a:gd name="connsiteY21" fmla="*/ 45773 h 1938472"/>
                <a:gd name="connsiteX22" fmla="*/ 1176359 w 2137719"/>
                <a:gd name="connsiteY22" fmla="*/ 43483 h 1938472"/>
                <a:gd name="connsiteX23" fmla="*/ 1116852 w 2137719"/>
                <a:gd name="connsiteY23" fmla="*/ 100703 h 1938472"/>
                <a:gd name="connsiteX24" fmla="*/ 1116852 w 2137719"/>
                <a:gd name="connsiteY24" fmla="*/ 489770 h 1938472"/>
                <a:gd name="connsiteX25" fmla="*/ 1174069 w 2137719"/>
                <a:gd name="connsiteY25" fmla="*/ 546984 h 1938472"/>
                <a:gd name="connsiteX26" fmla="*/ 1348005 w 2137719"/>
                <a:gd name="connsiteY26" fmla="*/ 546984 h 1938472"/>
                <a:gd name="connsiteX27" fmla="*/ 1409800 w 2137719"/>
                <a:gd name="connsiteY27" fmla="*/ 482904 h 1938472"/>
                <a:gd name="connsiteX28" fmla="*/ 1409800 w 2137719"/>
                <a:gd name="connsiteY28" fmla="*/ 299811 h 1938472"/>
                <a:gd name="connsiteX29" fmla="*/ 1409800 w 2137719"/>
                <a:gd name="connsiteY29" fmla="*/ 105277 h 1938472"/>
                <a:gd name="connsiteX30" fmla="*/ 1350294 w 2137719"/>
                <a:gd name="connsiteY30" fmla="*/ 43483 h 1938472"/>
                <a:gd name="connsiteX31" fmla="*/ 1176359 w 2137719"/>
                <a:gd name="connsiteY31" fmla="*/ 43483 h 1938472"/>
                <a:gd name="connsiteX32" fmla="*/ 533251 w 2137719"/>
                <a:gd name="connsiteY32" fmla="*/ 43483 h 1938472"/>
                <a:gd name="connsiteX33" fmla="*/ 471457 w 2137719"/>
                <a:gd name="connsiteY33" fmla="*/ 105277 h 1938472"/>
                <a:gd name="connsiteX34" fmla="*/ 471457 w 2137719"/>
                <a:gd name="connsiteY34" fmla="*/ 482904 h 1938472"/>
                <a:gd name="connsiteX35" fmla="*/ 540119 w 2137719"/>
                <a:gd name="connsiteY35" fmla="*/ 546984 h 1938472"/>
                <a:gd name="connsiteX36" fmla="*/ 736940 w 2137719"/>
                <a:gd name="connsiteY36" fmla="*/ 546984 h 1938472"/>
                <a:gd name="connsiteX37" fmla="*/ 942917 w 2137719"/>
                <a:gd name="connsiteY37" fmla="*/ 546984 h 1938472"/>
                <a:gd name="connsiteX38" fmla="*/ 1011576 w 2137719"/>
                <a:gd name="connsiteY38" fmla="*/ 480612 h 1938472"/>
                <a:gd name="connsiteX39" fmla="*/ 1011576 w 2137719"/>
                <a:gd name="connsiteY39" fmla="*/ 107568 h 1938472"/>
                <a:gd name="connsiteX40" fmla="*/ 947496 w 2137719"/>
                <a:gd name="connsiteY40" fmla="*/ 43483 h 1938472"/>
                <a:gd name="connsiteX41" fmla="*/ 533251 w 2137719"/>
                <a:gd name="connsiteY41" fmla="*/ 43483 h 1938472"/>
                <a:gd name="connsiteX42" fmla="*/ 377625 w 2137719"/>
                <a:gd name="connsiteY42" fmla="*/ 0 h 1938472"/>
                <a:gd name="connsiteX43" fmla="*/ 1499056 w 2137719"/>
                <a:gd name="connsiteY43" fmla="*/ 0 h 1938472"/>
                <a:gd name="connsiteX44" fmla="*/ 1581444 w 2137719"/>
                <a:gd name="connsiteY44" fmla="*/ 82393 h 1938472"/>
                <a:gd name="connsiteX45" fmla="*/ 1581444 w 2137719"/>
                <a:gd name="connsiteY45" fmla="*/ 1251883 h 1938472"/>
                <a:gd name="connsiteX46" fmla="*/ 1645529 w 2137719"/>
                <a:gd name="connsiteY46" fmla="*/ 1318253 h 1938472"/>
                <a:gd name="connsiteX47" fmla="*/ 2137719 w 2137719"/>
                <a:gd name="connsiteY47" fmla="*/ 1318253 h 1938472"/>
                <a:gd name="connsiteX48" fmla="*/ 2137719 w 2137719"/>
                <a:gd name="connsiteY48" fmla="*/ 1483033 h 1938472"/>
                <a:gd name="connsiteX49" fmla="*/ 1418953 w 2137719"/>
                <a:gd name="connsiteY49" fmla="*/ 1483033 h 1938472"/>
                <a:gd name="connsiteX50" fmla="*/ 938341 w 2137719"/>
                <a:gd name="connsiteY50" fmla="*/ 1004710 h 1938472"/>
                <a:gd name="connsiteX51" fmla="*/ 450860 w 2137719"/>
                <a:gd name="connsiteY51" fmla="*/ 1483033 h 1938472"/>
                <a:gd name="connsiteX52" fmla="*/ 84682 w 2137719"/>
                <a:gd name="connsiteY52" fmla="*/ 1483033 h 1938472"/>
                <a:gd name="connsiteX53" fmla="*/ 84682 w 2137719"/>
                <a:gd name="connsiteY53" fmla="*/ 1361736 h 1938472"/>
                <a:gd name="connsiteX54" fmla="*/ 18310 w 2137719"/>
                <a:gd name="connsiteY54" fmla="*/ 1286214 h 1938472"/>
                <a:gd name="connsiteX55" fmla="*/ 18310 w 2137719"/>
                <a:gd name="connsiteY55" fmla="*/ 1126010 h 1938472"/>
                <a:gd name="connsiteX56" fmla="*/ 18310 w 2137719"/>
                <a:gd name="connsiteY56" fmla="*/ 677437 h 1938472"/>
                <a:gd name="connsiteX57" fmla="*/ 91548 w 2137719"/>
                <a:gd name="connsiteY57" fmla="*/ 551563 h 1938472"/>
                <a:gd name="connsiteX58" fmla="*/ 119010 w 2137719"/>
                <a:gd name="connsiteY58" fmla="*/ 510367 h 1938472"/>
                <a:gd name="connsiteX59" fmla="*/ 292948 w 2137719"/>
                <a:gd name="connsiteY59" fmla="*/ 59506 h 1938472"/>
                <a:gd name="connsiteX60" fmla="*/ 377625 w 2137719"/>
                <a:gd name="connsiteY60" fmla="*/ 0 h 1938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2137719" h="1938472">
                  <a:moveTo>
                    <a:pt x="0" y="1309095"/>
                  </a:moveTo>
                  <a:cubicBezTo>
                    <a:pt x="20597" y="1309095"/>
                    <a:pt x="41196" y="1309095"/>
                    <a:pt x="66372" y="1309095"/>
                  </a:cubicBezTo>
                  <a:cubicBezTo>
                    <a:pt x="66372" y="1370889"/>
                    <a:pt x="66372" y="1428106"/>
                    <a:pt x="66372" y="1492188"/>
                  </a:cubicBezTo>
                  <a:cubicBezTo>
                    <a:pt x="43486" y="1492188"/>
                    <a:pt x="22889" y="1492188"/>
                    <a:pt x="0" y="1492188"/>
                  </a:cubicBezTo>
                  <a:cubicBezTo>
                    <a:pt x="0" y="1432684"/>
                    <a:pt x="0" y="1373178"/>
                    <a:pt x="0" y="1309095"/>
                  </a:cubicBezTo>
                  <a:close/>
                  <a:moveTo>
                    <a:pt x="936054" y="1263325"/>
                  </a:moveTo>
                  <a:cubicBezTo>
                    <a:pt x="812467" y="1263325"/>
                    <a:pt x="714056" y="1361739"/>
                    <a:pt x="714056" y="1487612"/>
                  </a:cubicBezTo>
                  <a:cubicBezTo>
                    <a:pt x="716343" y="1611201"/>
                    <a:pt x="812467" y="1707322"/>
                    <a:pt x="936054" y="1707322"/>
                  </a:cubicBezTo>
                  <a:cubicBezTo>
                    <a:pt x="1061927" y="1707322"/>
                    <a:pt x="1158051" y="1611201"/>
                    <a:pt x="1158051" y="1483033"/>
                  </a:cubicBezTo>
                  <a:cubicBezTo>
                    <a:pt x="1158051" y="1361739"/>
                    <a:pt x="1059640" y="1263325"/>
                    <a:pt x="936054" y="1263325"/>
                  </a:cubicBezTo>
                  <a:close/>
                  <a:moveTo>
                    <a:pt x="938341" y="1034462"/>
                  </a:moveTo>
                  <a:cubicBezTo>
                    <a:pt x="1187801" y="1034462"/>
                    <a:pt x="1391490" y="1242728"/>
                    <a:pt x="1389203" y="1492188"/>
                  </a:cubicBezTo>
                  <a:cubicBezTo>
                    <a:pt x="1386917" y="1739361"/>
                    <a:pt x="1183227" y="1938472"/>
                    <a:pt x="933762" y="1938472"/>
                  </a:cubicBezTo>
                  <a:cubicBezTo>
                    <a:pt x="686589" y="1938472"/>
                    <a:pt x="482902" y="1732496"/>
                    <a:pt x="485191" y="1485323"/>
                  </a:cubicBezTo>
                  <a:cubicBezTo>
                    <a:pt x="487478" y="1238152"/>
                    <a:pt x="691168" y="1034462"/>
                    <a:pt x="938341" y="1034462"/>
                  </a:cubicBezTo>
                  <a:close/>
                  <a:moveTo>
                    <a:pt x="363894" y="45773"/>
                  </a:moveTo>
                  <a:cubicBezTo>
                    <a:pt x="304388" y="210553"/>
                    <a:pt x="242594" y="373047"/>
                    <a:pt x="178514" y="549271"/>
                  </a:cubicBezTo>
                  <a:cubicBezTo>
                    <a:pt x="238021" y="549271"/>
                    <a:pt x="281504" y="546984"/>
                    <a:pt x="322698" y="549271"/>
                  </a:cubicBezTo>
                  <a:cubicBezTo>
                    <a:pt x="366181" y="551563"/>
                    <a:pt x="379915" y="533251"/>
                    <a:pt x="379915" y="492057"/>
                  </a:cubicBezTo>
                  <a:cubicBezTo>
                    <a:pt x="379915" y="357028"/>
                    <a:pt x="382204" y="221997"/>
                    <a:pt x="382204" y="86969"/>
                  </a:cubicBezTo>
                  <a:cubicBezTo>
                    <a:pt x="384491" y="73238"/>
                    <a:pt x="379915" y="61793"/>
                    <a:pt x="379915" y="48062"/>
                  </a:cubicBezTo>
                  <a:cubicBezTo>
                    <a:pt x="375338" y="48062"/>
                    <a:pt x="368473" y="48062"/>
                    <a:pt x="363894" y="45773"/>
                  </a:cubicBezTo>
                  <a:close/>
                  <a:moveTo>
                    <a:pt x="1176359" y="43483"/>
                  </a:moveTo>
                  <a:cubicBezTo>
                    <a:pt x="1137449" y="43483"/>
                    <a:pt x="1116852" y="61793"/>
                    <a:pt x="1116852" y="100703"/>
                  </a:cubicBezTo>
                  <a:cubicBezTo>
                    <a:pt x="1116852" y="231155"/>
                    <a:pt x="1116852" y="361605"/>
                    <a:pt x="1116852" y="489770"/>
                  </a:cubicBezTo>
                  <a:cubicBezTo>
                    <a:pt x="1116852" y="528674"/>
                    <a:pt x="1132875" y="546984"/>
                    <a:pt x="1174069" y="546984"/>
                  </a:cubicBezTo>
                  <a:cubicBezTo>
                    <a:pt x="1231286" y="544695"/>
                    <a:pt x="1290788" y="544695"/>
                    <a:pt x="1348005" y="546984"/>
                  </a:cubicBezTo>
                  <a:cubicBezTo>
                    <a:pt x="1393777" y="549271"/>
                    <a:pt x="1409800" y="526385"/>
                    <a:pt x="1409800" y="482904"/>
                  </a:cubicBezTo>
                  <a:cubicBezTo>
                    <a:pt x="1409800" y="423398"/>
                    <a:pt x="1409800" y="361605"/>
                    <a:pt x="1409800" y="299811"/>
                  </a:cubicBezTo>
                  <a:cubicBezTo>
                    <a:pt x="1409800" y="235729"/>
                    <a:pt x="1409800" y="169362"/>
                    <a:pt x="1409800" y="105277"/>
                  </a:cubicBezTo>
                  <a:cubicBezTo>
                    <a:pt x="1409800" y="61793"/>
                    <a:pt x="1391490" y="43483"/>
                    <a:pt x="1350294" y="43483"/>
                  </a:cubicBezTo>
                  <a:cubicBezTo>
                    <a:pt x="1293079" y="43483"/>
                    <a:pt x="1233573" y="43483"/>
                    <a:pt x="1176359" y="43483"/>
                  </a:cubicBezTo>
                  <a:close/>
                  <a:moveTo>
                    <a:pt x="533251" y="43483"/>
                  </a:moveTo>
                  <a:cubicBezTo>
                    <a:pt x="492057" y="43483"/>
                    <a:pt x="471457" y="64080"/>
                    <a:pt x="471457" y="105277"/>
                  </a:cubicBezTo>
                  <a:cubicBezTo>
                    <a:pt x="471457" y="231155"/>
                    <a:pt x="471457" y="357028"/>
                    <a:pt x="471457" y="482904"/>
                  </a:cubicBezTo>
                  <a:cubicBezTo>
                    <a:pt x="471457" y="528674"/>
                    <a:pt x="494346" y="549271"/>
                    <a:pt x="540119" y="546984"/>
                  </a:cubicBezTo>
                  <a:cubicBezTo>
                    <a:pt x="601912" y="546984"/>
                    <a:pt x="668281" y="546984"/>
                    <a:pt x="736940" y="546984"/>
                  </a:cubicBezTo>
                  <a:cubicBezTo>
                    <a:pt x="805602" y="546984"/>
                    <a:pt x="874260" y="546984"/>
                    <a:pt x="942917" y="546984"/>
                  </a:cubicBezTo>
                  <a:cubicBezTo>
                    <a:pt x="988690" y="546984"/>
                    <a:pt x="1011576" y="526385"/>
                    <a:pt x="1011576" y="480612"/>
                  </a:cubicBezTo>
                  <a:cubicBezTo>
                    <a:pt x="1011576" y="357028"/>
                    <a:pt x="1011576" y="231155"/>
                    <a:pt x="1011576" y="107568"/>
                  </a:cubicBezTo>
                  <a:cubicBezTo>
                    <a:pt x="1011576" y="64080"/>
                    <a:pt x="990979" y="43483"/>
                    <a:pt x="947496" y="43483"/>
                  </a:cubicBezTo>
                  <a:cubicBezTo>
                    <a:pt x="810175" y="43483"/>
                    <a:pt x="670571" y="43483"/>
                    <a:pt x="533251" y="43483"/>
                  </a:cubicBezTo>
                  <a:close/>
                  <a:moveTo>
                    <a:pt x="377625" y="0"/>
                  </a:moveTo>
                  <a:cubicBezTo>
                    <a:pt x="750674" y="2292"/>
                    <a:pt x="1126010" y="0"/>
                    <a:pt x="1499056" y="0"/>
                  </a:cubicBezTo>
                  <a:cubicBezTo>
                    <a:pt x="1570002" y="0"/>
                    <a:pt x="1581444" y="13734"/>
                    <a:pt x="1581444" y="82393"/>
                  </a:cubicBezTo>
                  <a:cubicBezTo>
                    <a:pt x="1581444" y="471460"/>
                    <a:pt x="1581444" y="862814"/>
                    <a:pt x="1581444" y="1251883"/>
                  </a:cubicBezTo>
                  <a:cubicBezTo>
                    <a:pt x="1581444" y="1302232"/>
                    <a:pt x="1595180" y="1318253"/>
                    <a:pt x="1645529" y="1318253"/>
                  </a:cubicBezTo>
                  <a:lnTo>
                    <a:pt x="2137719" y="1318253"/>
                  </a:lnTo>
                  <a:lnTo>
                    <a:pt x="2137719" y="1483033"/>
                  </a:lnTo>
                  <a:lnTo>
                    <a:pt x="1418953" y="1483033"/>
                  </a:lnTo>
                  <a:cubicBezTo>
                    <a:pt x="1354873" y="1169493"/>
                    <a:pt x="1192377" y="1006997"/>
                    <a:pt x="938341" y="1004710"/>
                  </a:cubicBezTo>
                  <a:cubicBezTo>
                    <a:pt x="684302" y="1002421"/>
                    <a:pt x="517232" y="1164914"/>
                    <a:pt x="450860" y="1483033"/>
                  </a:cubicBezTo>
                  <a:cubicBezTo>
                    <a:pt x="331853" y="1483033"/>
                    <a:pt x="210555" y="1483033"/>
                    <a:pt x="84682" y="1483033"/>
                  </a:cubicBezTo>
                  <a:cubicBezTo>
                    <a:pt x="84682" y="1441839"/>
                    <a:pt x="82390" y="1402930"/>
                    <a:pt x="84682" y="1361736"/>
                  </a:cubicBezTo>
                  <a:cubicBezTo>
                    <a:pt x="89256" y="1313677"/>
                    <a:pt x="77817" y="1281635"/>
                    <a:pt x="18310" y="1286214"/>
                  </a:cubicBezTo>
                  <a:cubicBezTo>
                    <a:pt x="18310" y="1231284"/>
                    <a:pt x="18310" y="1178646"/>
                    <a:pt x="18310" y="1126010"/>
                  </a:cubicBezTo>
                  <a:cubicBezTo>
                    <a:pt x="18310" y="977245"/>
                    <a:pt x="18310" y="828483"/>
                    <a:pt x="18310" y="677437"/>
                  </a:cubicBezTo>
                  <a:cubicBezTo>
                    <a:pt x="18310" y="622509"/>
                    <a:pt x="27463" y="572160"/>
                    <a:pt x="91548" y="551563"/>
                  </a:cubicBezTo>
                  <a:cubicBezTo>
                    <a:pt x="102990" y="546984"/>
                    <a:pt x="112145" y="526385"/>
                    <a:pt x="119010" y="510367"/>
                  </a:cubicBezTo>
                  <a:cubicBezTo>
                    <a:pt x="178514" y="361605"/>
                    <a:pt x="235729" y="210553"/>
                    <a:pt x="292948" y="59506"/>
                  </a:cubicBezTo>
                  <a:cubicBezTo>
                    <a:pt x="308966" y="16021"/>
                    <a:pt x="329563" y="0"/>
                    <a:pt x="377625" y="0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863" name="Freeform: Shape 862">
              <a:extLst>
                <a:ext uri="{FF2B5EF4-FFF2-40B4-BE49-F238E27FC236}">
                  <a16:creationId xmlns:a16="http://schemas.microsoft.com/office/drawing/2014/main" id="{DE51D08B-5207-4FF9-A950-29E6F006ED86}"/>
                </a:ext>
              </a:extLst>
            </p:cNvPr>
            <p:cNvSpPr/>
            <p:nvPr/>
          </p:nvSpPr>
          <p:spPr>
            <a:xfrm>
              <a:off x="9145643" y="4584200"/>
              <a:ext cx="3316354" cy="1408827"/>
            </a:xfrm>
            <a:custGeom>
              <a:avLst/>
              <a:gdLst>
                <a:gd name="connsiteX0" fmla="*/ 0 w 3316354"/>
                <a:gd name="connsiteY0" fmla="*/ 518651 h 1408827"/>
                <a:gd name="connsiteX1" fmla="*/ 1388185 w 3316354"/>
                <a:gd name="connsiteY1" fmla="*/ 518651 h 1408827"/>
                <a:gd name="connsiteX2" fmla="*/ 1476874 w 3316354"/>
                <a:gd name="connsiteY2" fmla="*/ 518651 h 1408827"/>
                <a:gd name="connsiteX3" fmla="*/ 1440741 w 3316354"/>
                <a:gd name="connsiteY3" fmla="*/ 755154 h 1408827"/>
                <a:gd name="connsiteX4" fmla="*/ 0 w 3316354"/>
                <a:gd name="connsiteY4" fmla="*/ 755154 h 1408827"/>
                <a:gd name="connsiteX5" fmla="*/ 3081493 w 3316354"/>
                <a:gd name="connsiteY5" fmla="*/ 517417 h 1408827"/>
                <a:gd name="connsiteX6" fmla="*/ 3194820 w 3316354"/>
                <a:gd name="connsiteY6" fmla="*/ 518651 h 1408827"/>
                <a:gd name="connsiteX7" fmla="*/ 3316354 w 3316354"/>
                <a:gd name="connsiteY7" fmla="*/ 640188 h 1408827"/>
                <a:gd name="connsiteX8" fmla="*/ 3188248 w 3316354"/>
                <a:gd name="connsiteY8" fmla="*/ 755158 h 1408827"/>
                <a:gd name="connsiteX9" fmla="*/ 3152118 w 3316354"/>
                <a:gd name="connsiteY9" fmla="*/ 755158 h 1408827"/>
                <a:gd name="connsiteX10" fmla="*/ 3004300 w 3316354"/>
                <a:gd name="connsiteY10" fmla="*/ 758444 h 1408827"/>
                <a:gd name="connsiteX11" fmla="*/ 2968167 w 3316354"/>
                <a:gd name="connsiteY11" fmla="*/ 518651 h 1408827"/>
                <a:gd name="connsiteX12" fmla="*/ 3081493 w 3316354"/>
                <a:gd name="connsiteY12" fmla="*/ 517417 h 1408827"/>
                <a:gd name="connsiteX13" fmla="*/ 2229094 w 3316354"/>
                <a:gd name="connsiteY13" fmla="*/ 439812 h 1408827"/>
                <a:gd name="connsiteX14" fmla="*/ 1900612 w 3316354"/>
                <a:gd name="connsiteY14" fmla="*/ 755151 h 1408827"/>
                <a:gd name="connsiteX15" fmla="*/ 2212667 w 3316354"/>
                <a:gd name="connsiteY15" fmla="*/ 1077065 h 1408827"/>
                <a:gd name="connsiteX16" fmla="*/ 2537864 w 3316354"/>
                <a:gd name="connsiteY16" fmla="*/ 761722 h 1408827"/>
                <a:gd name="connsiteX17" fmla="*/ 2229094 w 3316354"/>
                <a:gd name="connsiteY17" fmla="*/ 439812 h 1408827"/>
                <a:gd name="connsiteX18" fmla="*/ 2222522 w 3316354"/>
                <a:gd name="connsiteY18" fmla="*/ 111332 h 1408827"/>
                <a:gd name="connsiteX19" fmla="*/ 2869635 w 3316354"/>
                <a:gd name="connsiteY19" fmla="*/ 758441 h 1408827"/>
                <a:gd name="connsiteX20" fmla="*/ 2225812 w 3316354"/>
                <a:gd name="connsiteY20" fmla="*/ 1408827 h 1408827"/>
                <a:gd name="connsiteX21" fmla="*/ 1572131 w 3316354"/>
                <a:gd name="connsiteY21" fmla="*/ 758441 h 1408827"/>
                <a:gd name="connsiteX22" fmla="*/ 2222522 w 3316354"/>
                <a:gd name="connsiteY22" fmla="*/ 111332 h 1408827"/>
                <a:gd name="connsiteX23" fmla="*/ 2169963 w 3316354"/>
                <a:gd name="connsiteY23" fmla="*/ 2934 h 1408827"/>
                <a:gd name="connsiteX24" fmla="*/ 2951749 w 3316354"/>
                <a:gd name="connsiteY24" fmla="*/ 571203 h 1408827"/>
                <a:gd name="connsiteX25" fmla="*/ 2974742 w 3316354"/>
                <a:gd name="connsiteY25" fmla="*/ 748586 h 1408827"/>
                <a:gd name="connsiteX26" fmla="*/ 2948462 w 3316354"/>
                <a:gd name="connsiteY26" fmla="*/ 788001 h 1408827"/>
                <a:gd name="connsiteX27" fmla="*/ 2912333 w 3316354"/>
                <a:gd name="connsiteY27" fmla="*/ 751869 h 1408827"/>
                <a:gd name="connsiteX28" fmla="*/ 2889335 w 3316354"/>
                <a:gd name="connsiteY28" fmla="*/ 594197 h 1408827"/>
                <a:gd name="connsiteX29" fmla="*/ 2229090 w 3316354"/>
                <a:gd name="connsiteY29" fmla="*/ 75202 h 1408827"/>
                <a:gd name="connsiteX30" fmla="*/ 1535994 w 3316354"/>
                <a:gd name="connsiteY30" fmla="*/ 725592 h 1408827"/>
                <a:gd name="connsiteX31" fmla="*/ 1496579 w 3316354"/>
                <a:gd name="connsiteY31" fmla="*/ 788001 h 1408827"/>
                <a:gd name="connsiteX32" fmla="*/ 1470299 w 3316354"/>
                <a:gd name="connsiteY32" fmla="*/ 719020 h 1408827"/>
                <a:gd name="connsiteX33" fmla="*/ 2169963 w 3316354"/>
                <a:gd name="connsiteY33" fmla="*/ 2934 h 1408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316354" h="1408827">
                  <a:moveTo>
                    <a:pt x="0" y="518651"/>
                  </a:moveTo>
                  <a:lnTo>
                    <a:pt x="1388185" y="518651"/>
                  </a:lnTo>
                  <a:cubicBezTo>
                    <a:pt x="1414462" y="518651"/>
                    <a:pt x="1444022" y="518651"/>
                    <a:pt x="1476874" y="518651"/>
                  </a:cubicBezTo>
                  <a:cubicBezTo>
                    <a:pt x="1463731" y="600768"/>
                    <a:pt x="1450594" y="673037"/>
                    <a:pt x="1440741" y="755154"/>
                  </a:cubicBezTo>
                  <a:lnTo>
                    <a:pt x="0" y="755154"/>
                  </a:lnTo>
                  <a:close/>
                  <a:moveTo>
                    <a:pt x="3081493" y="517417"/>
                  </a:moveTo>
                  <a:cubicBezTo>
                    <a:pt x="3119268" y="517006"/>
                    <a:pt x="3157043" y="517006"/>
                    <a:pt x="3194820" y="518651"/>
                  </a:cubicBezTo>
                  <a:cubicBezTo>
                    <a:pt x="3270367" y="525216"/>
                    <a:pt x="3316354" y="577778"/>
                    <a:pt x="3316354" y="640188"/>
                  </a:cubicBezTo>
                  <a:cubicBezTo>
                    <a:pt x="3313071" y="702602"/>
                    <a:pt x="3263799" y="745304"/>
                    <a:pt x="3188248" y="755158"/>
                  </a:cubicBezTo>
                  <a:cubicBezTo>
                    <a:pt x="3175108" y="755158"/>
                    <a:pt x="3161973" y="755158"/>
                    <a:pt x="3152118" y="755158"/>
                  </a:cubicBezTo>
                  <a:cubicBezTo>
                    <a:pt x="3102845" y="758444"/>
                    <a:pt x="3053574" y="758444"/>
                    <a:pt x="3004300" y="758444"/>
                  </a:cubicBezTo>
                  <a:cubicBezTo>
                    <a:pt x="2991164" y="673037"/>
                    <a:pt x="2978020" y="600768"/>
                    <a:pt x="2968167" y="518651"/>
                  </a:cubicBezTo>
                  <a:cubicBezTo>
                    <a:pt x="3005944" y="518651"/>
                    <a:pt x="3043719" y="517828"/>
                    <a:pt x="3081493" y="517417"/>
                  </a:cubicBezTo>
                  <a:close/>
                  <a:moveTo>
                    <a:pt x="2229094" y="439812"/>
                  </a:moveTo>
                  <a:cubicBezTo>
                    <a:pt x="2048433" y="436525"/>
                    <a:pt x="1903902" y="577771"/>
                    <a:pt x="1900612" y="755151"/>
                  </a:cubicBezTo>
                  <a:cubicBezTo>
                    <a:pt x="1897329" y="929247"/>
                    <a:pt x="2038578" y="1073776"/>
                    <a:pt x="2212667" y="1077065"/>
                  </a:cubicBezTo>
                  <a:cubicBezTo>
                    <a:pt x="2396620" y="1080348"/>
                    <a:pt x="2537864" y="942384"/>
                    <a:pt x="2537864" y="761722"/>
                  </a:cubicBezTo>
                  <a:cubicBezTo>
                    <a:pt x="2537864" y="584343"/>
                    <a:pt x="2403191" y="443097"/>
                    <a:pt x="2229094" y="439812"/>
                  </a:cubicBezTo>
                  <a:close/>
                  <a:moveTo>
                    <a:pt x="2222522" y="111332"/>
                  </a:moveTo>
                  <a:cubicBezTo>
                    <a:pt x="2577285" y="108046"/>
                    <a:pt x="2869635" y="400392"/>
                    <a:pt x="2869635" y="758441"/>
                  </a:cubicBezTo>
                  <a:cubicBezTo>
                    <a:pt x="2869635" y="1116481"/>
                    <a:pt x="2580571" y="1408827"/>
                    <a:pt x="2225812" y="1408827"/>
                  </a:cubicBezTo>
                  <a:cubicBezTo>
                    <a:pt x="1864481" y="1408827"/>
                    <a:pt x="1572131" y="1116481"/>
                    <a:pt x="1572131" y="758441"/>
                  </a:cubicBezTo>
                  <a:cubicBezTo>
                    <a:pt x="1572131" y="403682"/>
                    <a:pt x="1867763" y="111332"/>
                    <a:pt x="2222522" y="111332"/>
                  </a:cubicBezTo>
                  <a:close/>
                  <a:moveTo>
                    <a:pt x="2169963" y="2934"/>
                  </a:moveTo>
                  <a:cubicBezTo>
                    <a:pt x="2518154" y="-29911"/>
                    <a:pt x="2859773" y="216444"/>
                    <a:pt x="2951749" y="571203"/>
                  </a:cubicBezTo>
                  <a:cubicBezTo>
                    <a:pt x="2968171" y="630330"/>
                    <a:pt x="2968171" y="689459"/>
                    <a:pt x="2974742" y="748586"/>
                  </a:cubicBezTo>
                  <a:cubicBezTo>
                    <a:pt x="2974742" y="761722"/>
                    <a:pt x="2958317" y="774862"/>
                    <a:pt x="2948462" y="788001"/>
                  </a:cubicBezTo>
                  <a:cubicBezTo>
                    <a:pt x="2935323" y="774862"/>
                    <a:pt x="2915615" y="765008"/>
                    <a:pt x="2912333" y="751869"/>
                  </a:cubicBezTo>
                  <a:cubicBezTo>
                    <a:pt x="2902478" y="699312"/>
                    <a:pt x="2899190" y="646757"/>
                    <a:pt x="2889335" y="594197"/>
                  </a:cubicBezTo>
                  <a:cubicBezTo>
                    <a:pt x="2810499" y="288715"/>
                    <a:pt x="2544429" y="78483"/>
                    <a:pt x="2229090" y="75202"/>
                  </a:cubicBezTo>
                  <a:cubicBezTo>
                    <a:pt x="1857910" y="71916"/>
                    <a:pt x="1558989" y="354408"/>
                    <a:pt x="1535994" y="725592"/>
                  </a:cubicBezTo>
                  <a:cubicBezTo>
                    <a:pt x="1535994" y="748586"/>
                    <a:pt x="1509719" y="768294"/>
                    <a:pt x="1496579" y="788001"/>
                  </a:cubicBezTo>
                  <a:cubicBezTo>
                    <a:pt x="1486724" y="765008"/>
                    <a:pt x="1470299" y="742014"/>
                    <a:pt x="1470299" y="719020"/>
                  </a:cubicBezTo>
                  <a:cubicBezTo>
                    <a:pt x="1496579" y="328131"/>
                    <a:pt x="1779074" y="42354"/>
                    <a:pt x="2169963" y="2934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864" name="Freeform: Shape 863">
              <a:extLst>
                <a:ext uri="{FF2B5EF4-FFF2-40B4-BE49-F238E27FC236}">
                  <a16:creationId xmlns:a16="http://schemas.microsoft.com/office/drawing/2014/main" id="{1EB77767-71A3-45B0-BEB2-80C2CC9CDDEF}"/>
                </a:ext>
              </a:extLst>
            </p:cNvPr>
            <p:cNvSpPr/>
            <p:nvPr/>
          </p:nvSpPr>
          <p:spPr>
            <a:xfrm>
              <a:off x="4579994" y="4584200"/>
              <a:ext cx="1538908" cy="1408827"/>
            </a:xfrm>
            <a:custGeom>
              <a:avLst/>
              <a:gdLst>
                <a:gd name="connsiteX0" fmla="*/ 1060844 w 1072211"/>
                <a:gd name="connsiteY0" fmla="*/ 478543 h 981579"/>
                <a:gd name="connsiteX1" fmla="*/ 1072211 w 1072211"/>
                <a:gd name="connsiteY1" fmla="*/ 528358 h 981579"/>
                <a:gd name="connsiteX2" fmla="*/ 1068792 w 1072211"/>
                <a:gd name="connsiteY2" fmla="*/ 528434 h 981579"/>
                <a:gd name="connsiteX3" fmla="*/ 528679 w 1072211"/>
                <a:gd name="connsiteY3" fmla="*/ 306432 h 981579"/>
                <a:gd name="connsiteX4" fmla="*/ 299814 w 1072211"/>
                <a:gd name="connsiteY4" fmla="*/ 526140 h 981579"/>
                <a:gd name="connsiteX5" fmla="*/ 517234 w 1072211"/>
                <a:gd name="connsiteY5" fmla="*/ 750429 h 981579"/>
                <a:gd name="connsiteX6" fmla="*/ 743810 w 1072211"/>
                <a:gd name="connsiteY6" fmla="*/ 530718 h 981579"/>
                <a:gd name="connsiteX7" fmla="*/ 528679 w 1072211"/>
                <a:gd name="connsiteY7" fmla="*/ 306432 h 981579"/>
                <a:gd name="connsiteX8" fmla="*/ 524100 w 1072211"/>
                <a:gd name="connsiteY8" fmla="*/ 77569 h 981579"/>
                <a:gd name="connsiteX9" fmla="*/ 974966 w 1072211"/>
                <a:gd name="connsiteY9" fmla="*/ 528432 h 981579"/>
                <a:gd name="connsiteX10" fmla="*/ 526392 w 1072211"/>
                <a:gd name="connsiteY10" fmla="*/ 981579 h 981579"/>
                <a:gd name="connsiteX11" fmla="*/ 70950 w 1072211"/>
                <a:gd name="connsiteY11" fmla="*/ 528432 h 981579"/>
                <a:gd name="connsiteX12" fmla="*/ 524100 w 1072211"/>
                <a:gd name="connsiteY12" fmla="*/ 77569 h 981579"/>
                <a:gd name="connsiteX13" fmla="*/ 487480 w 1072211"/>
                <a:gd name="connsiteY13" fmla="*/ 2044 h 981579"/>
                <a:gd name="connsiteX14" fmla="*/ 1032178 w 1072211"/>
                <a:gd name="connsiteY14" fmla="*/ 397977 h 981579"/>
                <a:gd name="connsiteX15" fmla="*/ 1048198 w 1072211"/>
                <a:gd name="connsiteY15" fmla="*/ 521566 h 981579"/>
                <a:gd name="connsiteX16" fmla="*/ 1029888 w 1072211"/>
                <a:gd name="connsiteY16" fmla="*/ 549028 h 981579"/>
                <a:gd name="connsiteX17" fmla="*/ 1004715 w 1072211"/>
                <a:gd name="connsiteY17" fmla="*/ 523853 h 981579"/>
                <a:gd name="connsiteX18" fmla="*/ 988692 w 1072211"/>
                <a:gd name="connsiteY18" fmla="*/ 413998 h 981579"/>
                <a:gd name="connsiteX19" fmla="*/ 528676 w 1072211"/>
                <a:gd name="connsiteY19" fmla="*/ 52396 h 981579"/>
                <a:gd name="connsiteX20" fmla="*/ 45772 w 1072211"/>
                <a:gd name="connsiteY20" fmla="*/ 505545 h 981579"/>
                <a:gd name="connsiteX21" fmla="*/ 18310 w 1072211"/>
                <a:gd name="connsiteY21" fmla="*/ 549028 h 981579"/>
                <a:gd name="connsiteX22" fmla="*/ 0 w 1072211"/>
                <a:gd name="connsiteY22" fmla="*/ 500966 h 981579"/>
                <a:gd name="connsiteX23" fmla="*/ 487480 w 1072211"/>
                <a:gd name="connsiteY23" fmla="*/ 2044 h 981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72211" h="981579">
                  <a:moveTo>
                    <a:pt x="1060844" y="478543"/>
                  </a:moveTo>
                  <a:lnTo>
                    <a:pt x="1072211" y="528358"/>
                  </a:lnTo>
                  <a:lnTo>
                    <a:pt x="1068792" y="528434"/>
                  </a:lnTo>
                  <a:close/>
                  <a:moveTo>
                    <a:pt x="528679" y="306432"/>
                  </a:moveTo>
                  <a:cubicBezTo>
                    <a:pt x="402806" y="304142"/>
                    <a:pt x="302106" y="402553"/>
                    <a:pt x="299814" y="526140"/>
                  </a:cubicBezTo>
                  <a:cubicBezTo>
                    <a:pt x="297527" y="647439"/>
                    <a:pt x="395940" y="748137"/>
                    <a:pt x="517234" y="750429"/>
                  </a:cubicBezTo>
                  <a:cubicBezTo>
                    <a:pt x="645400" y="752716"/>
                    <a:pt x="743810" y="656592"/>
                    <a:pt x="743810" y="530718"/>
                  </a:cubicBezTo>
                  <a:cubicBezTo>
                    <a:pt x="743810" y="407132"/>
                    <a:pt x="649978" y="308721"/>
                    <a:pt x="528679" y="306432"/>
                  </a:cubicBezTo>
                  <a:close/>
                  <a:moveTo>
                    <a:pt x="524100" y="77569"/>
                  </a:moveTo>
                  <a:cubicBezTo>
                    <a:pt x="771276" y="75279"/>
                    <a:pt x="974966" y="278967"/>
                    <a:pt x="974966" y="528432"/>
                  </a:cubicBezTo>
                  <a:cubicBezTo>
                    <a:pt x="974966" y="777891"/>
                    <a:pt x="773565" y="981579"/>
                    <a:pt x="526392" y="981579"/>
                  </a:cubicBezTo>
                  <a:cubicBezTo>
                    <a:pt x="274640" y="981579"/>
                    <a:pt x="70950" y="777891"/>
                    <a:pt x="70950" y="528432"/>
                  </a:cubicBezTo>
                  <a:cubicBezTo>
                    <a:pt x="70950" y="281259"/>
                    <a:pt x="276927" y="77569"/>
                    <a:pt x="524100" y="77569"/>
                  </a:cubicBezTo>
                  <a:close/>
                  <a:moveTo>
                    <a:pt x="487480" y="2044"/>
                  </a:moveTo>
                  <a:cubicBezTo>
                    <a:pt x="730077" y="-20840"/>
                    <a:pt x="968095" y="150804"/>
                    <a:pt x="1032178" y="397977"/>
                  </a:cubicBezTo>
                  <a:cubicBezTo>
                    <a:pt x="1043620" y="439173"/>
                    <a:pt x="1043620" y="480370"/>
                    <a:pt x="1048198" y="521566"/>
                  </a:cubicBezTo>
                  <a:cubicBezTo>
                    <a:pt x="1048198" y="530718"/>
                    <a:pt x="1036754" y="539873"/>
                    <a:pt x="1029888" y="549028"/>
                  </a:cubicBezTo>
                  <a:cubicBezTo>
                    <a:pt x="1020733" y="539873"/>
                    <a:pt x="1007002" y="533008"/>
                    <a:pt x="1004715" y="523853"/>
                  </a:cubicBezTo>
                  <a:cubicBezTo>
                    <a:pt x="997849" y="487235"/>
                    <a:pt x="995558" y="450618"/>
                    <a:pt x="988692" y="413998"/>
                  </a:cubicBezTo>
                  <a:cubicBezTo>
                    <a:pt x="933764" y="201158"/>
                    <a:pt x="748384" y="54682"/>
                    <a:pt x="528676" y="52396"/>
                  </a:cubicBezTo>
                  <a:cubicBezTo>
                    <a:pt x="270062" y="50106"/>
                    <a:pt x="61793" y="246928"/>
                    <a:pt x="45772" y="505545"/>
                  </a:cubicBezTo>
                  <a:cubicBezTo>
                    <a:pt x="45772" y="521566"/>
                    <a:pt x="27465" y="535297"/>
                    <a:pt x="18310" y="549028"/>
                  </a:cubicBezTo>
                  <a:cubicBezTo>
                    <a:pt x="11444" y="533008"/>
                    <a:pt x="0" y="516987"/>
                    <a:pt x="0" y="500966"/>
                  </a:cubicBezTo>
                  <a:cubicBezTo>
                    <a:pt x="18310" y="228620"/>
                    <a:pt x="215134" y="29509"/>
                    <a:pt x="487480" y="2044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865" name="Freeform: Shape 864">
              <a:extLst>
                <a:ext uri="{FF2B5EF4-FFF2-40B4-BE49-F238E27FC236}">
                  <a16:creationId xmlns:a16="http://schemas.microsoft.com/office/drawing/2014/main" id="{A6E9AA10-AEEC-49E0-A956-3F45FE52DCEC}"/>
                </a:ext>
              </a:extLst>
            </p:cNvPr>
            <p:cNvSpPr/>
            <p:nvPr/>
          </p:nvSpPr>
          <p:spPr>
            <a:xfrm>
              <a:off x="6102273" y="5086391"/>
              <a:ext cx="1495836" cy="236503"/>
            </a:xfrm>
            <a:custGeom>
              <a:avLst/>
              <a:gdLst>
                <a:gd name="connsiteX0" fmla="*/ 0 w 1495836"/>
                <a:gd name="connsiteY0" fmla="*/ 0 h 236503"/>
                <a:gd name="connsiteX1" fmla="*/ 1495836 w 1495836"/>
                <a:gd name="connsiteY1" fmla="*/ 0 h 236503"/>
                <a:gd name="connsiteX2" fmla="*/ 1495836 w 1495836"/>
                <a:gd name="connsiteY2" fmla="*/ 236503 h 236503"/>
                <a:gd name="connsiteX3" fmla="*/ 0 w 1495836"/>
                <a:gd name="connsiteY3" fmla="*/ 236503 h 236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5836" h="236503">
                  <a:moveTo>
                    <a:pt x="0" y="0"/>
                  </a:moveTo>
                  <a:lnTo>
                    <a:pt x="1495836" y="0"/>
                  </a:lnTo>
                  <a:lnTo>
                    <a:pt x="1495836" y="236503"/>
                  </a:lnTo>
                  <a:lnTo>
                    <a:pt x="0" y="236503"/>
                  </a:ln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866" name="Freeform: Shape 865">
              <a:extLst>
                <a:ext uri="{FF2B5EF4-FFF2-40B4-BE49-F238E27FC236}">
                  <a16:creationId xmlns:a16="http://schemas.microsoft.com/office/drawing/2014/main" id="{9BA0851D-04B7-4779-B47C-C49015CC9310}"/>
                </a:ext>
              </a:extLst>
            </p:cNvPr>
            <p:cNvSpPr/>
            <p:nvPr/>
          </p:nvSpPr>
          <p:spPr>
            <a:xfrm>
              <a:off x="7611157" y="4584200"/>
              <a:ext cx="1538908" cy="1408827"/>
            </a:xfrm>
            <a:custGeom>
              <a:avLst/>
              <a:gdLst>
                <a:gd name="connsiteX0" fmla="*/ 1060844 w 1072211"/>
                <a:gd name="connsiteY0" fmla="*/ 478543 h 981579"/>
                <a:gd name="connsiteX1" fmla="*/ 1072211 w 1072211"/>
                <a:gd name="connsiteY1" fmla="*/ 528358 h 981579"/>
                <a:gd name="connsiteX2" fmla="*/ 1068792 w 1072211"/>
                <a:gd name="connsiteY2" fmla="*/ 528434 h 981579"/>
                <a:gd name="connsiteX3" fmla="*/ 528679 w 1072211"/>
                <a:gd name="connsiteY3" fmla="*/ 306432 h 981579"/>
                <a:gd name="connsiteX4" fmla="*/ 299814 w 1072211"/>
                <a:gd name="connsiteY4" fmla="*/ 526140 h 981579"/>
                <a:gd name="connsiteX5" fmla="*/ 517234 w 1072211"/>
                <a:gd name="connsiteY5" fmla="*/ 750429 h 981579"/>
                <a:gd name="connsiteX6" fmla="*/ 743810 w 1072211"/>
                <a:gd name="connsiteY6" fmla="*/ 530718 h 981579"/>
                <a:gd name="connsiteX7" fmla="*/ 528679 w 1072211"/>
                <a:gd name="connsiteY7" fmla="*/ 306432 h 981579"/>
                <a:gd name="connsiteX8" fmla="*/ 524100 w 1072211"/>
                <a:gd name="connsiteY8" fmla="*/ 77569 h 981579"/>
                <a:gd name="connsiteX9" fmla="*/ 974966 w 1072211"/>
                <a:gd name="connsiteY9" fmla="*/ 528432 h 981579"/>
                <a:gd name="connsiteX10" fmla="*/ 526392 w 1072211"/>
                <a:gd name="connsiteY10" fmla="*/ 981579 h 981579"/>
                <a:gd name="connsiteX11" fmla="*/ 70950 w 1072211"/>
                <a:gd name="connsiteY11" fmla="*/ 528432 h 981579"/>
                <a:gd name="connsiteX12" fmla="*/ 524100 w 1072211"/>
                <a:gd name="connsiteY12" fmla="*/ 77569 h 981579"/>
                <a:gd name="connsiteX13" fmla="*/ 487480 w 1072211"/>
                <a:gd name="connsiteY13" fmla="*/ 2044 h 981579"/>
                <a:gd name="connsiteX14" fmla="*/ 1032178 w 1072211"/>
                <a:gd name="connsiteY14" fmla="*/ 397977 h 981579"/>
                <a:gd name="connsiteX15" fmla="*/ 1048198 w 1072211"/>
                <a:gd name="connsiteY15" fmla="*/ 521566 h 981579"/>
                <a:gd name="connsiteX16" fmla="*/ 1029888 w 1072211"/>
                <a:gd name="connsiteY16" fmla="*/ 549028 h 981579"/>
                <a:gd name="connsiteX17" fmla="*/ 1004715 w 1072211"/>
                <a:gd name="connsiteY17" fmla="*/ 523853 h 981579"/>
                <a:gd name="connsiteX18" fmla="*/ 988692 w 1072211"/>
                <a:gd name="connsiteY18" fmla="*/ 413998 h 981579"/>
                <a:gd name="connsiteX19" fmla="*/ 528676 w 1072211"/>
                <a:gd name="connsiteY19" fmla="*/ 52396 h 981579"/>
                <a:gd name="connsiteX20" fmla="*/ 45772 w 1072211"/>
                <a:gd name="connsiteY20" fmla="*/ 505545 h 981579"/>
                <a:gd name="connsiteX21" fmla="*/ 18310 w 1072211"/>
                <a:gd name="connsiteY21" fmla="*/ 549028 h 981579"/>
                <a:gd name="connsiteX22" fmla="*/ 0 w 1072211"/>
                <a:gd name="connsiteY22" fmla="*/ 500966 h 981579"/>
                <a:gd name="connsiteX23" fmla="*/ 487480 w 1072211"/>
                <a:gd name="connsiteY23" fmla="*/ 2044 h 981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72211" h="981579">
                  <a:moveTo>
                    <a:pt x="1060844" y="478543"/>
                  </a:moveTo>
                  <a:lnTo>
                    <a:pt x="1072211" y="528358"/>
                  </a:lnTo>
                  <a:lnTo>
                    <a:pt x="1068792" y="528434"/>
                  </a:lnTo>
                  <a:close/>
                  <a:moveTo>
                    <a:pt x="528679" y="306432"/>
                  </a:moveTo>
                  <a:cubicBezTo>
                    <a:pt x="402806" y="304142"/>
                    <a:pt x="302106" y="402553"/>
                    <a:pt x="299814" y="526140"/>
                  </a:cubicBezTo>
                  <a:cubicBezTo>
                    <a:pt x="297527" y="647439"/>
                    <a:pt x="395940" y="748137"/>
                    <a:pt x="517234" y="750429"/>
                  </a:cubicBezTo>
                  <a:cubicBezTo>
                    <a:pt x="645400" y="752716"/>
                    <a:pt x="743810" y="656592"/>
                    <a:pt x="743810" y="530718"/>
                  </a:cubicBezTo>
                  <a:cubicBezTo>
                    <a:pt x="743810" y="407132"/>
                    <a:pt x="649978" y="308721"/>
                    <a:pt x="528679" y="306432"/>
                  </a:cubicBezTo>
                  <a:close/>
                  <a:moveTo>
                    <a:pt x="524100" y="77569"/>
                  </a:moveTo>
                  <a:cubicBezTo>
                    <a:pt x="771276" y="75279"/>
                    <a:pt x="974966" y="278967"/>
                    <a:pt x="974966" y="528432"/>
                  </a:cubicBezTo>
                  <a:cubicBezTo>
                    <a:pt x="974966" y="777891"/>
                    <a:pt x="773565" y="981579"/>
                    <a:pt x="526392" y="981579"/>
                  </a:cubicBezTo>
                  <a:cubicBezTo>
                    <a:pt x="274640" y="981579"/>
                    <a:pt x="70950" y="777891"/>
                    <a:pt x="70950" y="528432"/>
                  </a:cubicBezTo>
                  <a:cubicBezTo>
                    <a:pt x="70950" y="281259"/>
                    <a:pt x="276927" y="77569"/>
                    <a:pt x="524100" y="77569"/>
                  </a:cubicBezTo>
                  <a:close/>
                  <a:moveTo>
                    <a:pt x="487480" y="2044"/>
                  </a:moveTo>
                  <a:cubicBezTo>
                    <a:pt x="730077" y="-20840"/>
                    <a:pt x="968095" y="150804"/>
                    <a:pt x="1032178" y="397977"/>
                  </a:cubicBezTo>
                  <a:cubicBezTo>
                    <a:pt x="1043620" y="439173"/>
                    <a:pt x="1043620" y="480370"/>
                    <a:pt x="1048198" y="521566"/>
                  </a:cubicBezTo>
                  <a:cubicBezTo>
                    <a:pt x="1048198" y="530718"/>
                    <a:pt x="1036754" y="539873"/>
                    <a:pt x="1029888" y="549028"/>
                  </a:cubicBezTo>
                  <a:cubicBezTo>
                    <a:pt x="1020733" y="539873"/>
                    <a:pt x="1007002" y="533008"/>
                    <a:pt x="1004715" y="523853"/>
                  </a:cubicBezTo>
                  <a:cubicBezTo>
                    <a:pt x="997849" y="487235"/>
                    <a:pt x="995558" y="450618"/>
                    <a:pt x="988692" y="413998"/>
                  </a:cubicBezTo>
                  <a:cubicBezTo>
                    <a:pt x="933764" y="201158"/>
                    <a:pt x="748384" y="54682"/>
                    <a:pt x="528676" y="52396"/>
                  </a:cubicBezTo>
                  <a:cubicBezTo>
                    <a:pt x="270062" y="50106"/>
                    <a:pt x="61793" y="246928"/>
                    <a:pt x="45772" y="505545"/>
                  </a:cubicBezTo>
                  <a:cubicBezTo>
                    <a:pt x="45772" y="521566"/>
                    <a:pt x="27465" y="535297"/>
                    <a:pt x="18310" y="549028"/>
                  </a:cubicBezTo>
                  <a:cubicBezTo>
                    <a:pt x="11444" y="533008"/>
                    <a:pt x="0" y="516987"/>
                    <a:pt x="0" y="500966"/>
                  </a:cubicBezTo>
                  <a:cubicBezTo>
                    <a:pt x="18310" y="228620"/>
                    <a:pt x="215134" y="29509"/>
                    <a:pt x="487480" y="2044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867" name="Freeform: Shape 866">
              <a:extLst>
                <a:ext uri="{FF2B5EF4-FFF2-40B4-BE49-F238E27FC236}">
                  <a16:creationId xmlns:a16="http://schemas.microsoft.com/office/drawing/2014/main" id="{BAC39E34-2E50-4B14-8D6F-FDB6A6A3D30A}"/>
                </a:ext>
              </a:extLst>
            </p:cNvPr>
            <p:cNvSpPr/>
            <p:nvPr/>
          </p:nvSpPr>
          <p:spPr>
            <a:xfrm>
              <a:off x="3028313" y="5108351"/>
              <a:ext cx="1522720" cy="236503"/>
            </a:xfrm>
            <a:custGeom>
              <a:avLst/>
              <a:gdLst>
                <a:gd name="connsiteX0" fmla="*/ 0 w 1522720"/>
                <a:gd name="connsiteY0" fmla="*/ 0 h 236503"/>
                <a:gd name="connsiteX1" fmla="*/ 1522720 w 1522720"/>
                <a:gd name="connsiteY1" fmla="*/ 0 h 236503"/>
                <a:gd name="connsiteX2" fmla="*/ 1522720 w 1522720"/>
                <a:gd name="connsiteY2" fmla="*/ 236503 h 236503"/>
                <a:gd name="connsiteX3" fmla="*/ 0 w 1522720"/>
                <a:gd name="connsiteY3" fmla="*/ 236503 h 236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2720" h="236503">
                  <a:moveTo>
                    <a:pt x="0" y="0"/>
                  </a:moveTo>
                  <a:lnTo>
                    <a:pt x="1522720" y="0"/>
                  </a:lnTo>
                  <a:lnTo>
                    <a:pt x="1522720" y="236503"/>
                  </a:lnTo>
                  <a:lnTo>
                    <a:pt x="0" y="236503"/>
                  </a:ln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868" name="Group 867">
            <a:extLst>
              <a:ext uri="{FF2B5EF4-FFF2-40B4-BE49-F238E27FC236}">
                <a16:creationId xmlns:a16="http://schemas.microsoft.com/office/drawing/2014/main" id="{FD871F65-1C06-48E9-AD85-FD743240C186}"/>
              </a:ext>
            </a:extLst>
          </p:cNvPr>
          <p:cNvGrpSpPr/>
          <p:nvPr/>
        </p:nvGrpSpPr>
        <p:grpSpPr>
          <a:xfrm>
            <a:off x="1550255" y="1874512"/>
            <a:ext cx="2758202" cy="907552"/>
            <a:chOff x="1695585" y="1965105"/>
            <a:chExt cx="2058846" cy="910747"/>
          </a:xfrm>
        </p:grpSpPr>
        <p:grpSp>
          <p:nvGrpSpPr>
            <p:cNvPr id="869" name="Group 868">
              <a:extLst>
                <a:ext uri="{FF2B5EF4-FFF2-40B4-BE49-F238E27FC236}">
                  <a16:creationId xmlns:a16="http://schemas.microsoft.com/office/drawing/2014/main" id="{DB4A9737-5658-40E4-AB10-F9D6CDC806DB}"/>
                </a:ext>
              </a:extLst>
            </p:cNvPr>
            <p:cNvGrpSpPr/>
            <p:nvPr/>
          </p:nvGrpSpPr>
          <p:grpSpPr>
            <a:xfrm>
              <a:off x="1695585" y="1965105"/>
              <a:ext cx="167883" cy="910747"/>
              <a:chOff x="1695585" y="1965105"/>
              <a:chExt cx="167883" cy="910747"/>
            </a:xfrm>
          </p:grpSpPr>
          <p:sp>
            <p:nvSpPr>
              <p:cNvPr id="897" name="Rectangle 896">
                <a:extLst>
                  <a:ext uri="{FF2B5EF4-FFF2-40B4-BE49-F238E27FC236}">
                    <a16:creationId xmlns:a16="http://schemas.microsoft.com/office/drawing/2014/main" id="{182D5132-5C27-42EB-B320-ABCE915A28A4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8" name="Rectangle 897">
                <a:extLst>
                  <a:ext uri="{FF2B5EF4-FFF2-40B4-BE49-F238E27FC236}">
                    <a16:creationId xmlns:a16="http://schemas.microsoft.com/office/drawing/2014/main" id="{FA95FB36-8981-4ACA-BCEB-60D3B41F50FE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70" name="Group 869">
              <a:extLst>
                <a:ext uri="{FF2B5EF4-FFF2-40B4-BE49-F238E27FC236}">
                  <a16:creationId xmlns:a16="http://schemas.microsoft.com/office/drawing/2014/main" id="{BE83DFBC-19F1-4506-9B8A-7ABADEBE9C58}"/>
                </a:ext>
              </a:extLst>
            </p:cNvPr>
            <p:cNvGrpSpPr/>
            <p:nvPr/>
          </p:nvGrpSpPr>
          <p:grpSpPr>
            <a:xfrm>
              <a:off x="1905692" y="1965105"/>
              <a:ext cx="167883" cy="910747"/>
              <a:chOff x="1695585" y="1965105"/>
              <a:chExt cx="167883" cy="910747"/>
            </a:xfrm>
          </p:grpSpPr>
          <p:sp>
            <p:nvSpPr>
              <p:cNvPr id="895" name="Rectangle 894">
                <a:extLst>
                  <a:ext uri="{FF2B5EF4-FFF2-40B4-BE49-F238E27FC236}">
                    <a16:creationId xmlns:a16="http://schemas.microsoft.com/office/drawing/2014/main" id="{1C28C5EB-2822-429A-8591-FB3D1F885D3F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6" name="Rectangle 895">
                <a:extLst>
                  <a:ext uri="{FF2B5EF4-FFF2-40B4-BE49-F238E27FC236}">
                    <a16:creationId xmlns:a16="http://schemas.microsoft.com/office/drawing/2014/main" id="{D2EA5DDF-E72A-44BB-B13C-23F782DC601D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71" name="Group 870">
              <a:extLst>
                <a:ext uri="{FF2B5EF4-FFF2-40B4-BE49-F238E27FC236}">
                  <a16:creationId xmlns:a16="http://schemas.microsoft.com/office/drawing/2014/main" id="{114EE135-F4B1-4DD8-9BCD-459F263E1E44}"/>
                </a:ext>
              </a:extLst>
            </p:cNvPr>
            <p:cNvGrpSpPr/>
            <p:nvPr/>
          </p:nvGrpSpPr>
          <p:grpSpPr>
            <a:xfrm>
              <a:off x="2115799" y="1965105"/>
              <a:ext cx="167883" cy="910747"/>
              <a:chOff x="1695585" y="1965105"/>
              <a:chExt cx="167883" cy="910747"/>
            </a:xfrm>
          </p:grpSpPr>
          <p:sp>
            <p:nvSpPr>
              <p:cNvPr id="893" name="Rectangle 892">
                <a:extLst>
                  <a:ext uri="{FF2B5EF4-FFF2-40B4-BE49-F238E27FC236}">
                    <a16:creationId xmlns:a16="http://schemas.microsoft.com/office/drawing/2014/main" id="{9CB7783E-ADC0-48C7-BDA2-7A0D800E12F2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4" name="Rectangle 893">
                <a:extLst>
                  <a:ext uri="{FF2B5EF4-FFF2-40B4-BE49-F238E27FC236}">
                    <a16:creationId xmlns:a16="http://schemas.microsoft.com/office/drawing/2014/main" id="{7D389ECC-23A2-406D-A814-7D3ACC74FE6C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72" name="Group 871">
              <a:extLst>
                <a:ext uri="{FF2B5EF4-FFF2-40B4-BE49-F238E27FC236}">
                  <a16:creationId xmlns:a16="http://schemas.microsoft.com/office/drawing/2014/main" id="{80CCDA67-8E9B-422A-A8A5-60DA22957315}"/>
                </a:ext>
              </a:extLst>
            </p:cNvPr>
            <p:cNvGrpSpPr/>
            <p:nvPr/>
          </p:nvGrpSpPr>
          <p:grpSpPr>
            <a:xfrm>
              <a:off x="2325906" y="1965105"/>
              <a:ext cx="167883" cy="910747"/>
              <a:chOff x="1695585" y="1965105"/>
              <a:chExt cx="167883" cy="910747"/>
            </a:xfrm>
          </p:grpSpPr>
          <p:sp>
            <p:nvSpPr>
              <p:cNvPr id="891" name="Rectangle 890">
                <a:extLst>
                  <a:ext uri="{FF2B5EF4-FFF2-40B4-BE49-F238E27FC236}">
                    <a16:creationId xmlns:a16="http://schemas.microsoft.com/office/drawing/2014/main" id="{89C19760-97F9-4F58-A806-9B8DA7BE182C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2" name="Rectangle 891">
                <a:extLst>
                  <a:ext uri="{FF2B5EF4-FFF2-40B4-BE49-F238E27FC236}">
                    <a16:creationId xmlns:a16="http://schemas.microsoft.com/office/drawing/2014/main" id="{20CDD821-D627-47DD-8706-30949A4B9D88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73" name="Group 872">
              <a:extLst>
                <a:ext uri="{FF2B5EF4-FFF2-40B4-BE49-F238E27FC236}">
                  <a16:creationId xmlns:a16="http://schemas.microsoft.com/office/drawing/2014/main" id="{8B7A4CC4-3E0D-495A-9F58-4A864D2F01D2}"/>
                </a:ext>
              </a:extLst>
            </p:cNvPr>
            <p:cNvGrpSpPr/>
            <p:nvPr/>
          </p:nvGrpSpPr>
          <p:grpSpPr>
            <a:xfrm>
              <a:off x="2536013" y="1965105"/>
              <a:ext cx="167883" cy="910747"/>
              <a:chOff x="1695585" y="1965105"/>
              <a:chExt cx="167883" cy="910747"/>
            </a:xfrm>
          </p:grpSpPr>
          <p:sp>
            <p:nvSpPr>
              <p:cNvPr id="889" name="Rectangle 888">
                <a:extLst>
                  <a:ext uri="{FF2B5EF4-FFF2-40B4-BE49-F238E27FC236}">
                    <a16:creationId xmlns:a16="http://schemas.microsoft.com/office/drawing/2014/main" id="{5959E343-4CB5-4D0F-81F6-26FDD1776A33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0" name="Rectangle 889">
                <a:extLst>
                  <a:ext uri="{FF2B5EF4-FFF2-40B4-BE49-F238E27FC236}">
                    <a16:creationId xmlns:a16="http://schemas.microsoft.com/office/drawing/2014/main" id="{5DD3C2BA-7F16-4C72-95C0-77C8E92B0921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74" name="Group 873">
              <a:extLst>
                <a:ext uri="{FF2B5EF4-FFF2-40B4-BE49-F238E27FC236}">
                  <a16:creationId xmlns:a16="http://schemas.microsoft.com/office/drawing/2014/main" id="{65798EE7-DA91-4E36-8C2F-CA935D5B0BD8}"/>
                </a:ext>
              </a:extLst>
            </p:cNvPr>
            <p:cNvGrpSpPr/>
            <p:nvPr/>
          </p:nvGrpSpPr>
          <p:grpSpPr>
            <a:xfrm>
              <a:off x="2746120" y="1965105"/>
              <a:ext cx="167883" cy="910747"/>
              <a:chOff x="1695585" y="1965105"/>
              <a:chExt cx="167883" cy="910747"/>
            </a:xfrm>
          </p:grpSpPr>
          <p:sp>
            <p:nvSpPr>
              <p:cNvPr id="887" name="Rectangle 886">
                <a:extLst>
                  <a:ext uri="{FF2B5EF4-FFF2-40B4-BE49-F238E27FC236}">
                    <a16:creationId xmlns:a16="http://schemas.microsoft.com/office/drawing/2014/main" id="{9E7B69D2-4CE8-4B09-B57F-019A6DBBDD5F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8" name="Rectangle 887">
                <a:extLst>
                  <a:ext uri="{FF2B5EF4-FFF2-40B4-BE49-F238E27FC236}">
                    <a16:creationId xmlns:a16="http://schemas.microsoft.com/office/drawing/2014/main" id="{AD4B0F25-BE04-4286-ACBA-72C659DAE731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75" name="Group 874">
              <a:extLst>
                <a:ext uri="{FF2B5EF4-FFF2-40B4-BE49-F238E27FC236}">
                  <a16:creationId xmlns:a16="http://schemas.microsoft.com/office/drawing/2014/main" id="{48EF3F90-A5EC-48A0-8C9B-91AF5A200999}"/>
                </a:ext>
              </a:extLst>
            </p:cNvPr>
            <p:cNvGrpSpPr/>
            <p:nvPr/>
          </p:nvGrpSpPr>
          <p:grpSpPr>
            <a:xfrm>
              <a:off x="2956227" y="1965105"/>
              <a:ext cx="167883" cy="910747"/>
              <a:chOff x="1695585" y="1965105"/>
              <a:chExt cx="167883" cy="910747"/>
            </a:xfrm>
          </p:grpSpPr>
          <p:sp>
            <p:nvSpPr>
              <p:cNvPr id="885" name="Rectangle 884">
                <a:extLst>
                  <a:ext uri="{FF2B5EF4-FFF2-40B4-BE49-F238E27FC236}">
                    <a16:creationId xmlns:a16="http://schemas.microsoft.com/office/drawing/2014/main" id="{CF3D4ABE-26AE-4749-BE68-84D1A6549337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6" name="Rectangle 885">
                <a:extLst>
                  <a:ext uri="{FF2B5EF4-FFF2-40B4-BE49-F238E27FC236}">
                    <a16:creationId xmlns:a16="http://schemas.microsoft.com/office/drawing/2014/main" id="{3EB19C23-5641-4EED-AB61-A32D933422C3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76" name="Group 875">
              <a:extLst>
                <a:ext uri="{FF2B5EF4-FFF2-40B4-BE49-F238E27FC236}">
                  <a16:creationId xmlns:a16="http://schemas.microsoft.com/office/drawing/2014/main" id="{C6E5ABEA-5EFE-442B-B044-B0F0CFE90E72}"/>
                </a:ext>
              </a:extLst>
            </p:cNvPr>
            <p:cNvGrpSpPr/>
            <p:nvPr/>
          </p:nvGrpSpPr>
          <p:grpSpPr>
            <a:xfrm>
              <a:off x="3166334" y="1965105"/>
              <a:ext cx="167883" cy="910747"/>
              <a:chOff x="1695585" y="1965105"/>
              <a:chExt cx="167883" cy="910747"/>
            </a:xfrm>
          </p:grpSpPr>
          <p:sp>
            <p:nvSpPr>
              <p:cNvPr id="883" name="Rectangle 882">
                <a:extLst>
                  <a:ext uri="{FF2B5EF4-FFF2-40B4-BE49-F238E27FC236}">
                    <a16:creationId xmlns:a16="http://schemas.microsoft.com/office/drawing/2014/main" id="{6EBAD9E0-DB98-4FF4-B813-2C222A15404C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4" name="Rectangle 883">
                <a:extLst>
                  <a:ext uri="{FF2B5EF4-FFF2-40B4-BE49-F238E27FC236}">
                    <a16:creationId xmlns:a16="http://schemas.microsoft.com/office/drawing/2014/main" id="{F87D93D2-1EE9-4D33-821A-99284C7998CD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77" name="Group 876">
              <a:extLst>
                <a:ext uri="{FF2B5EF4-FFF2-40B4-BE49-F238E27FC236}">
                  <a16:creationId xmlns:a16="http://schemas.microsoft.com/office/drawing/2014/main" id="{C6B4AD9E-918E-46AC-AE3D-751AC249883B}"/>
                </a:ext>
              </a:extLst>
            </p:cNvPr>
            <p:cNvGrpSpPr/>
            <p:nvPr/>
          </p:nvGrpSpPr>
          <p:grpSpPr>
            <a:xfrm>
              <a:off x="3376441" y="1965105"/>
              <a:ext cx="167883" cy="910747"/>
              <a:chOff x="1695585" y="1965105"/>
              <a:chExt cx="167883" cy="910747"/>
            </a:xfrm>
          </p:grpSpPr>
          <p:sp>
            <p:nvSpPr>
              <p:cNvPr id="881" name="Rectangle 880">
                <a:extLst>
                  <a:ext uri="{FF2B5EF4-FFF2-40B4-BE49-F238E27FC236}">
                    <a16:creationId xmlns:a16="http://schemas.microsoft.com/office/drawing/2014/main" id="{0B11D777-BD17-486A-8426-875C1D9E2DAA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2" name="Rectangle 881">
                <a:extLst>
                  <a:ext uri="{FF2B5EF4-FFF2-40B4-BE49-F238E27FC236}">
                    <a16:creationId xmlns:a16="http://schemas.microsoft.com/office/drawing/2014/main" id="{13D490CC-61AB-4F3D-9164-61E6C720706D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78" name="Group 877">
              <a:extLst>
                <a:ext uri="{FF2B5EF4-FFF2-40B4-BE49-F238E27FC236}">
                  <a16:creationId xmlns:a16="http://schemas.microsoft.com/office/drawing/2014/main" id="{3C31B4C9-FC69-4A10-A243-433C0B46C919}"/>
                </a:ext>
              </a:extLst>
            </p:cNvPr>
            <p:cNvGrpSpPr/>
            <p:nvPr/>
          </p:nvGrpSpPr>
          <p:grpSpPr>
            <a:xfrm>
              <a:off x="3586548" y="1965105"/>
              <a:ext cx="167883" cy="910747"/>
              <a:chOff x="1695585" y="1965105"/>
              <a:chExt cx="167883" cy="910747"/>
            </a:xfrm>
          </p:grpSpPr>
          <p:sp>
            <p:nvSpPr>
              <p:cNvPr id="879" name="Rectangle 878">
                <a:extLst>
                  <a:ext uri="{FF2B5EF4-FFF2-40B4-BE49-F238E27FC236}">
                    <a16:creationId xmlns:a16="http://schemas.microsoft.com/office/drawing/2014/main" id="{AEF28802-84C9-4350-A624-D0A220B52944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0" name="Rectangle 879">
                <a:extLst>
                  <a:ext uri="{FF2B5EF4-FFF2-40B4-BE49-F238E27FC236}">
                    <a16:creationId xmlns:a16="http://schemas.microsoft.com/office/drawing/2014/main" id="{BE5AE436-0062-49A1-9102-8A041372C490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9" name="Group 898">
            <a:extLst>
              <a:ext uri="{FF2B5EF4-FFF2-40B4-BE49-F238E27FC236}">
                <a16:creationId xmlns:a16="http://schemas.microsoft.com/office/drawing/2014/main" id="{A0B4DBD8-71B3-422C-987B-1B60C9A782EE}"/>
              </a:ext>
            </a:extLst>
          </p:cNvPr>
          <p:cNvGrpSpPr/>
          <p:nvPr/>
        </p:nvGrpSpPr>
        <p:grpSpPr>
          <a:xfrm>
            <a:off x="823765" y="2245967"/>
            <a:ext cx="3509319" cy="846425"/>
            <a:chOff x="926757" y="3210803"/>
            <a:chExt cx="11535240" cy="2782224"/>
          </a:xfrm>
          <a:solidFill>
            <a:schemeClr val="accent6"/>
          </a:solidFill>
        </p:grpSpPr>
        <p:sp>
          <p:nvSpPr>
            <p:cNvPr id="900" name="Freeform: Shape 899">
              <a:extLst>
                <a:ext uri="{FF2B5EF4-FFF2-40B4-BE49-F238E27FC236}">
                  <a16:creationId xmlns:a16="http://schemas.microsoft.com/office/drawing/2014/main" id="{B4E0615F-023A-4D4A-BCED-C8D27260AB79}"/>
                </a:ext>
              </a:extLst>
            </p:cNvPr>
            <p:cNvSpPr/>
            <p:nvPr/>
          </p:nvSpPr>
          <p:spPr>
            <a:xfrm>
              <a:off x="926757" y="3210803"/>
              <a:ext cx="3068195" cy="2782224"/>
            </a:xfrm>
            <a:custGeom>
              <a:avLst/>
              <a:gdLst>
                <a:gd name="connsiteX0" fmla="*/ 0 w 2137719"/>
                <a:gd name="connsiteY0" fmla="*/ 1309095 h 1938472"/>
                <a:gd name="connsiteX1" fmla="*/ 66372 w 2137719"/>
                <a:gd name="connsiteY1" fmla="*/ 1309095 h 1938472"/>
                <a:gd name="connsiteX2" fmla="*/ 66372 w 2137719"/>
                <a:gd name="connsiteY2" fmla="*/ 1492188 h 1938472"/>
                <a:gd name="connsiteX3" fmla="*/ 0 w 2137719"/>
                <a:gd name="connsiteY3" fmla="*/ 1492188 h 1938472"/>
                <a:gd name="connsiteX4" fmla="*/ 0 w 2137719"/>
                <a:gd name="connsiteY4" fmla="*/ 1309095 h 1938472"/>
                <a:gd name="connsiteX5" fmla="*/ 936054 w 2137719"/>
                <a:gd name="connsiteY5" fmla="*/ 1263325 h 1938472"/>
                <a:gd name="connsiteX6" fmla="*/ 714056 w 2137719"/>
                <a:gd name="connsiteY6" fmla="*/ 1487612 h 1938472"/>
                <a:gd name="connsiteX7" fmla="*/ 936054 w 2137719"/>
                <a:gd name="connsiteY7" fmla="*/ 1707322 h 1938472"/>
                <a:gd name="connsiteX8" fmla="*/ 1158051 w 2137719"/>
                <a:gd name="connsiteY8" fmla="*/ 1483033 h 1938472"/>
                <a:gd name="connsiteX9" fmla="*/ 936054 w 2137719"/>
                <a:gd name="connsiteY9" fmla="*/ 1263325 h 1938472"/>
                <a:gd name="connsiteX10" fmla="*/ 938341 w 2137719"/>
                <a:gd name="connsiteY10" fmla="*/ 1034462 h 1938472"/>
                <a:gd name="connsiteX11" fmla="*/ 1389203 w 2137719"/>
                <a:gd name="connsiteY11" fmla="*/ 1492188 h 1938472"/>
                <a:gd name="connsiteX12" fmla="*/ 933762 w 2137719"/>
                <a:gd name="connsiteY12" fmla="*/ 1938472 h 1938472"/>
                <a:gd name="connsiteX13" fmla="*/ 485191 w 2137719"/>
                <a:gd name="connsiteY13" fmla="*/ 1485323 h 1938472"/>
                <a:gd name="connsiteX14" fmla="*/ 938341 w 2137719"/>
                <a:gd name="connsiteY14" fmla="*/ 1034462 h 1938472"/>
                <a:gd name="connsiteX15" fmla="*/ 363894 w 2137719"/>
                <a:gd name="connsiteY15" fmla="*/ 45773 h 1938472"/>
                <a:gd name="connsiteX16" fmla="*/ 178514 w 2137719"/>
                <a:gd name="connsiteY16" fmla="*/ 549271 h 1938472"/>
                <a:gd name="connsiteX17" fmla="*/ 322698 w 2137719"/>
                <a:gd name="connsiteY17" fmla="*/ 549271 h 1938472"/>
                <a:gd name="connsiteX18" fmla="*/ 379915 w 2137719"/>
                <a:gd name="connsiteY18" fmla="*/ 492057 h 1938472"/>
                <a:gd name="connsiteX19" fmla="*/ 382204 w 2137719"/>
                <a:gd name="connsiteY19" fmla="*/ 86969 h 1938472"/>
                <a:gd name="connsiteX20" fmla="*/ 379915 w 2137719"/>
                <a:gd name="connsiteY20" fmla="*/ 48062 h 1938472"/>
                <a:gd name="connsiteX21" fmla="*/ 363894 w 2137719"/>
                <a:gd name="connsiteY21" fmla="*/ 45773 h 1938472"/>
                <a:gd name="connsiteX22" fmla="*/ 1176359 w 2137719"/>
                <a:gd name="connsiteY22" fmla="*/ 43483 h 1938472"/>
                <a:gd name="connsiteX23" fmla="*/ 1116852 w 2137719"/>
                <a:gd name="connsiteY23" fmla="*/ 100703 h 1938472"/>
                <a:gd name="connsiteX24" fmla="*/ 1116852 w 2137719"/>
                <a:gd name="connsiteY24" fmla="*/ 489770 h 1938472"/>
                <a:gd name="connsiteX25" fmla="*/ 1174069 w 2137719"/>
                <a:gd name="connsiteY25" fmla="*/ 546984 h 1938472"/>
                <a:gd name="connsiteX26" fmla="*/ 1348005 w 2137719"/>
                <a:gd name="connsiteY26" fmla="*/ 546984 h 1938472"/>
                <a:gd name="connsiteX27" fmla="*/ 1409800 w 2137719"/>
                <a:gd name="connsiteY27" fmla="*/ 482904 h 1938472"/>
                <a:gd name="connsiteX28" fmla="*/ 1409800 w 2137719"/>
                <a:gd name="connsiteY28" fmla="*/ 299811 h 1938472"/>
                <a:gd name="connsiteX29" fmla="*/ 1409800 w 2137719"/>
                <a:gd name="connsiteY29" fmla="*/ 105277 h 1938472"/>
                <a:gd name="connsiteX30" fmla="*/ 1350294 w 2137719"/>
                <a:gd name="connsiteY30" fmla="*/ 43483 h 1938472"/>
                <a:gd name="connsiteX31" fmla="*/ 1176359 w 2137719"/>
                <a:gd name="connsiteY31" fmla="*/ 43483 h 1938472"/>
                <a:gd name="connsiteX32" fmla="*/ 533251 w 2137719"/>
                <a:gd name="connsiteY32" fmla="*/ 43483 h 1938472"/>
                <a:gd name="connsiteX33" fmla="*/ 471457 w 2137719"/>
                <a:gd name="connsiteY33" fmla="*/ 105277 h 1938472"/>
                <a:gd name="connsiteX34" fmla="*/ 471457 w 2137719"/>
                <a:gd name="connsiteY34" fmla="*/ 482904 h 1938472"/>
                <a:gd name="connsiteX35" fmla="*/ 540119 w 2137719"/>
                <a:gd name="connsiteY35" fmla="*/ 546984 h 1938472"/>
                <a:gd name="connsiteX36" fmla="*/ 736940 w 2137719"/>
                <a:gd name="connsiteY36" fmla="*/ 546984 h 1938472"/>
                <a:gd name="connsiteX37" fmla="*/ 942917 w 2137719"/>
                <a:gd name="connsiteY37" fmla="*/ 546984 h 1938472"/>
                <a:gd name="connsiteX38" fmla="*/ 1011576 w 2137719"/>
                <a:gd name="connsiteY38" fmla="*/ 480612 h 1938472"/>
                <a:gd name="connsiteX39" fmla="*/ 1011576 w 2137719"/>
                <a:gd name="connsiteY39" fmla="*/ 107568 h 1938472"/>
                <a:gd name="connsiteX40" fmla="*/ 947496 w 2137719"/>
                <a:gd name="connsiteY40" fmla="*/ 43483 h 1938472"/>
                <a:gd name="connsiteX41" fmla="*/ 533251 w 2137719"/>
                <a:gd name="connsiteY41" fmla="*/ 43483 h 1938472"/>
                <a:gd name="connsiteX42" fmla="*/ 377625 w 2137719"/>
                <a:gd name="connsiteY42" fmla="*/ 0 h 1938472"/>
                <a:gd name="connsiteX43" fmla="*/ 1499056 w 2137719"/>
                <a:gd name="connsiteY43" fmla="*/ 0 h 1938472"/>
                <a:gd name="connsiteX44" fmla="*/ 1581444 w 2137719"/>
                <a:gd name="connsiteY44" fmla="*/ 82393 h 1938472"/>
                <a:gd name="connsiteX45" fmla="*/ 1581444 w 2137719"/>
                <a:gd name="connsiteY45" fmla="*/ 1251883 h 1938472"/>
                <a:gd name="connsiteX46" fmla="*/ 1645529 w 2137719"/>
                <a:gd name="connsiteY46" fmla="*/ 1318253 h 1938472"/>
                <a:gd name="connsiteX47" fmla="*/ 2137719 w 2137719"/>
                <a:gd name="connsiteY47" fmla="*/ 1318253 h 1938472"/>
                <a:gd name="connsiteX48" fmla="*/ 2137719 w 2137719"/>
                <a:gd name="connsiteY48" fmla="*/ 1483033 h 1938472"/>
                <a:gd name="connsiteX49" fmla="*/ 1418953 w 2137719"/>
                <a:gd name="connsiteY49" fmla="*/ 1483033 h 1938472"/>
                <a:gd name="connsiteX50" fmla="*/ 938341 w 2137719"/>
                <a:gd name="connsiteY50" fmla="*/ 1004710 h 1938472"/>
                <a:gd name="connsiteX51" fmla="*/ 450860 w 2137719"/>
                <a:gd name="connsiteY51" fmla="*/ 1483033 h 1938472"/>
                <a:gd name="connsiteX52" fmla="*/ 84682 w 2137719"/>
                <a:gd name="connsiteY52" fmla="*/ 1483033 h 1938472"/>
                <a:gd name="connsiteX53" fmla="*/ 84682 w 2137719"/>
                <a:gd name="connsiteY53" fmla="*/ 1361736 h 1938472"/>
                <a:gd name="connsiteX54" fmla="*/ 18310 w 2137719"/>
                <a:gd name="connsiteY54" fmla="*/ 1286214 h 1938472"/>
                <a:gd name="connsiteX55" fmla="*/ 18310 w 2137719"/>
                <a:gd name="connsiteY55" fmla="*/ 1126010 h 1938472"/>
                <a:gd name="connsiteX56" fmla="*/ 18310 w 2137719"/>
                <a:gd name="connsiteY56" fmla="*/ 677437 h 1938472"/>
                <a:gd name="connsiteX57" fmla="*/ 91548 w 2137719"/>
                <a:gd name="connsiteY57" fmla="*/ 551563 h 1938472"/>
                <a:gd name="connsiteX58" fmla="*/ 119010 w 2137719"/>
                <a:gd name="connsiteY58" fmla="*/ 510367 h 1938472"/>
                <a:gd name="connsiteX59" fmla="*/ 292948 w 2137719"/>
                <a:gd name="connsiteY59" fmla="*/ 59506 h 1938472"/>
                <a:gd name="connsiteX60" fmla="*/ 377625 w 2137719"/>
                <a:gd name="connsiteY60" fmla="*/ 0 h 1938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2137719" h="1938472">
                  <a:moveTo>
                    <a:pt x="0" y="1309095"/>
                  </a:moveTo>
                  <a:cubicBezTo>
                    <a:pt x="20597" y="1309095"/>
                    <a:pt x="41196" y="1309095"/>
                    <a:pt x="66372" y="1309095"/>
                  </a:cubicBezTo>
                  <a:cubicBezTo>
                    <a:pt x="66372" y="1370889"/>
                    <a:pt x="66372" y="1428106"/>
                    <a:pt x="66372" y="1492188"/>
                  </a:cubicBezTo>
                  <a:cubicBezTo>
                    <a:pt x="43486" y="1492188"/>
                    <a:pt x="22889" y="1492188"/>
                    <a:pt x="0" y="1492188"/>
                  </a:cubicBezTo>
                  <a:cubicBezTo>
                    <a:pt x="0" y="1432684"/>
                    <a:pt x="0" y="1373178"/>
                    <a:pt x="0" y="1309095"/>
                  </a:cubicBezTo>
                  <a:close/>
                  <a:moveTo>
                    <a:pt x="936054" y="1263325"/>
                  </a:moveTo>
                  <a:cubicBezTo>
                    <a:pt x="812467" y="1263325"/>
                    <a:pt x="714056" y="1361739"/>
                    <a:pt x="714056" y="1487612"/>
                  </a:cubicBezTo>
                  <a:cubicBezTo>
                    <a:pt x="716343" y="1611201"/>
                    <a:pt x="812467" y="1707322"/>
                    <a:pt x="936054" y="1707322"/>
                  </a:cubicBezTo>
                  <a:cubicBezTo>
                    <a:pt x="1061927" y="1707322"/>
                    <a:pt x="1158051" y="1611201"/>
                    <a:pt x="1158051" y="1483033"/>
                  </a:cubicBezTo>
                  <a:cubicBezTo>
                    <a:pt x="1158051" y="1361739"/>
                    <a:pt x="1059640" y="1263325"/>
                    <a:pt x="936054" y="1263325"/>
                  </a:cubicBezTo>
                  <a:close/>
                  <a:moveTo>
                    <a:pt x="938341" y="1034462"/>
                  </a:moveTo>
                  <a:cubicBezTo>
                    <a:pt x="1187801" y="1034462"/>
                    <a:pt x="1391490" y="1242728"/>
                    <a:pt x="1389203" y="1492188"/>
                  </a:cubicBezTo>
                  <a:cubicBezTo>
                    <a:pt x="1386917" y="1739361"/>
                    <a:pt x="1183227" y="1938472"/>
                    <a:pt x="933762" y="1938472"/>
                  </a:cubicBezTo>
                  <a:cubicBezTo>
                    <a:pt x="686589" y="1938472"/>
                    <a:pt x="482902" y="1732496"/>
                    <a:pt x="485191" y="1485323"/>
                  </a:cubicBezTo>
                  <a:cubicBezTo>
                    <a:pt x="487478" y="1238152"/>
                    <a:pt x="691168" y="1034462"/>
                    <a:pt x="938341" y="1034462"/>
                  </a:cubicBezTo>
                  <a:close/>
                  <a:moveTo>
                    <a:pt x="363894" y="45773"/>
                  </a:moveTo>
                  <a:cubicBezTo>
                    <a:pt x="304388" y="210553"/>
                    <a:pt x="242594" y="373047"/>
                    <a:pt x="178514" y="549271"/>
                  </a:cubicBezTo>
                  <a:cubicBezTo>
                    <a:pt x="238021" y="549271"/>
                    <a:pt x="281504" y="546984"/>
                    <a:pt x="322698" y="549271"/>
                  </a:cubicBezTo>
                  <a:cubicBezTo>
                    <a:pt x="366181" y="551563"/>
                    <a:pt x="379915" y="533251"/>
                    <a:pt x="379915" y="492057"/>
                  </a:cubicBezTo>
                  <a:cubicBezTo>
                    <a:pt x="379915" y="357028"/>
                    <a:pt x="382204" y="221997"/>
                    <a:pt x="382204" y="86969"/>
                  </a:cubicBezTo>
                  <a:cubicBezTo>
                    <a:pt x="384491" y="73238"/>
                    <a:pt x="379915" y="61793"/>
                    <a:pt x="379915" y="48062"/>
                  </a:cubicBezTo>
                  <a:cubicBezTo>
                    <a:pt x="375338" y="48062"/>
                    <a:pt x="368473" y="48062"/>
                    <a:pt x="363894" y="45773"/>
                  </a:cubicBezTo>
                  <a:close/>
                  <a:moveTo>
                    <a:pt x="1176359" y="43483"/>
                  </a:moveTo>
                  <a:cubicBezTo>
                    <a:pt x="1137449" y="43483"/>
                    <a:pt x="1116852" y="61793"/>
                    <a:pt x="1116852" y="100703"/>
                  </a:cubicBezTo>
                  <a:cubicBezTo>
                    <a:pt x="1116852" y="231155"/>
                    <a:pt x="1116852" y="361605"/>
                    <a:pt x="1116852" y="489770"/>
                  </a:cubicBezTo>
                  <a:cubicBezTo>
                    <a:pt x="1116852" y="528674"/>
                    <a:pt x="1132875" y="546984"/>
                    <a:pt x="1174069" y="546984"/>
                  </a:cubicBezTo>
                  <a:cubicBezTo>
                    <a:pt x="1231286" y="544695"/>
                    <a:pt x="1290788" y="544695"/>
                    <a:pt x="1348005" y="546984"/>
                  </a:cubicBezTo>
                  <a:cubicBezTo>
                    <a:pt x="1393777" y="549271"/>
                    <a:pt x="1409800" y="526385"/>
                    <a:pt x="1409800" y="482904"/>
                  </a:cubicBezTo>
                  <a:cubicBezTo>
                    <a:pt x="1409800" y="423398"/>
                    <a:pt x="1409800" y="361605"/>
                    <a:pt x="1409800" y="299811"/>
                  </a:cubicBezTo>
                  <a:cubicBezTo>
                    <a:pt x="1409800" y="235729"/>
                    <a:pt x="1409800" y="169362"/>
                    <a:pt x="1409800" y="105277"/>
                  </a:cubicBezTo>
                  <a:cubicBezTo>
                    <a:pt x="1409800" y="61793"/>
                    <a:pt x="1391490" y="43483"/>
                    <a:pt x="1350294" y="43483"/>
                  </a:cubicBezTo>
                  <a:cubicBezTo>
                    <a:pt x="1293079" y="43483"/>
                    <a:pt x="1233573" y="43483"/>
                    <a:pt x="1176359" y="43483"/>
                  </a:cubicBezTo>
                  <a:close/>
                  <a:moveTo>
                    <a:pt x="533251" y="43483"/>
                  </a:moveTo>
                  <a:cubicBezTo>
                    <a:pt x="492057" y="43483"/>
                    <a:pt x="471457" y="64080"/>
                    <a:pt x="471457" y="105277"/>
                  </a:cubicBezTo>
                  <a:cubicBezTo>
                    <a:pt x="471457" y="231155"/>
                    <a:pt x="471457" y="357028"/>
                    <a:pt x="471457" y="482904"/>
                  </a:cubicBezTo>
                  <a:cubicBezTo>
                    <a:pt x="471457" y="528674"/>
                    <a:pt x="494346" y="549271"/>
                    <a:pt x="540119" y="546984"/>
                  </a:cubicBezTo>
                  <a:cubicBezTo>
                    <a:pt x="601912" y="546984"/>
                    <a:pt x="668281" y="546984"/>
                    <a:pt x="736940" y="546984"/>
                  </a:cubicBezTo>
                  <a:cubicBezTo>
                    <a:pt x="805602" y="546984"/>
                    <a:pt x="874260" y="546984"/>
                    <a:pt x="942917" y="546984"/>
                  </a:cubicBezTo>
                  <a:cubicBezTo>
                    <a:pt x="988690" y="546984"/>
                    <a:pt x="1011576" y="526385"/>
                    <a:pt x="1011576" y="480612"/>
                  </a:cubicBezTo>
                  <a:cubicBezTo>
                    <a:pt x="1011576" y="357028"/>
                    <a:pt x="1011576" y="231155"/>
                    <a:pt x="1011576" y="107568"/>
                  </a:cubicBezTo>
                  <a:cubicBezTo>
                    <a:pt x="1011576" y="64080"/>
                    <a:pt x="990979" y="43483"/>
                    <a:pt x="947496" y="43483"/>
                  </a:cubicBezTo>
                  <a:cubicBezTo>
                    <a:pt x="810175" y="43483"/>
                    <a:pt x="670571" y="43483"/>
                    <a:pt x="533251" y="43483"/>
                  </a:cubicBezTo>
                  <a:close/>
                  <a:moveTo>
                    <a:pt x="377625" y="0"/>
                  </a:moveTo>
                  <a:cubicBezTo>
                    <a:pt x="750674" y="2292"/>
                    <a:pt x="1126010" y="0"/>
                    <a:pt x="1499056" y="0"/>
                  </a:cubicBezTo>
                  <a:cubicBezTo>
                    <a:pt x="1570002" y="0"/>
                    <a:pt x="1581444" y="13734"/>
                    <a:pt x="1581444" y="82393"/>
                  </a:cubicBezTo>
                  <a:cubicBezTo>
                    <a:pt x="1581444" y="471460"/>
                    <a:pt x="1581444" y="862814"/>
                    <a:pt x="1581444" y="1251883"/>
                  </a:cubicBezTo>
                  <a:cubicBezTo>
                    <a:pt x="1581444" y="1302232"/>
                    <a:pt x="1595180" y="1318253"/>
                    <a:pt x="1645529" y="1318253"/>
                  </a:cubicBezTo>
                  <a:lnTo>
                    <a:pt x="2137719" y="1318253"/>
                  </a:lnTo>
                  <a:lnTo>
                    <a:pt x="2137719" y="1483033"/>
                  </a:lnTo>
                  <a:lnTo>
                    <a:pt x="1418953" y="1483033"/>
                  </a:lnTo>
                  <a:cubicBezTo>
                    <a:pt x="1354873" y="1169493"/>
                    <a:pt x="1192377" y="1006997"/>
                    <a:pt x="938341" y="1004710"/>
                  </a:cubicBezTo>
                  <a:cubicBezTo>
                    <a:pt x="684302" y="1002421"/>
                    <a:pt x="517232" y="1164914"/>
                    <a:pt x="450860" y="1483033"/>
                  </a:cubicBezTo>
                  <a:cubicBezTo>
                    <a:pt x="331853" y="1483033"/>
                    <a:pt x="210555" y="1483033"/>
                    <a:pt x="84682" y="1483033"/>
                  </a:cubicBezTo>
                  <a:cubicBezTo>
                    <a:pt x="84682" y="1441839"/>
                    <a:pt x="82390" y="1402930"/>
                    <a:pt x="84682" y="1361736"/>
                  </a:cubicBezTo>
                  <a:cubicBezTo>
                    <a:pt x="89256" y="1313677"/>
                    <a:pt x="77817" y="1281635"/>
                    <a:pt x="18310" y="1286214"/>
                  </a:cubicBezTo>
                  <a:cubicBezTo>
                    <a:pt x="18310" y="1231284"/>
                    <a:pt x="18310" y="1178646"/>
                    <a:pt x="18310" y="1126010"/>
                  </a:cubicBezTo>
                  <a:cubicBezTo>
                    <a:pt x="18310" y="977245"/>
                    <a:pt x="18310" y="828483"/>
                    <a:pt x="18310" y="677437"/>
                  </a:cubicBezTo>
                  <a:cubicBezTo>
                    <a:pt x="18310" y="622509"/>
                    <a:pt x="27463" y="572160"/>
                    <a:pt x="91548" y="551563"/>
                  </a:cubicBezTo>
                  <a:cubicBezTo>
                    <a:pt x="102990" y="546984"/>
                    <a:pt x="112145" y="526385"/>
                    <a:pt x="119010" y="510367"/>
                  </a:cubicBezTo>
                  <a:cubicBezTo>
                    <a:pt x="178514" y="361605"/>
                    <a:pt x="235729" y="210553"/>
                    <a:pt x="292948" y="59506"/>
                  </a:cubicBezTo>
                  <a:cubicBezTo>
                    <a:pt x="308966" y="16021"/>
                    <a:pt x="329563" y="0"/>
                    <a:pt x="377625" y="0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01" name="Freeform: Shape 900">
              <a:extLst>
                <a:ext uri="{FF2B5EF4-FFF2-40B4-BE49-F238E27FC236}">
                  <a16:creationId xmlns:a16="http://schemas.microsoft.com/office/drawing/2014/main" id="{3C731121-F3BE-485E-84D5-0A7F011AC1F5}"/>
                </a:ext>
              </a:extLst>
            </p:cNvPr>
            <p:cNvSpPr/>
            <p:nvPr/>
          </p:nvSpPr>
          <p:spPr>
            <a:xfrm>
              <a:off x="9145643" y="4584200"/>
              <a:ext cx="3316354" cy="1408827"/>
            </a:xfrm>
            <a:custGeom>
              <a:avLst/>
              <a:gdLst>
                <a:gd name="connsiteX0" fmla="*/ 0 w 3316354"/>
                <a:gd name="connsiteY0" fmla="*/ 518651 h 1408827"/>
                <a:gd name="connsiteX1" fmla="*/ 1388185 w 3316354"/>
                <a:gd name="connsiteY1" fmla="*/ 518651 h 1408827"/>
                <a:gd name="connsiteX2" fmla="*/ 1476874 w 3316354"/>
                <a:gd name="connsiteY2" fmla="*/ 518651 h 1408827"/>
                <a:gd name="connsiteX3" fmla="*/ 1440741 w 3316354"/>
                <a:gd name="connsiteY3" fmla="*/ 755154 h 1408827"/>
                <a:gd name="connsiteX4" fmla="*/ 0 w 3316354"/>
                <a:gd name="connsiteY4" fmla="*/ 755154 h 1408827"/>
                <a:gd name="connsiteX5" fmla="*/ 3081493 w 3316354"/>
                <a:gd name="connsiteY5" fmla="*/ 517417 h 1408827"/>
                <a:gd name="connsiteX6" fmla="*/ 3194820 w 3316354"/>
                <a:gd name="connsiteY6" fmla="*/ 518651 h 1408827"/>
                <a:gd name="connsiteX7" fmla="*/ 3316354 w 3316354"/>
                <a:gd name="connsiteY7" fmla="*/ 640188 h 1408827"/>
                <a:gd name="connsiteX8" fmla="*/ 3188248 w 3316354"/>
                <a:gd name="connsiteY8" fmla="*/ 755158 h 1408827"/>
                <a:gd name="connsiteX9" fmla="*/ 3152118 w 3316354"/>
                <a:gd name="connsiteY9" fmla="*/ 755158 h 1408827"/>
                <a:gd name="connsiteX10" fmla="*/ 3004300 w 3316354"/>
                <a:gd name="connsiteY10" fmla="*/ 758444 h 1408827"/>
                <a:gd name="connsiteX11" fmla="*/ 2968167 w 3316354"/>
                <a:gd name="connsiteY11" fmla="*/ 518651 h 1408827"/>
                <a:gd name="connsiteX12" fmla="*/ 3081493 w 3316354"/>
                <a:gd name="connsiteY12" fmla="*/ 517417 h 1408827"/>
                <a:gd name="connsiteX13" fmla="*/ 2229094 w 3316354"/>
                <a:gd name="connsiteY13" fmla="*/ 439812 h 1408827"/>
                <a:gd name="connsiteX14" fmla="*/ 1900612 w 3316354"/>
                <a:gd name="connsiteY14" fmla="*/ 755151 h 1408827"/>
                <a:gd name="connsiteX15" fmla="*/ 2212667 w 3316354"/>
                <a:gd name="connsiteY15" fmla="*/ 1077065 h 1408827"/>
                <a:gd name="connsiteX16" fmla="*/ 2537864 w 3316354"/>
                <a:gd name="connsiteY16" fmla="*/ 761722 h 1408827"/>
                <a:gd name="connsiteX17" fmla="*/ 2229094 w 3316354"/>
                <a:gd name="connsiteY17" fmla="*/ 439812 h 1408827"/>
                <a:gd name="connsiteX18" fmla="*/ 2222522 w 3316354"/>
                <a:gd name="connsiteY18" fmla="*/ 111332 h 1408827"/>
                <a:gd name="connsiteX19" fmla="*/ 2869635 w 3316354"/>
                <a:gd name="connsiteY19" fmla="*/ 758441 h 1408827"/>
                <a:gd name="connsiteX20" fmla="*/ 2225812 w 3316354"/>
                <a:gd name="connsiteY20" fmla="*/ 1408827 h 1408827"/>
                <a:gd name="connsiteX21" fmla="*/ 1572131 w 3316354"/>
                <a:gd name="connsiteY21" fmla="*/ 758441 h 1408827"/>
                <a:gd name="connsiteX22" fmla="*/ 2222522 w 3316354"/>
                <a:gd name="connsiteY22" fmla="*/ 111332 h 1408827"/>
                <a:gd name="connsiteX23" fmla="*/ 2169963 w 3316354"/>
                <a:gd name="connsiteY23" fmla="*/ 2934 h 1408827"/>
                <a:gd name="connsiteX24" fmla="*/ 2951749 w 3316354"/>
                <a:gd name="connsiteY24" fmla="*/ 571203 h 1408827"/>
                <a:gd name="connsiteX25" fmla="*/ 2974742 w 3316354"/>
                <a:gd name="connsiteY25" fmla="*/ 748586 h 1408827"/>
                <a:gd name="connsiteX26" fmla="*/ 2948462 w 3316354"/>
                <a:gd name="connsiteY26" fmla="*/ 788001 h 1408827"/>
                <a:gd name="connsiteX27" fmla="*/ 2912333 w 3316354"/>
                <a:gd name="connsiteY27" fmla="*/ 751869 h 1408827"/>
                <a:gd name="connsiteX28" fmla="*/ 2889335 w 3316354"/>
                <a:gd name="connsiteY28" fmla="*/ 594197 h 1408827"/>
                <a:gd name="connsiteX29" fmla="*/ 2229090 w 3316354"/>
                <a:gd name="connsiteY29" fmla="*/ 75202 h 1408827"/>
                <a:gd name="connsiteX30" fmla="*/ 1535994 w 3316354"/>
                <a:gd name="connsiteY30" fmla="*/ 725592 h 1408827"/>
                <a:gd name="connsiteX31" fmla="*/ 1496579 w 3316354"/>
                <a:gd name="connsiteY31" fmla="*/ 788001 h 1408827"/>
                <a:gd name="connsiteX32" fmla="*/ 1470299 w 3316354"/>
                <a:gd name="connsiteY32" fmla="*/ 719020 h 1408827"/>
                <a:gd name="connsiteX33" fmla="*/ 2169963 w 3316354"/>
                <a:gd name="connsiteY33" fmla="*/ 2934 h 1408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316354" h="1408827">
                  <a:moveTo>
                    <a:pt x="0" y="518651"/>
                  </a:moveTo>
                  <a:lnTo>
                    <a:pt x="1388185" y="518651"/>
                  </a:lnTo>
                  <a:cubicBezTo>
                    <a:pt x="1414462" y="518651"/>
                    <a:pt x="1444022" y="518651"/>
                    <a:pt x="1476874" y="518651"/>
                  </a:cubicBezTo>
                  <a:cubicBezTo>
                    <a:pt x="1463731" y="600768"/>
                    <a:pt x="1450594" y="673037"/>
                    <a:pt x="1440741" y="755154"/>
                  </a:cubicBezTo>
                  <a:lnTo>
                    <a:pt x="0" y="755154"/>
                  </a:lnTo>
                  <a:close/>
                  <a:moveTo>
                    <a:pt x="3081493" y="517417"/>
                  </a:moveTo>
                  <a:cubicBezTo>
                    <a:pt x="3119268" y="517006"/>
                    <a:pt x="3157043" y="517006"/>
                    <a:pt x="3194820" y="518651"/>
                  </a:cubicBezTo>
                  <a:cubicBezTo>
                    <a:pt x="3270367" y="525216"/>
                    <a:pt x="3316354" y="577778"/>
                    <a:pt x="3316354" y="640188"/>
                  </a:cubicBezTo>
                  <a:cubicBezTo>
                    <a:pt x="3313071" y="702602"/>
                    <a:pt x="3263799" y="745304"/>
                    <a:pt x="3188248" y="755158"/>
                  </a:cubicBezTo>
                  <a:cubicBezTo>
                    <a:pt x="3175108" y="755158"/>
                    <a:pt x="3161973" y="755158"/>
                    <a:pt x="3152118" y="755158"/>
                  </a:cubicBezTo>
                  <a:cubicBezTo>
                    <a:pt x="3102845" y="758444"/>
                    <a:pt x="3053574" y="758444"/>
                    <a:pt x="3004300" y="758444"/>
                  </a:cubicBezTo>
                  <a:cubicBezTo>
                    <a:pt x="2991164" y="673037"/>
                    <a:pt x="2978020" y="600768"/>
                    <a:pt x="2968167" y="518651"/>
                  </a:cubicBezTo>
                  <a:cubicBezTo>
                    <a:pt x="3005944" y="518651"/>
                    <a:pt x="3043719" y="517828"/>
                    <a:pt x="3081493" y="517417"/>
                  </a:cubicBezTo>
                  <a:close/>
                  <a:moveTo>
                    <a:pt x="2229094" y="439812"/>
                  </a:moveTo>
                  <a:cubicBezTo>
                    <a:pt x="2048433" y="436525"/>
                    <a:pt x="1903902" y="577771"/>
                    <a:pt x="1900612" y="755151"/>
                  </a:cubicBezTo>
                  <a:cubicBezTo>
                    <a:pt x="1897329" y="929247"/>
                    <a:pt x="2038578" y="1073776"/>
                    <a:pt x="2212667" y="1077065"/>
                  </a:cubicBezTo>
                  <a:cubicBezTo>
                    <a:pt x="2396620" y="1080348"/>
                    <a:pt x="2537864" y="942384"/>
                    <a:pt x="2537864" y="761722"/>
                  </a:cubicBezTo>
                  <a:cubicBezTo>
                    <a:pt x="2537864" y="584343"/>
                    <a:pt x="2403191" y="443097"/>
                    <a:pt x="2229094" y="439812"/>
                  </a:cubicBezTo>
                  <a:close/>
                  <a:moveTo>
                    <a:pt x="2222522" y="111332"/>
                  </a:moveTo>
                  <a:cubicBezTo>
                    <a:pt x="2577285" y="108046"/>
                    <a:pt x="2869635" y="400392"/>
                    <a:pt x="2869635" y="758441"/>
                  </a:cubicBezTo>
                  <a:cubicBezTo>
                    <a:pt x="2869635" y="1116481"/>
                    <a:pt x="2580571" y="1408827"/>
                    <a:pt x="2225812" y="1408827"/>
                  </a:cubicBezTo>
                  <a:cubicBezTo>
                    <a:pt x="1864481" y="1408827"/>
                    <a:pt x="1572131" y="1116481"/>
                    <a:pt x="1572131" y="758441"/>
                  </a:cubicBezTo>
                  <a:cubicBezTo>
                    <a:pt x="1572131" y="403682"/>
                    <a:pt x="1867763" y="111332"/>
                    <a:pt x="2222522" y="111332"/>
                  </a:cubicBezTo>
                  <a:close/>
                  <a:moveTo>
                    <a:pt x="2169963" y="2934"/>
                  </a:moveTo>
                  <a:cubicBezTo>
                    <a:pt x="2518154" y="-29911"/>
                    <a:pt x="2859773" y="216444"/>
                    <a:pt x="2951749" y="571203"/>
                  </a:cubicBezTo>
                  <a:cubicBezTo>
                    <a:pt x="2968171" y="630330"/>
                    <a:pt x="2968171" y="689459"/>
                    <a:pt x="2974742" y="748586"/>
                  </a:cubicBezTo>
                  <a:cubicBezTo>
                    <a:pt x="2974742" y="761722"/>
                    <a:pt x="2958317" y="774862"/>
                    <a:pt x="2948462" y="788001"/>
                  </a:cubicBezTo>
                  <a:cubicBezTo>
                    <a:pt x="2935323" y="774862"/>
                    <a:pt x="2915615" y="765008"/>
                    <a:pt x="2912333" y="751869"/>
                  </a:cubicBezTo>
                  <a:cubicBezTo>
                    <a:pt x="2902478" y="699312"/>
                    <a:pt x="2899190" y="646757"/>
                    <a:pt x="2889335" y="594197"/>
                  </a:cubicBezTo>
                  <a:cubicBezTo>
                    <a:pt x="2810499" y="288715"/>
                    <a:pt x="2544429" y="78483"/>
                    <a:pt x="2229090" y="75202"/>
                  </a:cubicBezTo>
                  <a:cubicBezTo>
                    <a:pt x="1857910" y="71916"/>
                    <a:pt x="1558989" y="354408"/>
                    <a:pt x="1535994" y="725592"/>
                  </a:cubicBezTo>
                  <a:cubicBezTo>
                    <a:pt x="1535994" y="748586"/>
                    <a:pt x="1509719" y="768294"/>
                    <a:pt x="1496579" y="788001"/>
                  </a:cubicBezTo>
                  <a:cubicBezTo>
                    <a:pt x="1486724" y="765008"/>
                    <a:pt x="1470299" y="742014"/>
                    <a:pt x="1470299" y="719020"/>
                  </a:cubicBezTo>
                  <a:cubicBezTo>
                    <a:pt x="1496579" y="328131"/>
                    <a:pt x="1779074" y="42354"/>
                    <a:pt x="2169963" y="2934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02" name="Freeform: Shape 901">
              <a:extLst>
                <a:ext uri="{FF2B5EF4-FFF2-40B4-BE49-F238E27FC236}">
                  <a16:creationId xmlns:a16="http://schemas.microsoft.com/office/drawing/2014/main" id="{F1E8BCDA-97D3-4DC0-94B4-7FE6C3F87028}"/>
                </a:ext>
              </a:extLst>
            </p:cNvPr>
            <p:cNvSpPr/>
            <p:nvPr/>
          </p:nvSpPr>
          <p:spPr>
            <a:xfrm>
              <a:off x="4579994" y="4584200"/>
              <a:ext cx="1538908" cy="1408827"/>
            </a:xfrm>
            <a:custGeom>
              <a:avLst/>
              <a:gdLst>
                <a:gd name="connsiteX0" fmla="*/ 1060844 w 1072211"/>
                <a:gd name="connsiteY0" fmla="*/ 478543 h 981579"/>
                <a:gd name="connsiteX1" fmla="*/ 1072211 w 1072211"/>
                <a:gd name="connsiteY1" fmla="*/ 528358 h 981579"/>
                <a:gd name="connsiteX2" fmla="*/ 1068792 w 1072211"/>
                <a:gd name="connsiteY2" fmla="*/ 528434 h 981579"/>
                <a:gd name="connsiteX3" fmla="*/ 528679 w 1072211"/>
                <a:gd name="connsiteY3" fmla="*/ 306432 h 981579"/>
                <a:gd name="connsiteX4" fmla="*/ 299814 w 1072211"/>
                <a:gd name="connsiteY4" fmla="*/ 526140 h 981579"/>
                <a:gd name="connsiteX5" fmla="*/ 517234 w 1072211"/>
                <a:gd name="connsiteY5" fmla="*/ 750429 h 981579"/>
                <a:gd name="connsiteX6" fmla="*/ 743810 w 1072211"/>
                <a:gd name="connsiteY6" fmla="*/ 530718 h 981579"/>
                <a:gd name="connsiteX7" fmla="*/ 528679 w 1072211"/>
                <a:gd name="connsiteY7" fmla="*/ 306432 h 981579"/>
                <a:gd name="connsiteX8" fmla="*/ 524100 w 1072211"/>
                <a:gd name="connsiteY8" fmla="*/ 77569 h 981579"/>
                <a:gd name="connsiteX9" fmla="*/ 974966 w 1072211"/>
                <a:gd name="connsiteY9" fmla="*/ 528432 h 981579"/>
                <a:gd name="connsiteX10" fmla="*/ 526392 w 1072211"/>
                <a:gd name="connsiteY10" fmla="*/ 981579 h 981579"/>
                <a:gd name="connsiteX11" fmla="*/ 70950 w 1072211"/>
                <a:gd name="connsiteY11" fmla="*/ 528432 h 981579"/>
                <a:gd name="connsiteX12" fmla="*/ 524100 w 1072211"/>
                <a:gd name="connsiteY12" fmla="*/ 77569 h 981579"/>
                <a:gd name="connsiteX13" fmla="*/ 487480 w 1072211"/>
                <a:gd name="connsiteY13" fmla="*/ 2044 h 981579"/>
                <a:gd name="connsiteX14" fmla="*/ 1032178 w 1072211"/>
                <a:gd name="connsiteY14" fmla="*/ 397977 h 981579"/>
                <a:gd name="connsiteX15" fmla="*/ 1048198 w 1072211"/>
                <a:gd name="connsiteY15" fmla="*/ 521566 h 981579"/>
                <a:gd name="connsiteX16" fmla="*/ 1029888 w 1072211"/>
                <a:gd name="connsiteY16" fmla="*/ 549028 h 981579"/>
                <a:gd name="connsiteX17" fmla="*/ 1004715 w 1072211"/>
                <a:gd name="connsiteY17" fmla="*/ 523853 h 981579"/>
                <a:gd name="connsiteX18" fmla="*/ 988692 w 1072211"/>
                <a:gd name="connsiteY18" fmla="*/ 413998 h 981579"/>
                <a:gd name="connsiteX19" fmla="*/ 528676 w 1072211"/>
                <a:gd name="connsiteY19" fmla="*/ 52396 h 981579"/>
                <a:gd name="connsiteX20" fmla="*/ 45772 w 1072211"/>
                <a:gd name="connsiteY20" fmla="*/ 505545 h 981579"/>
                <a:gd name="connsiteX21" fmla="*/ 18310 w 1072211"/>
                <a:gd name="connsiteY21" fmla="*/ 549028 h 981579"/>
                <a:gd name="connsiteX22" fmla="*/ 0 w 1072211"/>
                <a:gd name="connsiteY22" fmla="*/ 500966 h 981579"/>
                <a:gd name="connsiteX23" fmla="*/ 487480 w 1072211"/>
                <a:gd name="connsiteY23" fmla="*/ 2044 h 981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72211" h="981579">
                  <a:moveTo>
                    <a:pt x="1060844" y="478543"/>
                  </a:moveTo>
                  <a:lnTo>
                    <a:pt x="1072211" y="528358"/>
                  </a:lnTo>
                  <a:lnTo>
                    <a:pt x="1068792" y="528434"/>
                  </a:lnTo>
                  <a:close/>
                  <a:moveTo>
                    <a:pt x="528679" y="306432"/>
                  </a:moveTo>
                  <a:cubicBezTo>
                    <a:pt x="402806" y="304142"/>
                    <a:pt x="302106" y="402553"/>
                    <a:pt x="299814" y="526140"/>
                  </a:cubicBezTo>
                  <a:cubicBezTo>
                    <a:pt x="297527" y="647439"/>
                    <a:pt x="395940" y="748137"/>
                    <a:pt x="517234" y="750429"/>
                  </a:cubicBezTo>
                  <a:cubicBezTo>
                    <a:pt x="645400" y="752716"/>
                    <a:pt x="743810" y="656592"/>
                    <a:pt x="743810" y="530718"/>
                  </a:cubicBezTo>
                  <a:cubicBezTo>
                    <a:pt x="743810" y="407132"/>
                    <a:pt x="649978" y="308721"/>
                    <a:pt x="528679" y="306432"/>
                  </a:cubicBezTo>
                  <a:close/>
                  <a:moveTo>
                    <a:pt x="524100" y="77569"/>
                  </a:moveTo>
                  <a:cubicBezTo>
                    <a:pt x="771276" y="75279"/>
                    <a:pt x="974966" y="278967"/>
                    <a:pt x="974966" y="528432"/>
                  </a:cubicBezTo>
                  <a:cubicBezTo>
                    <a:pt x="974966" y="777891"/>
                    <a:pt x="773565" y="981579"/>
                    <a:pt x="526392" y="981579"/>
                  </a:cubicBezTo>
                  <a:cubicBezTo>
                    <a:pt x="274640" y="981579"/>
                    <a:pt x="70950" y="777891"/>
                    <a:pt x="70950" y="528432"/>
                  </a:cubicBezTo>
                  <a:cubicBezTo>
                    <a:pt x="70950" y="281259"/>
                    <a:pt x="276927" y="77569"/>
                    <a:pt x="524100" y="77569"/>
                  </a:cubicBezTo>
                  <a:close/>
                  <a:moveTo>
                    <a:pt x="487480" y="2044"/>
                  </a:moveTo>
                  <a:cubicBezTo>
                    <a:pt x="730077" y="-20840"/>
                    <a:pt x="968095" y="150804"/>
                    <a:pt x="1032178" y="397977"/>
                  </a:cubicBezTo>
                  <a:cubicBezTo>
                    <a:pt x="1043620" y="439173"/>
                    <a:pt x="1043620" y="480370"/>
                    <a:pt x="1048198" y="521566"/>
                  </a:cubicBezTo>
                  <a:cubicBezTo>
                    <a:pt x="1048198" y="530718"/>
                    <a:pt x="1036754" y="539873"/>
                    <a:pt x="1029888" y="549028"/>
                  </a:cubicBezTo>
                  <a:cubicBezTo>
                    <a:pt x="1020733" y="539873"/>
                    <a:pt x="1007002" y="533008"/>
                    <a:pt x="1004715" y="523853"/>
                  </a:cubicBezTo>
                  <a:cubicBezTo>
                    <a:pt x="997849" y="487235"/>
                    <a:pt x="995558" y="450618"/>
                    <a:pt x="988692" y="413998"/>
                  </a:cubicBezTo>
                  <a:cubicBezTo>
                    <a:pt x="933764" y="201158"/>
                    <a:pt x="748384" y="54682"/>
                    <a:pt x="528676" y="52396"/>
                  </a:cubicBezTo>
                  <a:cubicBezTo>
                    <a:pt x="270062" y="50106"/>
                    <a:pt x="61793" y="246928"/>
                    <a:pt x="45772" y="505545"/>
                  </a:cubicBezTo>
                  <a:cubicBezTo>
                    <a:pt x="45772" y="521566"/>
                    <a:pt x="27465" y="535297"/>
                    <a:pt x="18310" y="549028"/>
                  </a:cubicBezTo>
                  <a:cubicBezTo>
                    <a:pt x="11444" y="533008"/>
                    <a:pt x="0" y="516987"/>
                    <a:pt x="0" y="500966"/>
                  </a:cubicBezTo>
                  <a:cubicBezTo>
                    <a:pt x="18310" y="228620"/>
                    <a:pt x="215134" y="29509"/>
                    <a:pt x="487480" y="2044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03" name="Freeform: Shape 902">
              <a:extLst>
                <a:ext uri="{FF2B5EF4-FFF2-40B4-BE49-F238E27FC236}">
                  <a16:creationId xmlns:a16="http://schemas.microsoft.com/office/drawing/2014/main" id="{9661616F-6ABF-4B5E-A565-4F6D682451B3}"/>
                </a:ext>
              </a:extLst>
            </p:cNvPr>
            <p:cNvSpPr/>
            <p:nvPr/>
          </p:nvSpPr>
          <p:spPr>
            <a:xfrm>
              <a:off x="6102273" y="5086391"/>
              <a:ext cx="1495836" cy="236503"/>
            </a:xfrm>
            <a:custGeom>
              <a:avLst/>
              <a:gdLst>
                <a:gd name="connsiteX0" fmla="*/ 0 w 1495836"/>
                <a:gd name="connsiteY0" fmla="*/ 0 h 236503"/>
                <a:gd name="connsiteX1" fmla="*/ 1495836 w 1495836"/>
                <a:gd name="connsiteY1" fmla="*/ 0 h 236503"/>
                <a:gd name="connsiteX2" fmla="*/ 1495836 w 1495836"/>
                <a:gd name="connsiteY2" fmla="*/ 236503 h 236503"/>
                <a:gd name="connsiteX3" fmla="*/ 0 w 1495836"/>
                <a:gd name="connsiteY3" fmla="*/ 236503 h 236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5836" h="236503">
                  <a:moveTo>
                    <a:pt x="0" y="0"/>
                  </a:moveTo>
                  <a:lnTo>
                    <a:pt x="1495836" y="0"/>
                  </a:lnTo>
                  <a:lnTo>
                    <a:pt x="1495836" y="236503"/>
                  </a:lnTo>
                  <a:lnTo>
                    <a:pt x="0" y="236503"/>
                  </a:ln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04" name="Freeform: Shape 903">
              <a:extLst>
                <a:ext uri="{FF2B5EF4-FFF2-40B4-BE49-F238E27FC236}">
                  <a16:creationId xmlns:a16="http://schemas.microsoft.com/office/drawing/2014/main" id="{E2F05A37-D6B3-47D2-A7D8-45E6DF01C68F}"/>
                </a:ext>
              </a:extLst>
            </p:cNvPr>
            <p:cNvSpPr/>
            <p:nvPr/>
          </p:nvSpPr>
          <p:spPr>
            <a:xfrm>
              <a:off x="7611157" y="4584200"/>
              <a:ext cx="1538908" cy="1408827"/>
            </a:xfrm>
            <a:custGeom>
              <a:avLst/>
              <a:gdLst>
                <a:gd name="connsiteX0" fmla="*/ 1060844 w 1072211"/>
                <a:gd name="connsiteY0" fmla="*/ 478543 h 981579"/>
                <a:gd name="connsiteX1" fmla="*/ 1072211 w 1072211"/>
                <a:gd name="connsiteY1" fmla="*/ 528358 h 981579"/>
                <a:gd name="connsiteX2" fmla="*/ 1068792 w 1072211"/>
                <a:gd name="connsiteY2" fmla="*/ 528434 h 981579"/>
                <a:gd name="connsiteX3" fmla="*/ 528679 w 1072211"/>
                <a:gd name="connsiteY3" fmla="*/ 306432 h 981579"/>
                <a:gd name="connsiteX4" fmla="*/ 299814 w 1072211"/>
                <a:gd name="connsiteY4" fmla="*/ 526140 h 981579"/>
                <a:gd name="connsiteX5" fmla="*/ 517234 w 1072211"/>
                <a:gd name="connsiteY5" fmla="*/ 750429 h 981579"/>
                <a:gd name="connsiteX6" fmla="*/ 743810 w 1072211"/>
                <a:gd name="connsiteY6" fmla="*/ 530718 h 981579"/>
                <a:gd name="connsiteX7" fmla="*/ 528679 w 1072211"/>
                <a:gd name="connsiteY7" fmla="*/ 306432 h 981579"/>
                <a:gd name="connsiteX8" fmla="*/ 524100 w 1072211"/>
                <a:gd name="connsiteY8" fmla="*/ 77569 h 981579"/>
                <a:gd name="connsiteX9" fmla="*/ 974966 w 1072211"/>
                <a:gd name="connsiteY9" fmla="*/ 528432 h 981579"/>
                <a:gd name="connsiteX10" fmla="*/ 526392 w 1072211"/>
                <a:gd name="connsiteY10" fmla="*/ 981579 h 981579"/>
                <a:gd name="connsiteX11" fmla="*/ 70950 w 1072211"/>
                <a:gd name="connsiteY11" fmla="*/ 528432 h 981579"/>
                <a:gd name="connsiteX12" fmla="*/ 524100 w 1072211"/>
                <a:gd name="connsiteY12" fmla="*/ 77569 h 981579"/>
                <a:gd name="connsiteX13" fmla="*/ 487480 w 1072211"/>
                <a:gd name="connsiteY13" fmla="*/ 2044 h 981579"/>
                <a:gd name="connsiteX14" fmla="*/ 1032178 w 1072211"/>
                <a:gd name="connsiteY14" fmla="*/ 397977 h 981579"/>
                <a:gd name="connsiteX15" fmla="*/ 1048198 w 1072211"/>
                <a:gd name="connsiteY15" fmla="*/ 521566 h 981579"/>
                <a:gd name="connsiteX16" fmla="*/ 1029888 w 1072211"/>
                <a:gd name="connsiteY16" fmla="*/ 549028 h 981579"/>
                <a:gd name="connsiteX17" fmla="*/ 1004715 w 1072211"/>
                <a:gd name="connsiteY17" fmla="*/ 523853 h 981579"/>
                <a:gd name="connsiteX18" fmla="*/ 988692 w 1072211"/>
                <a:gd name="connsiteY18" fmla="*/ 413998 h 981579"/>
                <a:gd name="connsiteX19" fmla="*/ 528676 w 1072211"/>
                <a:gd name="connsiteY19" fmla="*/ 52396 h 981579"/>
                <a:gd name="connsiteX20" fmla="*/ 45772 w 1072211"/>
                <a:gd name="connsiteY20" fmla="*/ 505545 h 981579"/>
                <a:gd name="connsiteX21" fmla="*/ 18310 w 1072211"/>
                <a:gd name="connsiteY21" fmla="*/ 549028 h 981579"/>
                <a:gd name="connsiteX22" fmla="*/ 0 w 1072211"/>
                <a:gd name="connsiteY22" fmla="*/ 500966 h 981579"/>
                <a:gd name="connsiteX23" fmla="*/ 487480 w 1072211"/>
                <a:gd name="connsiteY23" fmla="*/ 2044 h 981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72211" h="981579">
                  <a:moveTo>
                    <a:pt x="1060844" y="478543"/>
                  </a:moveTo>
                  <a:lnTo>
                    <a:pt x="1072211" y="528358"/>
                  </a:lnTo>
                  <a:lnTo>
                    <a:pt x="1068792" y="528434"/>
                  </a:lnTo>
                  <a:close/>
                  <a:moveTo>
                    <a:pt x="528679" y="306432"/>
                  </a:moveTo>
                  <a:cubicBezTo>
                    <a:pt x="402806" y="304142"/>
                    <a:pt x="302106" y="402553"/>
                    <a:pt x="299814" y="526140"/>
                  </a:cubicBezTo>
                  <a:cubicBezTo>
                    <a:pt x="297527" y="647439"/>
                    <a:pt x="395940" y="748137"/>
                    <a:pt x="517234" y="750429"/>
                  </a:cubicBezTo>
                  <a:cubicBezTo>
                    <a:pt x="645400" y="752716"/>
                    <a:pt x="743810" y="656592"/>
                    <a:pt x="743810" y="530718"/>
                  </a:cubicBezTo>
                  <a:cubicBezTo>
                    <a:pt x="743810" y="407132"/>
                    <a:pt x="649978" y="308721"/>
                    <a:pt x="528679" y="306432"/>
                  </a:cubicBezTo>
                  <a:close/>
                  <a:moveTo>
                    <a:pt x="524100" y="77569"/>
                  </a:moveTo>
                  <a:cubicBezTo>
                    <a:pt x="771276" y="75279"/>
                    <a:pt x="974966" y="278967"/>
                    <a:pt x="974966" y="528432"/>
                  </a:cubicBezTo>
                  <a:cubicBezTo>
                    <a:pt x="974966" y="777891"/>
                    <a:pt x="773565" y="981579"/>
                    <a:pt x="526392" y="981579"/>
                  </a:cubicBezTo>
                  <a:cubicBezTo>
                    <a:pt x="274640" y="981579"/>
                    <a:pt x="70950" y="777891"/>
                    <a:pt x="70950" y="528432"/>
                  </a:cubicBezTo>
                  <a:cubicBezTo>
                    <a:pt x="70950" y="281259"/>
                    <a:pt x="276927" y="77569"/>
                    <a:pt x="524100" y="77569"/>
                  </a:cubicBezTo>
                  <a:close/>
                  <a:moveTo>
                    <a:pt x="487480" y="2044"/>
                  </a:moveTo>
                  <a:cubicBezTo>
                    <a:pt x="730077" y="-20840"/>
                    <a:pt x="968095" y="150804"/>
                    <a:pt x="1032178" y="397977"/>
                  </a:cubicBezTo>
                  <a:cubicBezTo>
                    <a:pt x="1043620" y="439173"/>
                    <a:pt x="1043620" y="480370"/>
                    <a:pt x="1048198" y="521566"/>
                  </a:cubicBezTo>
                  <a:cubicBezTo>
                    <a:pt x="1048198" y="530718"/>
                    <a:pt x="1036754" y="539873"/>
                    <a:pt x="1029888" y="549028"/>
                  </a:cubicBezTo>
                  <a:cubicBezTo>
                    <a:pt x="1020733" y="539873"/>
                    <a:pt x="1007002" y="533008"/>
                    <a:pt x="1004715" y="523853"/>
                  </a:cubicBezTo>
                  <a:cubicBezTo>
                    <a:pt x="997849" y="487235"/>
                    <a:pt x="995558" y="450618"/>
                    <a:pt x="988692" y="413998"/>
                  </a:cubicBezTo>
                  <a:cubicBezTo>
                    <a:pt x="933764" y="201158"/>
                    <a:pt x="748384" y="54682"/>
                    <a:pt x="528676" y="52396"/>
                  </a:cubicBezTo>
                  <a:cubicBezTo>
                    <a:pt x="270062" y="50106"/>
                    <a:pt x="61793" y="246928"/>
                    <a:pt x="45772" y="505545"/>
                  </a:cubicBezTo>
                  <a:cubicBezTo>
                    <a:pt x="45772" y="521566"/>
                    <a:pt x="27465" y="535297"/>
                    <a:pt x="18310" y="549028"/>
                  </a:cubicBezTo>
                  <a:cubicBezTo>
                    <a:pt x="11444" y="533008"/>
                    <a:pt x="0" y="516987"/>
                    <a:pt x="0" y="500966"/>
                  </a:cubicBezTo>
                  <a:cubicBezTo>
                    <a:pt x="18310" y="228620"/>
                    <a:pt x="215134" y="29509"/>
                    <a:pt x="487480" y="2044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05" name="Freeform: Shape 904">
              <a:extLst>
                <a:ext uri="{FF2B5EF4-FFF2-40B4-BE49-F238E27FC236}">
                  <a16:creationId xmlns:a16="http://schemas.microsoft.com/office/drawing/2014/main" id="{78590E1D-9404-4AB5-BE17-CD0D10204A76}"/>
                </a:ext>
              </a:extLst>
            </p:cNvPr>
            <p:cNvSpPr/>
            <p:nvPr/>
          </p:nvSpPr>
          <p:spPr>
            <a:xfrm>
              <a:off x="3028313" y="5108351"/>
              <a:ext cx="1522720" cy="236503"/>
            </a:xfrm>
            <a:custGeom>
              <a:avLst/>
              <a:gdLst>
                <a:gd name="connsiteX0" fmla="*/ 0 w 1522720"/>
                <a:gd name="connsiteY0" fmla="*/ 0 h 236503"/>
                <a:gd name="connsiteX1" fmla="*/ 1522720 w 1522720"/>
                <a:gd name="connsiteY1" fmla="*/ 0 h 236503"/>
                <a:gd name="connsiteX2" fmla="*/ 1522720 w 1522720"/>
                <a:gd name="connsiteY2" fmla="*/ 236503 h 236503"/>
                <a:gd name="connsiteX3" fmla="*/ 0 w 1522720"/>
                <a:gd name="connsiteY3" fmla="*/ 236503 h 236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2720" h="236503">
                  <a:moveTo>
                    <a:pt x="0" y="0"/>
                  </a:moveTo>
                  <a:lnTo>
                    <a:pt x="1522720" y="0"/>
                  </a:lnTo>
                  <a:lnTo>
                    <a:pt x="1522720" y="236503"/>
                  </a:lnTo>
                  <a:lnTo>
                    <a:pt x="0" y="236503"/>
                  </a:ln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906" name="Group 905">
            <a:extLst>
              <a:ext uri="{FF2B5EF4-FFF2-40B4-BE49-F238E27FC236}">
                <a16:creationId xmlns:a16="http://schemas.microsoft.com/office/drawing/2014/main" id="{3F08C452-AA1B-42D3-8A14-304AB2B9BBC8}"/>
              </a:ext>
            </a:extLst>
          </p:cNvPr>
          <p:cNvGrpSpPr/>
          <p:nvPr/>
        </p:nvGrpSpPr>
        <p:grpSpPr>
          <a:xfrm>
            <a:off x="1550255" y="4888168"/>
            <a:ext cx="2758202" cy="907552"/>
            <a:chOff x="1855056" y="4888168"/>
            <a:chExt cx="2758202" cy="907552"/>
          </a:xfrm>
        </p:grpSpPr>
        <p:grpSp>
          <p:nvGrpSpPr>
            <p:cNvPr id="907" name="Group 906">
              <a:extLst>
                <a:ext uri="{FF2B5EF4-FFF2-40B4-BE49-F238E27FC236}">
                  <a16:creationId xmlns:a16="http://schemas.microsoft.com/office/drawing/2014/main" id="{0CBB0A38-C24B-47FF-9DC7-0C799C429647}"/>
                </a:ext>
              </a:extLst>
            </p:cNvPr>
            <p:cNvGrpSpPr/>
            <p:nvPr/>
          </p:nvGrpSpPr>
          <p:grpSpPr>
            <a:xfrm>
              <a:off x="1855056" y="4888168"/>
              <a:ext cx="224910" cy="907552"/>
              <a:chOff x="1695585" y="1965105"/>
              <a:chExt cx="167883" cy="910747"/>
            </a:xfrm>
            <a:solidFill>
              <a:schemeClr val="accent3"/>
            </a:solidFill>
          </p:grpSpPr>
          <p:sp>
            <p:nvSpPr>
              <p:cNvPr id="935" name="Rectangle 934">
                <a:extLst>
                  <a:ext uri="{FF2B5EF4-FFF2-40B4-BE49-F238E27FC236}">
                    <a16:creationId xmlns:a16="http://schemas.microsoft.com/office/drawing/2014/main" id="{E905BEC0-B89D-4438-84A4-3784C18E064D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6" name="Rectangle 935">
                <a:extLst>
                  <a:ext uri="{FF2B5EF4-FFF2-40B4-BE49-F238E27FC236}">
                    <a16:creationId xmlns:a16="http://schemas.microsoft.com/office/drawing/2014/main" id="{C4015171-94B6-44F1-AE49-AA1C72E1BF24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08" name="Group 907">
              <a:extLst>
                <a:ext uri="{FF2B5EF4-FFF2-40B4-BE49-F238E27FC236}">
                  <a16:creationId xmlns:a16="http://schemas.microsoft.com/office/drawing/2014/main" id="{8D18D027-A555-40B2-AB19-D32D9A104EFD}"/>
                </a:ext>
              </a:extLst>
            </p:cNvPr>
            <p:cNvGrpSpPr/>
            <p:nvPr/>
          </p:nvGrpSpPr>
          <p:grpSpPr>
            <a:xfrm>
              <a:off x="2136533" y="4888168"/>
              <a:ext cx="224910" cy="907552"/>
              <a:chOff x="1695585" y="1965105"/>
              <a:chExt cx="167883" cy="910747"/>
            </a:xfrm>
            <a:solidFill>
              <a:schemeClr val="accent3"/>
            </a:solidFill>
          </p:grpSpPr>
          <p:sp>
            <p:nvSpPr>
              <p:cNvPr id="933" name="Rectangle 932">
                <a:extLst>
                  <a:ext uri="{FF2B5EF4-FFF2-40B4-BE49-F238E27FC236}">
                    <a16:creationId xmlns:a16="http://schemas.microsoft.com/office/drawing/2014/main" id="{A586698B-EEE6-416B-9B9D-215C1054B3E5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4" name="Rectangle 933">
                <a:extLst>
                  <a:ext uri="{FF2B5EF4-FFF2-40B4-BE49-F238E27FC236}">
                    <a16:creationId xmlns:a16="http://schemas.microsoft.com/office/drawing/2014/main" id="{35DAA060-D14F-402E-ADFF-EEB9C4516AEC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09" name="Group 908">
              <a:extLst>
                <a:ext uri="{FF2B5EF4-FFF2-40B4-BE49-F238E27FC236}">
                  <a16:creationId xmlns:a16="http://schemas.microsoft.com/office/drawing/2014/main" id="{F24A637F-C98C-4ED3-BEDE-D9EDD12400A5}"/>
                </a:ext>
              </a:extLst>
            </p:cNvPr>
            <p:cNvGrpSpPr/>
            <p:nvPr/>
          </p:nvGrpSpPr>
          <p:grpSpPr>
            <a:xfrm>
              <a:off x="2418010" y="4888168"/>
              <a:ext cx="224910" cy="907552"/>
              <a:chOff x="1695585" y="1965105"/>
              <a:chExt cx="167883" cy="910747"/>
            </a:xfrm>
            <a:solidFill>
              <a:schemeClr val="accent3"/>
            </a:solidFill>
          </p:grpSpPr>
          <p:sp>
            <p:nvSpPr>
              <p:cNvPr id="931" name="Rectangle 930">
                <a:extLst>
                  <a:ext uri="{FF2B5EF4-FFF2-40B4-BE49-F238E27FC236}">
                    <a16:creationId xmlns:a16="http://schemas.microsoft.com/office/drawing/2014/main" id="{AAB57C36-B735-4AAA-B795-F559713356AE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2" name="Rectangle 931">
                <a:extLst>
                  <a:ext uri="{FF2B5EF4-FFF2-40B4-BE49-F238E27FC236}">
                    <a16:creationId xmlns:a16="http://schemas.microsoft.com/office/drawing/2014/main" id="{F51172A9-6A31-43E8-8429-D0467EC0B25E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0" name="Group 909">
              <a:extLst>
                <a:ext uri="{FF2B5EF4-FFF2-40B4-BE49-F238E27FC236}">
                  <a16:creationId xmlns:a16="http://schemas.microsoft.com/office/drawing/2014/main" id="{CBE8C8F9-64AC-4FFC-BA7A-6845DF8AD70A}"/>
                </a:ext>
              </a:extLst>
            </p:cNvPr>
            <p:cNvGrpSpPr/>
            <p:nvPr/>
          </p:nvGrpSpPr>
          <p:grpSpPr>
            <a:xfrm>
              <a:off x="2699487" y="4888168"/>
              <a:ext cx="224910" cy="907552"/>
              <a:chOff x="1695585" y="1965105"/>
              <a:chExt cx="167883" cy="910747"/>
            </a:xfrm>
            <a:solidFill>
              <a:schemeClr val="accent3"/>
            </a:solidFill>
          </p:grpSpPr>
          <p:sp>
            <p:nvSpPr>
              <p:cNvPr id="929" name="Rectangle 928">
                <a:extLst>
                  <a:ext uri="{FF2B5EF4-FFF2-40B4-BE49-F238E27FC236}">
                    <a16:creationId xmlns:a16="http://schemas.microsoft.com/office/drawing/2014/main" id="{E85649B0-E9B5-4B3C-A5AF-E0AAA37CBCEA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0" name="Rectangle 929">
                <a:extLst>
                  <a:ext uri="{FF2B5EF4-FFF2-40B4-BE49-F238E27FC236}">
                    <a16:creationId xmlns:a16="http://schemas.microsoft.com/office/drawing/2014/main" id="{CCA9CA7F-3DC8-42EF-989E-4A6EF4EAC396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1" name="Group 910">
              <a:extLst>
                <a:ext uri="{FF2B5EF4-FFF2-40B4-BE49-F238E27FC236}">
                  <a16:creationId xmlns:a16="http://schemas.microsoft.com/office/drawing/2014/main" id="{6E954636-3DCE-4FC9-AD38-AC8A08A1B1DA}"/>
                </a:ext>
              </a:extLst>
            </p:cNvPr>
            <p:cNvGrpSpPr/>
            <p:nvPr/>
          </p:nvGrpSpPr>
          <p:grpSpPr>
            <a:xfrm>
              <a:off x="2980964" y="4888168"/>
              <a:ext cx="224910" cy="907552"/>
              <a:chOff x="1695585" y="1965105"/>
              <a:chExt cx="167883" cy="910747"/>
            </a:xfrm>
            <a:solidFill>
              <a:schemeClr val="bg1">
                <a:lumMod val="85000"/>
              </a:schemeClr>
            </a:solidFill>
          </p:grpSpPr>
          <p:sp>
            <p:nvSpPr>
              <p:cNvPr id="927" name="Rectangle 926">
                <a:extLst>
                  <a:ext uri="{FF2B5EF4-FFF2-40B4-BE49-F238E27FC236}">
                    <a16:creationId xmlns:a16="http://schemas.microsoft.com/office/drawing/2014/main" id="{DAAEE538-2C4D-474D-9027-A34C1196BA4D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8" name="Rectangle 927">
                <a:extLst>
                  <a:ext uri="{FF2B5EF4-FFF2-40B4-BE49-F238E27FC236}">
                    <a16:creationId xmlns:a16="http://schemas.microsoft.com/office/drawing/2014/main" id="{837A765B-EB86-472C-9F5E-68D56A978F54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2" name="Group 911">
              <a:extLst>
                <a:ext uri="{FF2B5EF4-FFF2-40B4-BE49-F238E27FC236}">
                  <a16:creationId xmlns:a16="http://schemas.microsoft.com/office/drawing/2014/main" id="{8347043D-9CC5-40D9-83D2-8ABC3C1FA809}"/>
                </a:ext>
              </a:extLst>
            </p:cNvPr>
            <p:cNvGrpSpPr/>
            <p:nvPr/>
          </p:nvGrpSpPr>
          <p:grpSpPr>
            <a:xfrm>
              <a:off x="3262440" y="4888168"/>
              <a:ext cx="224910" cy="907552"/>
              <a:chOff x="1695585" y="1965105"/>
              <a:chExt cx="167883" cy="910747"/>
            </a:xfrm>
            <a:solidFill>
              <a:schemeClr val="bg1">
                <a:lumMod val="85000"/>
              </a:schemeClr>
            </a:solidFill>
          </p:grpSpPr>
          <p:sp>
            <p:nvSpPr>
              <p:cNvPr id="925" name="Rectangle 924">
                <a:extLst>
                  <a:ext uri="{FF2B5EF4-FFF2-40B4-BE49-F238E27FC236}">
                    <a16:creationId xmlns:a16="http://schemas.microsoft.com/office/drawing/2014/main" id="{9B052644-160C-4559-BD94-EFAE2720BA95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6" name="Rectangle 925">
                <a:extLst>
                  <a:ext uri="{FF2B5EF4-FFF2-40B4-BE49-F238E27FC236}">
                    <a16:creationId xmlns:a16="http://schemas.microsoft.com/office/drawing/2014/main" id="{BD100AFC-B5FC-45AE-8965-26B4B6BCDDB6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3" name="Group 912">
              <a:extLst>
                <a:ext uri="{FF2B5EF4-FFF2-40B4-BE49-F238E27FC236}">
                  <a16:creationId xmlns:a16="http://schemas.microsoft.com/office/drawing/2014/main" id="{66E95C86-99A1-413E-B4DA-D2487E7D014E}"/>
                </a:ext>
              </a:extLst>
            </p:cNvPr>
            <p:cNvGrpSpPr/>
            <p:nvPr/>
          </p:nvGrpSpPr>
          <p:grpSpPr>
            <a:xfrm>
              <a:off x="3543917" y="4888168"/>
              <a:ext cx="224910" cy="907552"/>
              <a:chOff x="1695585" y="1965105"/>
              <a:chExt cx="167883" cy="910747"/>
            </a:xfrm>
            <a:solidFill>
              <a:schemeClr val="bg1">
                <a:lumMod val="85000"/>
              </a:schemeClr>
            </a:solidFill>
          </p:grpSpPr>
          <p:sp>
            <p:nvSpPr>
              <p:cNvPr id="923" name="Rectangle 922">
                <a:extLst>
                  <a:ext uri="{FF2B5EF4-FFF2-40B4-BE49-F238E27FC236}">
                    <a16:creationId xmlns:a16="http://schemas.microsoft.com/office/drawing/2014/main" id="{42ECC52F-BF60-4209-95D5-020A72B1F403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4" name="Rectangle 923">
                <a:extLst>
                  <a:ext uri="{FF2B5EF4-FFF2-40B4-BE49-F238E27FC236}">
                    <a16:creationId xmlns:a16="http://schemas.microsoft.com/office/drawing/2014/main" id="{4DF44F1E-6EED-4BB1-A957-3C53D067338F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4" name="Group 913">
              <a:extLst>
                <a:ext uri="{FF2B5EF4-FFF2-40B4-BE49-F238E27FC236}">
                  <a16:creationId xmlns:a16="http://schemas.microsoft.com/office/drawing/2014/main" id="{1BC7A8FE-4180-4C19-9D7F-6C3886CDD9DD}"/>
                </a:ext>
              </a:extLst>
            </p:cNvPr>
            <p:cNvGrpSpPr/>
            <p:nvPr/>
          </p:nvGrpSpPr>
          <p:grpSpPr>
            <a:xfrm>
              <a:off x="3825394" y="4888168"/>
              <a:ext cx="224910" cy="907552"/>
              <a:chOff x="1695585" y="1965105"/>
              <a:chExt cx="167883" cy="910747"/>
            </a:xfrm>
            <a:solidFill>
              <a:schemeClr val="bg1">
                <a:lumMod val="85000"/>
              </a:schemeClr>
            </a:solidFill>
          </p:grpSpPr>
          <p:sp>
            <p:nvSpPr>
              <p:cNvPr id="921" name="Rectangle 920">
                <a:extLst>
                  <a:ext uri="{FF2B5EF4-FFF2-40B4-BE49-F238E27FC236}">
                    <a16:creationId xmlns:a16="http://schemas.microsoft.com/office/drawing/2014/main" id="{205B0F5C-F36C-412F-9CAD-77E436685C1B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2" name="Rectangle 921">
                <a:extLst>
                  <a:ext uri="{FF2B5EF4-FFF2-40B4-BE49-F238E27FC236}">
                    <a16:creationId xmlns:a16="http://schemas.microsoft.com/office/drawing/2014/main" id="{C824ECC1-A6E7-410A-9CA5-9C4F2884DC98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5" name="Group 914">
              <a:extLst>
                <a:ext uri="{FF2B5EF4-FFF2-40B4-BE49-F238E27FC236}">
                  <a16:creationId xmlns:a16="http://schemas.microsoft.com/office/drawing/2014/main" id="{BF55AB7E-7ECA-47DE-8B9B-FECAD91CC8B6}"/>
                </a:ext>
              </a:extLst>
            </p:cNvPr>
            <p:cNvGrpSpPr/>
            <p:nvPr/>
          </p:nvGrpSpPr>
          <p:grpSpPr>
            <a:xfrm>
              <a:off x="4106871" y="4888168"/>
              <a:ext cx="224910" cy="907552"/>
              <a:chOff x="1695585" y="1965105"/>
              <a:chExt cx="167883" cy="910747"/>
            </a:xfrm>
            <a:solidFill>
              <a:schemeClr val="bg1">
                <a:lumMod val="85000"/>
              </a:schemeClr>
            </a:solidFill>
          </p:grpSpPr>
          <p:sp>
            <p:nvSpPr>
              <p:cNvPr id="919" name="Rectangle 918">
                <a:extLst>
                  <a:ext uri="{FF2B5EF4-FFF2-40B4-BE49-F238E27FC236}">
                    <a16:creationId xmlns:a16="http://schemas.microsoft.com/office/drawing/2014/main" id="{8065CD7F-0C9D-4865-BC57-C986B2E234D3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0" name="Rectangle 919">
                <a:extLst>
                  <a:ext uri="{FF2B5EF4-FFF2-40B4-BE49-F238E27FC236}">
                    <a16:creationId xmlns:a16="http://schemas.microsoft.com/office/drawing/2014/main" id="{6F75FC0A-FAA6-482F-9F0F-820241C0CEAA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6" name="Group 915">
              <a:extLst>
                <a:ext uri="{FF2B5EF4-FFF2-40B4-BE49-F238E27FC236}">
                  <a16:creationId xmlns:a16="http://schemas.microsoft.com/office/drawing/2014/main" id="{A18E73F2-0385-4C57-9FAD-F91E79A102FF}"/>
                </a:ext>
              </a:extLst>
            </p:cNvPr>
            <p:cNvGrpSpPr/>
            <p:nvPr/>
          </p:nvGrpSpPr>
          <p:grpSpPr>
            <a:xfrm>
              <a:off x="4388348" y="4888168"/>
              <a:ext cx="224910" cy="907552"/>
              <a:chOff x="1695585" y="1965105"/>
              <a:chExt cx="167883" cy="910747"/>
            </a:xfrm>
            <a:solidFill>
              <a:schemeClr val="bg1">
                <a:lumMod val="85000"/>
              </a:schemeClr>
            </a:solidFill>
          </p:grpSpPr>
          <p:sp>
            <p:nvSpPr>
              <p:cNvPr id="917" name="Rectangle 916">
                <a:extLst>
                  <a:ext uri="{FF2B5EF4-FFF2-40B4-BE49-F238E27FC236}">
                    <a16:creationId xmlns:a16="http://schemas.microsoft.com/office/drawing/2014/main" id="{937C891C-C5C4-4558-B392-AB71DC989FE2}"/>
                  </a:ext>
                </a:extLst>
              </p:cNvPr>
              <p:cNvSpPr/>
              <p:nvPr/>
            </p:nvSpPr>
            <p:spPr>
              <a:xfrm>
                <a:off x="1695585" y="2445741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8" name="Rectangle 917">
                <a:extLst>
                  <a:ext uri="{FF2B5EF4-FFF2-40B4-BE49-F238E27FC236}">
                    <a16:creationId xmlns:a16="http://schemas.microsoft.com/office/drawing/2014/main" id="{B8063D6C-39CF-4E9D-910F-485CD4B1E4DE}"/>
                  </a:ext>
                </a:extLst>
              </p:cNvPr>
              <p:cNvSpPr/>
              <p:nvPr/>
            </p:nvSpPr>
            <p:spPr>
              <a:xfrm>
                <a:off x="1695585" y="1965105"/>
                <a:ext cx="167883" cy="4301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37" name="Group 936">
            <a:extLst>
              <a:ext uri="{FF2B5EF4-FFF2-40B4-BE49-F238E27FC236}">
                <a16:creationId xmlns:a16="http://schemas.microsoft.com/office/drawing/2014/main" id="{EBBE70CB-38D0-481E-9975-2EB3EF3FF3B1}"/>
              </a:ext>
            </a:extLst>
          </p:cNvPr>
          <p:cNvGrpSpPr/>
          <p:nvPr/>
        </p:nvGrpSpPr>
        <p:grpSpPr>
          <a:xfrm>
            <a:off x="823765" y="5259623"/>
            <a:ext cx="3509319" cy="846425"/>
            <a:chOff x="926757" y="3210803"/>
            <a:chExt cx="11535240" cy="2782224"/>
          </a:xfrm>
          <a:solidFill>
            <a:schemeClr val="accent6"/>
          </a:solidFill>
        </p:grpSpPr>
        <p:sp>
          <p:nvSpPr>
            <p:cNvPr id="938" name="Freeform: Shape 937">
              <a:extLst>
                <a:ext uri="{FF2B5EF4-FFF2-40B4-BE49-F238E27FC236}">
                  <a16:creationId xmlns:a16="http://schemas.microsoft.com/office/drawing/2014/main" id="{E1564289-19A5-4A30-8742-0D02AA2FEDBB}"/>
                </a:ext>
              </a:extLst>
            </p:cNvPr>
            <p:cNvSpPr/>
            <p:nvPr/>
          </p:nvSpPr>
          <p:spPr>
            <a:xfrm>
              <a:off x="926757" y="3210803"/>
              <a:ext cx="3068195" cy="2782224"/>
            </a:xfrm>
            <a:custGeom>
              <a:avLst/>
              <a:gdLst>
                <a:gd name="connsiteX0" fmla="*/ 0 w 2137719"/>
                <a:gd name="connsiteY0" fmla="*/ 1309095 h 1938472"/>
                <a:gd name="connsiteX1" fmla="*/ 66372 w 2137719"/>
                <a:gd name="connsiteY1" fmla="*/ 1309095 h 1938472"/>
                <a:gd name="connsiteX2" fmla="*/ 66372 w 2137719"/>
                <a:gd name="connsiteY2" fmla="*/ 1492188 h 1938472"/>
                <a:gd name="connsiteX3" fmla="*/ 0 w 2137719"/>
                <a:gd name="connsiteY3" fmla="*/ 1492188 h 1938472"/>
                <a:gd name="connsiteX4" fmla="*/ 0 w 2137719"/>
                <a:gd name="connsiteY4" fmla="*/ 1309095 h 1938472"/>
                <a:gd name="connsiteX5" fmla="*/ 936054 w 2137719"/>
                <a:gd name="connsiteY5" fmla="*/ 1263325 h 1938472"/>
                <a:gd name="connsiteX6" fmla="*/ 714056 w 2137719"/>
                <a:gd name="connsiteY6" fmla="*/ 1487612 h 1938472"/>
                <a:gd name="connsiteX7" fmla="*/ 936054 w 2137719"/>
                <a:gd name="connsiteY7" fmla="*/ 1707322 h 1938472"/>
                <a:gd name="connsiteX8" fmla="*/ 1158051 w 2137719"/>
                <a:gd name="connsiteY8" fmla="*/ 1483033 h 1938472"/>
                <a:gd name="connsiteX9" fmla="*/ 936054 w 2137719"/>
                <a:gd name="connsiteY9" fmla="*/ 1263325 h 1938472"/>
                <a:gd name="connsiteX10" fmla="*/ 938341 w 2137719"/>
                <a:gd name="connsiteY10" fmla="*/ 1034462 h 1938472"/>
                <a:gd name="connsiteX11" fmla="*/ 1389203 w 2137719"/>
                <a:gd name="connsiteY11" fmla="*/ 1492188 h 1938472"/>
                <a:gd name="connsiteX12" fmla="*/ 933762 w 2137719"/>
                <a:gd name="connsiteY12" fmla="*/ 1938472 h 1938472"/>
                <a:gd name="connsiteX13" fmla="*/ 485191 w 2137719"/>
                <a:gd name="connsiteY13" fmla="*/ 1485323 h 1938472"/>
                <a:gd name="connsiteX14" fmla="*/ 938341 w 2137719"/>
                <a:gd name="connsiteY14" fmla="*/ 1034462 h 1938472"/>
                <a:gd name="connsiteX15" fmla="*/ 363894 w 2137719"/>
                <a:gd name="connsiteY15" fmla="*/ 45773 h 1938472"/>
                <a:gd name="connsiteX16" fmla="*/ 178514 w 2137719"/>
                <a:gd name="connsiteY16" fmla="*/ 549271 h 1938472"/>
                <a:gd name="connsiteX17" fmla="*/ 322698 w 2137719"/>
                <a:gd name="connsiteY17" fmla="*/ 549271 h 1938472"/>
                <a:gd name="connsiteX18" fmla="*/ 379915 w 2137719"/>
                <a:gd name="connsiteY18" fmla="*/ 492057 h 1938472"/>
                <a:gd name="connsiteX19" fmla="*/ 382204 w 2137719"/>
                <a:gd name="connsiteY19" fmla="*/ 86969 h 1938472"/>
                <a:gd name="connsiteX20" fmla="*/ 379915 w 2137719"/>
                <a:gd name="connsiteY20" fmla="*/ 48062 h 1938472"/>
                <a:gd name="connsiteX21" fmla="*/ 363894 w 2137719"/>
                <a:gd name="connsiteY21" fmla="*/ 45773 h 1938472"/>
                <a:gd name="connsiteX22" fmla="*/ 1176359 w 2137719"/>
                <a:gd name="connsiteY22" fmla="*/ 43483 h 1938472"/>
                <a:gd name="connsiteX23" fmla="*/ 1116852 w 2137719"/>
                <a:gd name="connsiteY23" fmla="*/ 100703 h 1938472"/>
                <a:gd name="connsiteX24" fmla="*/ 1116852 w 2137719"/>
                <a:gd name="connsiteY24" fmla="*/ 489770 h 1938472"/>
                <a:gd name="connsiteX25" fmla="*/ 1174069 w 2137719"/>
                <a:gd name="connsiteY25" fmla="*/ 546984 h 1938472"/>
                <a:gd name="connsiteX26" fmla="*/ 1348005 w 2137719"/>
                <a:gd name="connsiteY26" fmla="*/ 546984 h 1938472"/>
                <a:gd name="connsiteX27" fmla="*/ 1409800 w 2137719"/>
                <a:gd name="connsiteY27" fmla="*/ 482904 h 1938472"/>
                <a:gd name="connsiteX28" fmla="*/ 1409800 w 2137719"/>
                <a:gd name="connsiteY28" fmla="*/ 299811 h 1938472"/>
                <a:gd name="connsiteX29" fmla="*/ 1409800 w 2137719"/>
                <a:gd name="connsiteY29" fmla="*/ 105277 h 1938472"/>
                <a:gd name="connsiteX30" fmla="*/ 1350294 w 2137719"/>
                <a:gd name="connsiteY30" fmla="*/ 43483 h 1938472"/>
                <a:gd name="connsiteX31" fmla="*/ 1176359 w 2137719"/>
                <a:gd name="connsiteY31" fmla="*/ 43483 h 1938472"/>
                <a:gd name="connsiteX32" fmla="*/ 533251 w 2137719"/>
                <a:gd name="connsiteY32" fmla="*/ 43483 h 1938472"/>
                <a:gd name="connsiteX33" fmla="*/ 471457 w 2137719"/>
                <a:gd name="connsiteY33" fmla="*/ 105277 h 1938472"/>
                <a:gd name="connsiteX34" fmla="*/ 471457 w 2137719"/>
                <a:gd name="connsiteY34" fmla="*/ 482904 h 1938472"/>
                <a:gd name="connsiteX35" fmla="*/ 540119 w 2137719"/>
                <a:gd name="connsiteY35" fmla="*/ 546984 h 1938472"/>
                <a:gd name="connsiteX36" fmla="*/ 736940 w 2137719"/>
                <a:gd name="connsiteY36" fmla="*/ 546984 h 1938472"/>
                <a:gd name="connsiteX37" fmla="*/ 942917 w 2137719"/>
                <a:gd name="connsiteY37" fmla="*/ 546984 h 1938472"/>
                <a:gd name="connsiteX38" fmla="*/ 1011576 w 2137719"/>
                <a:gd name="connsiteY38" fmla="*/ 480612 h 1938472"/>
                <a:gd name="connsiteX39" fmla="*/ 1011576 w 2137719"/>
                <a:gd name="connsiteY39" fmla="*/ 107568 h 1938472"/>
                <a:gd name="connsiteX40" fmla="*/ 947496 w 2137719"/>
                <a:gd name="connsiteY40" fmla="*/ 43483 h 1938472"/>
                <a:gd name="connsiteX41" fmla="*/ 533251 w 2137719"/>
                <a:gd name="connsiteY41" fmla="*/ 43483 h 1938472"/>
                <a:gd name="connsiteX42" fmla="*/ 377625 w 2137719"/>
                <a:gd name="connsiteY42" fmla="*/ 0 h 1938472"/>
                <a:gd name="connsiteX43" fmla="*/ 1499056 w 2137719"/>
                <a:gd name="connsiteY43" fmla="*/ 0 h 1938472"/>
                <a:gd name="connsiteX44" fmla="*/ 1581444 w 2137719"/>
                <a:gd name="connsiteY44" fmla="*/ 82393 h 1938472"/>
                <a:gd name="connsiteX45" fmla="*/ 1581444 w 2137719"/>
                <a:gd name="connsiteY45" fmla="*/ 1251883 h 1938472"/>
                <a:gd name="connsiteX46" fmla="*/ 1645529 w 2137719"/>
                <a:gd name="connsiteY46" fmla="*/ 1318253 h 1938472"/>
                <a:gd name="connsiteX47" fmla="*/ 2137719 w 2137719"/>
                <a:gd name="connsiteY47" fmla="*/ 1318253 h 1938472"/>
                <a:gd name="connsiteX48" fmla="*/ 2137719 w 2137719"/>
                <a:gd name="connsiteY48" fmla="*/ 1483033 h 1938472"/>
                <a:gd name="connsiteX49" fmla="*/ 1418953 w 2137719"/>
                <a:gd name="connsiteY49" fmla="*/ 1483033 h 1938472"/>
                <a:gd name="connsiteX50" fmla="*/ 938341 w 2137719"/>
                <a:gd name="connsiteY50" fmla="*/ 1004710 h 1938472"/>
                <a:gd name="connsiteX51" fmla="*/ 450860 w 2137719"/>
                <a:gd name="connsiteY51" fmla="*/ 1483033 h 1938472"/>
                <a:gd name="connsiteX52" fmla="*/ 84682 w 2137719"/>
                <a:gd name="connsiteY52" fmla="*/ 1483033 h 1938472"/>
                <a:gd name="connsiteX53" fmla="*/ 84682 w 2137719"/>
                <a:gd name="connsiteY53" fmla="*/ 1361736 h 1938472"/>
                <a:gd name="connsiteX54" fmla="*/ 18310 w 2137719"/>
                <a:gd name="connsiteY54" fmla="*/ 1286214 h 1938472"/>
                <a:gd name="connsiteX55" fmla="*/ 18310 w 2137719"/>
                <a:gd name="connsiteY55" fmla="*/ 1126010 h 1938472"/>
                <a:gd name="connsiteX56" fmla="*/ 18310 w 2137719"/>
                <a:gd name="connsiteY56" fmla="*/ 677437 h 1938472"/>
                <a:gd name="connsiteX57" fmla="*/ 91548 w 2137719"/>
                <a:gd name="connsiteY57" fmla="*/ 551563 h 1938472"/>
                <a:gd name="connsiteX58" fmla="*/ 119010 w 2137719"/>
                <a:gd name="connsiteY58" fmla="*/ 510367 h 1938472"/>
                <a:gd name="connsiteX59" fmla="*/ 292948 w 2137719"/>
                <a:gd name="connsiteY59" fmla="*/ 59506 h 1938472"/>
                <a:gd name="connsiteX60" fmla="*/ 377625 w 2137719"/>
                <a:gd name="connsiteY60" fmla="*/ 0 h 1938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2137719" h="1938472">
                  <a:moveTo>
                    <a:pt x="0" y="1309095"/>
                  </a:moveTo>
                  <a:cubicBezTo>
                    <a:pt x="20597" y="1309095"/>
                    <a:pt x="41196" y="1309095"/>
                    <a:pt x="66372" y="1309095"/>
                  </a:cubicBezTo>
                  <a:cubicBezTo>
                    <a:pt x="66372" y="1370889"/>
                    <a:pt x="66372" y="1428106"/>
                    <a:pt x="66372" y="1492188"/>
                  </a:cubicBezTo>
                  <a:cubicBezTo>
                    <a:pt x="43486" y="1492188"/>
                    <a:pt x="22889" y="1492188"/>
                    <a:pt x="0" y="1492188"/>
                  </a:cubicBezTo>
                  <a:cubicBezTo>
                    <a:pt x="0" y="1432684"/>
                    <a:pt x="0" y="1373178"/>
                    <a:pt x="0" y="1309095"/>
                  </a:cubicBezTo>
                  <a:close/>
                  <a:moveTo>
                    <a:pt x="936054" y="1263325"/>
                  </a:moveTo>
                  <a:cubicBezTo>
                    <a:pt x="812467" y="1263325"/>
                    <a:pt x="714056" y="1361739"/>
                    <a:pt x="714056" y="1487612"/>
                  </a:cubicBezTo>
                  <a:cubicBezTo>
                    <a:pt x="716343" y="1611201"/>
                    <a:pt x="812467" y="1707322"/>
                    <a:pt x="936054" y="1707322"/>
                  </a:cubicBezTo>
                  <a:cubicBezTo>
                    <a:pt x="1061927" y="1707322"/>
                    <a:pt x="1158051" y="1611201"/>
                    <a:pt x="1158051" y="1483033"/>
                  </a:cubicBezTo>
                  <a:cubicBezTo>
                    <a:pt x="1158051" y="1361739"/>
                    <a:pt x="1059640" y="1263325"/>
                    <a:pt x="936054" y="1263325"/>
                  </a:cubicBezTo>
                  <a:close/>
                  <a:moveTo>
                    <a:pt x="938341" y="1034462"/>
                  </a:moveTo>
                  <a:cubicBezTo>
                    <a:pt x="1187801" y="1034462"/>
                    <a:pt x="1391490" y="1242728"/>
                    <a:pt x="1389203" y="1492188"/>
                  </a:cubicBezTo>
                  <a:cubicBezTo>
                    <a:pt x="1386917" y="1739361"/>
                    <a:pt x="1183227" y="1938472"/>
                    <a:pt x="933762" y="1938472"/>
                  </a:cubicBezTo>
                  <a:cubicBezTo>
                    <a:pt x="686589" y="1938472"/>
                    <a:pt x="482902" y="1732496"/>
                    <a:pt x="485191" y="1485323"/>
                  </a:cubicBezTo>
                  <a:cubicBezTo>
                    <a:pt x="487478" y="1238152"/>
                    <a:pt x="691168" y="1034462"/>
                    <a:pt x="938341" y="1034462"/>
                  </a:cubicBezTo>
                  <a:close/>
                  <a:moveTo>
                    <a:pt x="363894" y="45773"/>
                  </a:moveTo>
                  <a:cubicBezTo>
                    <a:pt x="304388" y="210553"/>
                    <a:pt x="242594" y="373047"/>
                    <a:pt x="178514" y="549271"/>
                  </a:cubicBezTo>
                  <a:cubicBezTo>
                    <a:pt x="238021" y="549271"/>
                    <a:pt x="281504" y="546984"/>
                    <a:pt x="322698" y="549271"/>
                  </a:cubicBezTo>
                  <a:cubicBezTo>
                    <a:pt x="366181" y="551563"/>
                    <a:pt x="379915" y="533251"/>
                    <a:pt x="379915" y="492057"/>
                  </a:cubicBezTo>
                  <a:cubicBezTo>
                    <a:pt x="379915" y="357028"/>
                    <a:pt x="382204" y="221997"/>
                    <a:pt x="382204" y="86969"/>
                  </a:cubicBezTo>
                  <a:cubicBezTo>
                    <a:pt x="384491" y="73238"/>
                    <a:pt x="379915" y="61793"/>
                    <a:pt x="379915" y="48062"/>
                  </a:cubicBezTo>
                  <a:cubicBezTo>
                    <a:pt x="375338" y="48062"/>
                    <a:pt x="368473" y="48062"/>
                    <a:pt x="363894" y="45773"/>
                  </a:cubicBezTo>
                  <a:close/>
                  <a:moveTo>
                    <a:pt x="1176359" y="43483"/>
                  </a:moveTo>
                  <a:cubicBezTo>
                    <a:pt x="1137449" y="43483"/>
                    <a:pt x="1116852" y="61793"/>
                    <a:pt x="1116852" y="100703"/>
                  </a:cubicBezTo>
                  <a:cubicBezTo>
                    <a:pt x="1116852" y="231155"/>
                    <a:pt x="1116852" y="361605"/>
                    <a:pt x="1116852" y="489770"/>
                  </a:cubicBezTo>
                  <a:cubicBezTo>
                    <a:pt x="1116852" y="528674"/>
                    <a:pt x="1132875" y="546984"/>
                    <a:pt x="1174069" y="546984"/>
                  </a:cubicBezTo>
                  <a:cubicBezTo>
                    <a:pt x="1231286" y="544695"/>
                    <a:pt x="1290788" y="544695"/>
                    <a:pt x="1348005" y="546984"/>
                  </a:cubicBezTo>
                  <a:cubicBezTo>
                    <a:pt x="1393777" y="549271"/>
                    <a:pt x="1409800" y="526385"/>
                    <a:pt x="1409800" y="482904"/>
                  </a:cubicBezTo>
                  <a:cubicBezTo>
                    <a:pt x="1409800" y="423398"/>
                    <a:pt x="1409800" y="361605"/>
                    <a:pt x="1409800" y="299811"/>
                  </a:cubicBezTo>
                  <a:cubicBezTo>
                    <a:pt x="1409800" y="235729"/>
                    <a:pt x="1409800" y="169362"/>
                    <a:pt x="1409800" y="105277"/>
                  </a:cubicBezTo>
                  <a:cubicBezTo>
                    <a:pt x="1409800" y="61793"/>
                    <a:pt x="1391490" y="43483"/>
                    <a:pt x="1350294" y="43483"/>
                  </a:cubicBezTo>
                  <a:cubicBezTo>
                    <a:pt x="1293079" y="43483"/>
                    <a:pt x="1233573" y="43483"/>
                    <a:pt x="1176359" y="43483"/>
                  </a:cubicBezTo>
                  <a:close/>
                  <a:moveTo>
                    <a:pt x="533251" y="43483"/>
                  </a:moveTo>
                  <a:cubicBezTo>
                    <a:pt x="492057" y="43483"/>
                    <a:pt x="471457" y="64080"/>
                    <a:pt x="471457" y="105277"/>
                  </a:cubicBezTo>
                  <a:cubicBezTo>
                    <a:pt x="471457" y="231155"/>
                    <a:pt x="471457" y="357028"/>
                    <a:pt x="471457" y="482904"/>
                  </a:cubicBezTo>
                  <a:cubicBezTo>
                    <a:pt x="471457" y="528674"/>
                    <a:pt x="494346" y="549271"/>
                    <a:pt x="540119" y="546984"/>
                  </a:cubicBezTo>
                  <a:cubicBezTo>
                    <a:pt x="601912" y="546984"/>
                    <a:pt x="668281" y="546984"/>
                    <a:pt x="736940" y="546984"/>
                  </a:cubicBezTo>
                  <a:cubicBezTo>
                    <a:pt x="805602" y="546984"/>
                    <a:pt x="874260" y="546984"/>
                    <a:pt x="942917" y="546984"/>
                  </a:cubicBezTo>
                  <a:cubicBezTo>
                    <a:pt x="988690" y="546984"/>
                    <a:pt x="1011576" y="526385"/>
                    <a:pt x="1011576" y="480612"/>
                  </a:cubicBezTo>
                  <a:cubicBezTo>
                    <a:pt x="1011576" y="357028"/>
                    <a:pt x="1011576" y="231155"/>
                    <a:pt x="1011576" y="107568"/>
                  </a:cubicBezTo>
                  <a:cubicBezTo>
                    <a:pt x="1011576" y="64080"/>
                    <a:pt x="990979" y="43483"/>
                    <a:pt x="947496" y="43483"/>
                  </a:cubicBezTo>
                  <a:cubicBezTo>
                    <a:pt x="810175" y="43483"/>
                    <a:pt x="670571" y="43483"/>
                    <a:pt x="533251" y="43483"/>
                  </a:cubicBezTo>
                  <a:close/>
                  <a:moveTo>
                    <a:pt x="377625" y="0"/>
                  </a:moveTo>
                  <a:cubicBezTo>
                    <a:pt x="750674" y="2292"/>
                    <a:pt x="1126010" y="0"/>
                    <a:pt x="1499056" y="0"/>
                  </a:cubicBezTo>
                  <a:cubicBezTo>
                    <a:pt x="1570002" y="0"/>
                    <a:pt x="1581444" y="13734"/>
                    <a:pt x="1581444" y="82393"/>
                  </a:cubicBezTo>
                  <a:cubicBezTo>
                    <a:pt x="1581444" y="471460"/>
                    <a:pt x="1581444" y="862814"/>
                    <a:pt x="1581444" y="1251883"/>
                  </a:cubicBezTo>
                  <a:cubicBezTo>
                    <a:pt x="1581444" y="1302232"/>
                    <a:pt x="1595180" y="1318253"/>
                    <a:pt x="1645529" y="1318253"/>
                  </a:cubicBezTo>
                  <a:lnTo>
                    <a:pt x="2137719" y="1318253"/>
                  </a:lnTo>
                  <a:lnTo>
                    <a:pt x="2137719" y="1483033"/>
                  </a:lnTo>
                  <a:lnTo>
                    <a:pt x="1418953" y="1483033"/>
                  </a:lnTo>
                  <a:cubicBezTo>
                    <a:pt x="1354873" y="1169493"/>
                    <a:pt x="1192377" y="1006997"/>
                    <a:pt x="938341" y="1004710"/>
                  </a:cubicBezTo>
                  <a:cubicBezTo>
                    <a:pt x="684302" y="1002421"/>
                    <a:pt x="517232" y="1164914"/>
                    <a:pt x="450860" y="1483033"/>
                  </a:cubicBezTo>
                  <a:cubicBezTo>
                    <a:pt x="331853" y="1483033"/>
                    <a:pt x="210555" y="1483033"/>
                    <a:pt x="84682" y="1483033"/>
                  </a:cubicBezTo>
                  <a:cubicBezTo>
                    <a:pt x="84682" y="1441839"/>
                    <a:pt x="82390" y="1402930"/>
                    <a:pt x="84682" y="1361736"/>
                  </a:cubicBezTo>
                  <a:cubicBezTo>
                    <a:pt x="89256" y="1313677"/>
                    <a:pt x="77817" y="1281635"/>
                    <a:pt x="18310" y="1286214"/>
                  </a:cubicBezTo>
                  <a:cubicBezTo>
                    <a:pt x="18310" y="1231284"/>
                    <a:pt x="18310" y="1178646"/>
                    <a:pt x="18310" y="1126010"/>
                  </a:cubicBezTo>
                  <a:cubicBezTo>
                    <a:pt x="18310" y="977245"/>
                    <a:pt x="18310" y="828483"/>
                    <a:pt x="18310" y="677437"/>
                  </a:cubicBezTo>
                  <a:cubicBezTo>
                    <a:pt x="18310" y="622509"/>
                    <a:pt x="27463" y="572160"/>
                    <a:pt x="91548" y="551563"/>
                  </a:cubicBezTo>
                  <a:cubicBezTo>
                    <a:pt x="102990" y="546984"/>
                    <a:pt x="112145" y="526385"/>
                    <a:pt x="119010" y="510367"/>
                  </a:cubicBezTo>
                  <a:cubicBezTo>
                    <a:pt x="178514" y="361605"/>
                    <a:pt x="235729" y="210553"/>
                    <a:pt x="292948" y="59506"/>
                  </a:cubicBezTo>
                  <a:cubicBezTo>
                    <a:pt x="308966" y="16021"/>
                    <a:pt x="329563" y="0"/>
                    <a:pt x="377625" y="0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39" name="Freeform: Shape 938">
              <a:extLst>
                <a:ext uri="{FF2B5EF4-FFF2-40B4-BE49-F238E27FC236}">
                  <a16:creationId xmlns:a16="http://schemas.microsoft.com/office/drawing/2014/main" id="{8574CAC5-A1CB-4B72-A126-AF85FA10EB99}"/>
                </a:ext>
              </a:extLst>
            </p:cNvPr>
            <p:cNvSpPr/>
            <p:nvPr/>
          </p:nvSpPr>
          <p:spPr>
            <a:xfrm>
              <a:off x="9145643" y="4584200"/>
              <a:ext cx="3316354" cy="1408827"/>
            </a:xfrm>
            <a:custGeom>
              <a:avLst/>
              <a:gdLst>
                <a:gd name="connsiteX0" fmla="*/ 0 w 3316354"/>
                <a:gd name="connsiteY0" fmla="*/ 518651 h 1408827"/>
                <a:gd name="connsiteX1" fmla="*/ 1388185 w 3316354"/>
                <a:gd name="connsiteY1" fmla="*/ 518651 h 1408827"/>
                <a:gd name="connsiteX2" fmla="*/ 1476874 w 3316354"/>
                <a:gd name="connsiteY2" fmla="*/ 518651 h 1408827"/>
                <a:gd name="connsiteX3" fmla="*/ 1440741 w 3316354"/>
                <a:gd name="connsiteY3" fmla="*/ 755154 h 1408827"/>
                <a:gd name="connsiteX4" fmla="*/ 0 w 3316354"/>
                <a:gd name="connsiteY4" fmla="*/ 755154 h 1408827"/>
                <a:gd name="connsiteX5" fmla="*/ 3081493 w 3316354"/>
                <a:gd name="connsiteY5" fmla="*/ 517417 h 1408827"/>
                <a:gd name="connsiteX6" fmla="*/ 3194820 w 3316354"/>
                <a:gd name="connsiteY6" fmla="*/ 518651 h 1408827"/>
                <a:gd name="connsiteX7" fmla="*/ 3316354 w 3316354"/>
                <a:gd name="connsiteY7" fmla="*/ 640188 h 1408827"/>
                <a:gd name="connsiteX8" fmla="*/ 3188248 w 3316354"/>
                <a:gd name="connsiteY8" fmla="*/ 755158 h 1408827"/>
                <a:gd name="connsiteX9" fmla="*/ 3152118 w 3316354"/>
                <a:gd name="connsiteY9" fmla="*/ 755158 h 1408827"/>
                <a:gd name="connsiteX10" fmla="*/ 3004300 w 3316354"/>
                <a:gd name="connsiteY10" fmla="*/ 758444 h 1408827"/>
                <a:gd name="connsiteX11" fmla="*/ 2968167 w 3316354"/>
                <a:gd name="connsiteY11" fmla="*/ 518651 h 1408827"/>
                <a:gd name="connsiteX12" fmla="*/ 3081493 w 3316354"/>
                <a:gd name="connsiteY12" fmla="*/ 517417 h 1408827"/>
                <a:gd name="connsiteX13" fmla="*/ 2229094 w 3316354"/>
                <a:gd name="connsiteY13" fmla="*/ 439812 h 1408827"/>
                <a:gd name="connsiteX14" fmla="*/ 1900612 w 3316354"/>
                <a:gd name="connsiteY14" fmla="*/ 755151 h 1408827"/>
                <a:gd name="connsiteX15" fmla="*/ 2212667 w 3316354"/>
                <a:gd name="connsiteY15" fmla="*/ 1077065 h 1408827"/>
                <a:gd name="connsiteX16" fmla="*/ 2537864 w 3316354"/>
                <a:gd name="connsiteY16" fmla="*/ 761722 h 1408827"/>
                <a:gd name="connsiteX17" fmla="*/ 2229094 w 3316354"/>
                <a:gd name="connsiteY17" fmla="*/ 439812 h 1408827"/>
                <a:gd name="connsiteX18" fmla="*/ 2222522 w 3316354"/>
                <a:gd name="connsiteY18" fmla="*/ 111332 h 1408827"/>
                <a:gd name="connsiteX19" fmla="*/ 2869635 w 3316354"/>
                <a:gd name="connsiteY19" fmla="*/ 758441 h 1408827"/>
                <a:gd name="connsiteX20" fmla="*/ 2225812 w 3316354"/>
                <a:gd name="connsiteY20" fmla="*/ 1408827 h 1408827"/>
                <a:gd name="connsiteX21" fmla="*/ 1572131 w 3316354"/>
                <a:gd name="connsiteY21" fmla="*/ 758441 h 1408827"/>
                <a:gd name="connsiteX22" fmla="*/ 2222522 w 3316354"/>
                <a:gd name="connsiteY22" fmla="*/ 111332 h 1408827"/>
                <a:gd name="connsiteX23" fmla="*/ 2169963 w 3316354"/>
                <a:gd name="connsiteY23" fmla="*/ 2934 h 1408827"/>
                <a:gd name="connsiteX24" fmla="*/ 2951749 w 3316354"/>
                <a:gd name="connsiteY24" fmla="*/ 571203 h 1408827"/>
                <a:gd name="connsiteX25" fmla="*/ 2974742 w 3316354"/>
                <a:gd name="connsiteY25" fmla="*/ 748586 h 1408827"/>
                <a:gd name="connsiteX26" fmla="*/ 2948462 w 3316354"/>
                <a:gd name="connsiteY26" fmla="*/ 788001 h 1408827"/>
                <a:gd name="connsiteX27" fmla="*/ 2912333 w 3316354"/>
                <a:gd name="connsiteY27" fmla="*/ 751869 h 1408827"/>
                <a:gd name="connsiteX28" fmla="*/ 2889335 w 3316354"/>
                <a:gd name="connsiteY28" fmla="*/ 594197 h 1408827"/>
                <a:gd name="connsiteX29" fmla="*/ 2229090 w 3316354"/>
                <a:gd name="connsiteY29" fmla="*/ 75202 h 1408827"/>
                <a:gd name="connsiteX30" fmla="*/ 1535994 w 3316354"/>
                <a:gd name="connsiteY30" fmla="*/ 725592 h 1408827"/>
                <a:gd name="connsiteX31" fmla="*/ 1496579 w 3316354"/>
                <a:gd name="connsiteY31" fmla="*/ 788001 h 1408827"/>
                <a:gd name="connsiteX32" fmla="*/ 1470299 w 3316354"/>
                <a:gd name="connsiteY32" fmla="*/ 719020 h 1408827"/>
                <a:gd name="connsiteX33" fmla="*/ 2169963 w 3316354"/>
                <a:gd name="connsiteY33" fmla="*/ 2934 h 1408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316354" h="1408827">
                  <a:moveTo>
                    <a:pt x="0" y="518651"/>
                  </a:moveTo>
                  <a:lnTo>
                    <a:pt x="1388185" y="518651"/>
                  </a:lnTo>
                  <a:cubicBezTo>
                    <a:pt x="1414462" y="518651"/>
                    <a:pt x="1444022" y="518651"/>
                    <a:pt x="1476874" y="518651"/>
                  </a:cubicBezTo>
                  <a:cubicBezTo>
                    <a:pt x="1463731" y="600768"/>
                    <a:pt x="1450594" y="673037"/>
                    <a:pt x="1440741" y="755154"/>
                  </a:cubicBezTo>
                  <a:lnTo>
                    <a:pt x="0" y="755154"/>
                  </a:lnTo>
                  <a:close/>
                  <a:moveTo>
                    <a:pt x="3081493" y="517417"/>
                  </a:moveTo>
                  <a:cubicBezTo>
                    <a:pt x="3119268" y="517006"/>
                    <a:pt x="3157043" y="517006"/>
                    <a:pt x="3194820" y="518651"/>
                  </a:cubicBezTo>
                  <a:cubicBezTo>
                    <a:pt x="3270367" y="525216"/>
                    <a:pt x="3316354" y="577778"/>
                    <a:pt x="3316354" y="640188"/>
                  </a:cubicBezTo>
                  <a:cubicBezTo>
                    <a:pt x="3313071" y="702602"/>
                    <a:pt x="3263799" y="745304"/>
                    <a:pt x="3188248" y="755158"/>
                  </a:cubicBezTo>
                  <a:cubicBezTo>
                    <a:pt x="3175108" y="755158"/>
                    <a:pt x="3161973" y="755158"/>
                    <a:pt x="3152118" y="755158"/>
                  </a:cubicBezTo>
                  <a:cubicBezTo>
                    <a:pt x="3102845" y="758444"/>
                    <a:pt x="3053574" y="758444"/>
                    <a:pt x="3004300" y="758444"/>
                  </a:cubicBezTo>
                  <a:cubicBezTo>
                    <a:pt x="2991164" y="673037"/>
                    <a:pt x="2978020" y="600768"/>
                    <a:pt x="2968167" y="518651"/>
                  </a:cubicBezTo>
                  <a:cubicBezTo>
                    <a:pt x="3005944" y="518651"/>
                    <a:pt x="3043719" y="517828"/>
                    <a:pt x="3081493" y="517417"/>
                  </a:cubicBezTo>
                  <a:close/>
                  <a:moveTo>
                    <a:pt x="2229094" y="439812"/>
                  </a:moveTo>
                  <a:cubicBezTo>
                    <a:pt x="2048433" y="436525"/>
                    <a:pt x="1903902" y="577771"/>
                    <a:pt x="1900612" y="755151"/>
                  </a:cubicBezTo>
                  <a:cubicBezTo>
                    <a:pt x="1897329" y="929247"/>
                    <a:pt x="2038578" y="1073776"/>
                    <a:pt x="2212667" y="1077065"/>
                  </a:cubicBezTo>
                  <a:cubicBezTo>
                    <a:pt x="2396620" y="1080348"/>
                    <a:pt x="2537864" y="942384"/>
                    <a:pt x="2537864" y="761722"/>
                  </a:cubicBezTo>
                  <a:cubicBezTo>
                    <a:pt x="2537864" y="584343"/>
                    <a:pt x="2403191" y="443097"/>
                    <a:pt x="2229094" y="439812"/>
                  </a:cubicBezTo>
                  <a:close/>
                  <a:moveTo>
                    <a:pt x="2222522" y="111332"/>
                  </a:moveTo>
                  <a:cubicBezTo>
                    <a:pt x="2577285" y="108046"/>
                    <a:pt x="2869635" y="400392"/>
                    <a:pt x="2869635" y="758441"/>
                  </a:cubicBezTo>
                  <a:cubicBezTo>
                    <a:pt x="2869635" y="1116481"/>
                    <a:pt x="2580571" y="1408827"/>
                    <a:pt x="2225812" y="1408827"/>
                  </a:cubicBezTo>
                  <a:cubicBezTo>
                    <a:pt x="1864481" y="1408827"/>
                    <a:pt x="1572131" y="1116481"/>
                    <a:pt x="1572131" y="758441"/>
                  </a:cubicBezTo>
                  <a:cubicBezTo>
                    <a:pt x="1572131" y="403682"/>
                    <a:pt x="1867763" y="111332"/>
                    <a:pt x="2222522" y="111332"/>
                  </a:cubicBezTo>
                  <a:close/>
                  <a:moveTo>
                    <a:pt x="2169963" y="2934"/>
                  </a:moveTo>
                  <a:cubicBezTo>
                    <a:pt x="2518154" y="-29911"/>
                    <a:pt x="2859773" y="216444"/>
                    <a:pt x="2951749" y="571203"/>
                  </a:cubicBezTo>
                  <a:cubicBezTo>
                    <a:pt x="2968171" y="630330"/>
                    <a:pt x="2968171" y="689459"/>
                    <a:pt x="2974742" y="748586"/>
                  </a:cubicBezTo>
                  <a:cubicBezTo>
                    <a:pt x="2974742" y="761722"/>
                    <a:pt x="2958317" y="774862"/>
                    <a:pt x="2948462" y="788001"/>
                  </a:cubicBezTo>
                  <a:cubicBezTo>
                    <a:pt x="2935323" y="774862"/>
                    <a:pt x="2915615" y="765008"/>
                    <a:pt x="2912333" y="751869"/>
                  </a:cubicBezTo>
                  <a:cubicBezTo>
                    <a:pt x="2902478" y="699312"/>
                    <a:pt x="2899190" y="646757"/>
                    <a:pt x="2889335" y="594197"/>
                  </a:cubicBezTo>
                  <a:cubicBezTo>
                    <a:pt x="2810499" y="288715"/>
                    <a:pt x="2544429" y="78483"/>
                    <a:pt x="2229090" y="75202"/>
                  </a:cubicBezTo>
                  <a:cubicBezTo>
                    <a:pt x="1857910" y="71916"/>
                    <a:pt x="1558989" y="354408"/>
                    <a:pt x="1535994" y="725592"/>
                  </a:cubicBezTo>
                  <a:cubicBezTo>
                    <a:pt x="1535994" y="748586"/>
                    <a:pt x="1509719" y="768294"/>
                    <a:pt x="1496579" y="788001"/>
                  </a:cubicBezTo>
                  <a:cubicBezTo>
                    <a:pt x="1486724" y="765008"/>
                    <a:pt x="1470299" y="742014"/>
                    <a:pt x="1470299" y="719020"/>
                  </a:cubicBezTo>
                  <a:cubicBezTo>
                    <a:pt x="1496579" y="328131"/>
                    <a:pt x="1779074" y="42354"/>
                    <a:pt x="2169963" y="2934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40" name="Freeform: Shape 939">
              <a:extLst>
                <a:ext uri="{FF2B5EF4-FFF2-40B4-BE49-F238E27FC236}">
                  <a16:creationId xmlns:a16="http://schemas.microsoft.com/office/drawing/2014/main" id="{C4279F0A-B731-4500-AAD4-A93EA882FFFA}"/>
                </a:ext>
              </a:extLst>
            </p:cNvPr>
            <p:cNvSpPr/>
            <p:nvPr/>
          </p:nvSpPr>
          <p:spPr>
            <a:xfrm>
              <a:off x="4579994" y="4584200"/>
              <a:ext cx="1538908" cy="1408827"/>
            </a:xfrm>
            <a:custGeom>
              <a:avLst/>
              <a:gdLst>
                <a:gd name="connsiteX0" fmla="*/ 1060844 w 1072211"/>
                <a:gd name="connsiteY0" fmla="*/ 478543 h 981579"/>
                <a:gd name="connsiteX1" fmla="*/ 1072211 w 1072211"/>
                <a:gd name="connsiteY1" fmla="*/ 528358 h 981579"/>
                <a:gd name="connsiteX2" fmla="*/ 1068792 w 1072211"/>
                <a:gd name="connsiteY2" fmla="*/ 528434 h 981579"/>
                <a:gd name="connsiteX3" fmla="*/ 528679 w 1072211"/>
                <a:gd name="connsiteY3" fmla="*/ 306432 h 981579"/>
                <a:gd name="connsiteX4" fmla="*/ 299814 w 1072211"/>
                <a:gd name="connsiteY4" fmla="*/ 526140 h 981579"/>
                <a:gd name="connsiteX5" fmla="*/ 517234 w 1072211"/>
                <a:gd name="connsiteY5" fmla="*/ 750429 h 981579"/>
                <a:gd name="connsiteX6" fmla="*/ 743810 w 1072211"/>
                <a:gd name="connsiteY6" fmla="*/ 530718 h 981579"/>
                <a:gd name="connsiteX7" fmla="*/ 528679 w 1072211"/>
                <a:gd name="connsiteY7" fmla="*/ 306432 h 981579"/>
                <a:gd name="connsiteX8" fmla="*/ 524100 w 1072211"/>
                <a:gd name="connsiteY8" fmla="*/ 77569 h 981579"/>
                <a:gd name="connsiteX9" fmla="*/ 974966 w 1072211"/>
                <a:gd name="connsiteY9" fmla="*/ 528432 h 981579"/>
                <a:gd name="connsiteX10" fmla="*/ 526392 w 1072211"/>
                <a:gd name="connsiteY10" fmla="*/ 981579 h 981579"/>
                <a:gd name="connsiteX11" fmla="*/ 70950 w 1072211"/>
                <a:gd name="connsiteY11" fmla="*/ 528432 h 981579"/>
                <a:gd name="connsiteX12" fmla="*/ 524100 w 1072211"/>
                <a:gd name="connsiteY12" fmla="*/ 77569 h 981579"/>
                <a:gd name="connsiteX13" fmla="*/ 487480 w 1072211"/>
                <a:gd name="connsiteY13" fmla="*/ 2044 h 981579"/>
                <a:gd name="connsiteX14" fmla="*/ 1032178 w 1072211"/>
                <a:gd name="connsiteY14" fmla="*/ 397977 h 981579"/>
                <a:gd name="connsiteX15" fmla="*/ 1048198 w 1072211"/>
                <a:gd name="connsiteY15" fmla="*/ 521566 h 981579"/>
                <a:gd name="connsiteX16" fmla="*/ 1029888 w 1072211"/>
                <a:gd name="connsiteY16" fmla="*/ 549028 h 981579"/>
                <a:gd name="connsiteX17" fmla="*/ 1004715 w 1072211"/>
                <a:gd name="connsiteY17" fmla="*/ 523853 h 981579"/>
                <a:gd name="connsiteX18" fmla="*/ 988692 w 1072211"/>
                <a:gd name="connsiteY18" fmla="*/ 413998 h 981579"/>
                <a:gd name="connsiteX19" fmla="*/ 528676 w 1072211"/>
                <a:gd name="connsiteY19" fmla="*/ 52396 h 981579"/>
                <a:gd name="connsiteX20" fmla="*/ 45772 w 1072211"/>
                <a:gd name="connsiteY20" fmla="*/ 505545 h 981579"/>
                <a:gd name="connsiteX21" fmla="*/ 18310 w 1072211"/>
                <a:gd name="connsiteY21" fmla="*/ 549028 h 981579"/>
                <a:gd name="connsiteX22" fmla="*/ 0 w 1072211"/>
                <a:gd name="connsiteY22" fmla="*/ 500966 h 981579"/>
                <a:gd name="connsiteX23" fmla="*/ 487480 w 1072211"/>
                <a:gd name="connsiteY23" fmla="*/ 2044 h 981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72211" h="981579">
                  <a:moveTo>
                    <a:pt x="1060844" y="478543"/>
                  </a:moveTo>
                  <a:lnTo>
                    <a:pt x="1072211" y="528358"/>
                  </a:lnTo>
                  <a:lnTo>
                    <a:pt x="1068792" y="528434"/>
                  </a:lnTo>
                  <a:close/>
                  <a:moveTo>
                    <a:pt x="528679" y="306432"/>
                  </a:moveTo>
                  <a:cubicBezTo>
                    <a:pt x="402806" y="304142"/>
                    <a:pt x="302106" y="402553"/>
                    <a:pt x="299814" y="526140"/>
                  </a:cubicBezTo>
                  <a:cubicBezTo>
                    <a:pt x="297527" y="647439"/>
                    <a:pt x="395940" y="748137"/>
                    <a:pt x="517234" y="750429"/>
                  </a:cubicBezTo>
                  <a:cubicBezTo>
                    <a:pt x="645400" y="752716"/>
                    <a:pt x="743810" y="656592"/>
                    <a:pt x="743810" y="530718"/>
                  </a:cubicBezTo>
                  <a:cubicBezTo>
                    <a:pt x="743810" y="407132"/>
                    <a:pt x="649978" y="308721"/>
                    <a:pt x="528679" y="306432"/>
                  </a:cubicBezTo>
                  <a:close/>
                  <a:moveTo>
                    <a:pt x="524100" y="77569"/>
                  </a:moveTo>
                  <a:cubicBezTo>
                    <a:pt x="771276" y="75279"/>
                    <a:pt x="974966" y="278967"/>
                    <a:pt x="974966" y="528432"/>
                  </a:cubicBezTo>
                  <a:cubicBezTo>
                    <a:pt x="974966" y="777891"/>
                    <a:pt x="773565" y="981579"/>
                    <a:pt x="526392" y="981579"/>
                  </a:cubicBezTo>
                  <a:cubicBezTo>
                    <a:pt x="274640" y="981579"/>
                    <a:pt x="70950" y="777891"/>
                    <a:pt x="70950" y="528432"/>
                  </a:cubicBezTo>
                  <a:cubicBezTo>
                    <a:pt x="70950" y="281259"/>
                    <a:pt x="276927" y="77569"/>
                    <a:pt x="524100" y="77569"/>
                  </a:cubicBezTo>
                  <a:close/>
                  <a:moveTo>
                    <a:pt x="487480" y="2044"/>
                  </a:moveTo>
                  <a:cubicBezTo>
                    <a:pt x="730077" y="-20840"/>
                    <a:pt x="968095" y="150804"/>
                    <a:pt x="1032178" y="397977"/>
                  </a:cubicBezTo>
                  <a:cubicBezTo>
                    <a:pt x="1043620" y="439173"/>
                    <a:pt x="1043620" y="480370"/>
                    <a:pt x="1048198" y="521566"/>
                  </a:cubicBezTo>
                  <a:cubicBezTo>
                    <a:pt x="1048198" y="530718"/>
                    <a:pt x="1036754" y="539873"/>
                    <a:pt x="1029888" y="549028"/>
                  </a:cubicBezTo>
                  <a:cubicBezTo>
                    <a:pt x="1020733" y="539873"/>
                    <a:pt x="1007002" y="533008"/>
                    <a:pt x="1004715" y="523853"/>
                  </a:cubicBezTo>
                  <a:cubicBezTo>
                    <a:pt x="997849" y="487235"/>
                    <a:pt x="995558" y="450618"/>
                    <a:pt x="988692" y="413998"/>
                  </a:cubicBezTo>
                  <a:cubicBezTo>
                    <a:pt x="933764" y="201158"/>
                    <a:pt x="748384" y="54682"/>
                    <a:pt x="528676" y="52396"/>
                  </a:cubicBezTo>
                  <a:cubicBezTo>
                    <a:pt x="270062" y="50106"/>
                    <a:pt x="61793" y="246928"/>
                    <a:pt x="45772" y="505545"/>
                  </a:cubicBezTo>
                  <a:cubicBezTo>
                    <a:pt x="45772" y="521566"/>
                    <a:pt x="27465" y="535297"/>
                    <a:pt x="18310" y="549028"/>
                  </a:cubicBezTo>
                  <a:cubicBezTo>
                    <a:pt x="11444" y="533008"/>
                    <a:pt x="0" y="516987"/>
                    <a:pt x="0" y="500966"/>
                  </a:cubicBezTo>
                  <a:cubicBezTo>
                    <a:pt x="18310" y="228620"/>
                    <a:pt x="215134" y="29509"/>
                    <a:pt x="487480" y="2044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41" name="Freeform: Shape 940">
              <a:extLst>
                <a:ext uri="{FF2B5EF4-FFF2-40B4-BE49-F238E27FC236}">
                  <a16:creationId xmlns:a16="http://schemas.microsoft.com/office/drawing/2014/main" id="{14325964-058E-4E22-9684-0BDF8B181C13}"/>
                </a:ext>
              </a:extLst>
            </p:cNvPr>
            <p:cNvSpPr/>
            <p:nvPr/>
          </p:nvSpPr>
          <p:spPr>
            <a:xfrm>
              <a:off x="6102273" y="5086391"/>
              <a:ext cx="1495836" cy="236503"/>
            </a:xfrm>
            <a:custGeom>
              <a:avLst/>
              <a:gdLst>
                <a:gd name="connsiteX0" fmla="*/ 0 w 1495836"/>
                <a:gd name="connsiteY0" fmla="*/ 0 h 236503"/>
                <a:gd name="connsiteX1" fmla="*/ 1495836 w 1495836"/>
                <a:gd name="connsiteY1" fmla="*/ 0 h 236503"/>
                <a:gd name="connsiteX2" fmla="*/ 1495836 w 1495836"/>
                <a:gd name="connsiteY2" fmla="*/ 236503 h 236503"/>
                <a:gd name="connsiteX3" fmla="*/ 0 w 1495836"/>
                <a:gd name="connsiteY3" fmla="*/ 236503 h 236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95836" h="236503">
                  <a:moveTo>
                    <a:pt x="0" y="0"/>
                  </a:moveTo>
                  <a:lnTo>
                    <a:pt x="1495836" y="0"/>
                  </a:lnTo>
                  <a:lnTo>
                    <a:pt x="1495836" y="236503"/>
                  </a:lnTo>
                  <a:lnTo>
                    <a:pt x="0" y="236503"/>
                  </a:ln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42" name="Freeform: Shape 941">
              <a:extLst>
                <a:ext uri="{FF2B5EF4-FFF2-40B4-BE49-F238E27FC236}">
                  <a16:creationId xmlns:a16="http://schemas.microsoft.com/office/drawing/2014/main" id="{653FF120-6A5D-4060-806B-776BD94F0A5E}"/>
                </a:ext>
              </a:extLst>
            </p:cNvPr>
            <p:cNvSpPr/>
            <p:nvPr/>
          </p:nvSpPr>
          <p:spPr>
            <a:xfrm>
              <a:off x="7611157" y="4584200"/>
              <a:ext cx="1538908" cy="1408827"/>
            </a:xfrm>
            <a:custGeom>
              <a:avLst/>
              <a:gdLst>
                <a:gd name="connsiteX0" fmla="*/ 1060844 w 1072211"/>
                <a:gd name="connsiteY0" fmla="*/ 478543 h 981579"/>
                <a:gd name="connsiteX1" fmla="*/ 1072211 w 1072211"/>
                <a:gd name="connsiteY1" fmla="*/ 528358 h 981579"/>
                <a:gd name="connsiteX2" fmla="*/ 1068792 w 1072211"/>
                <a:gd name="connsiteY2" fmla="*/ 528434 h 981579"/>
                <a:gd name="connsiteX3" fmla="*/ 528679 w 1072211"/>
                <a:gd name="connsiteY3" fmla="*/ 306432 h 981579"/>
                <a:gd name="connsiteX4" fmla="*/ 299814 w 1072211"/>
                <a:gd name="connsiteY4" fmla="*/ 526140 h 981579"/>
                <a:gd name="connsiteX5" fmla="*/ 517234 w 1072211"/>
                <a:gd name="connsiteY5" fmla="*/ 750429 h 981579"/>
                <a:gd name="connsiteX6" fmla="*/ 743810 w 1072211"/>
                <a:gd name="connsiteY6" fmla="*/ 530718 h 981579"/>
                <a:gd name="connsiteX7" fmla="*/ 528679 w 1072211"/>
                <a:gd name="connsiteY7" fmla="*/ 306432 h 981579"/>
                <a:gd name="connsiteX8" fmla="*/ 524100 w 1072211"/>
                <a:gd name="connsiteY8" fmla="*/ 77569 h 981579"/>
                <a:gd name="connsiteX9" fmla="*/ 974966 w 1072211"/>
                <a:gd name="connsiteY9" fmla="*/ 528432 h 981579"/>
                <a:gd name="connsiteX10" fmla="*/ 526392 w 1072211"/>
                <a:gd name="connsiteY10" fmla="*/ 981579 h 981579"/>
                <a:gd name="connsiteX11" fmla="*/ 70950 w 1072211"/>
                <a:gd name="connsiteY11" fmla="*/ 528432 h 981579"/>
                <a:gd name="connsiteX12" fmla="*/ 524100 w 1072211"/>
                <a:gd name="connsiteY12" fmla="*/ 77569 h 981579"/>
                <a:gd name="connsiteX13" fmla="*/ 487480 w 1072211"/>
                <a:gd name="connsiteY13" fmla="*/ 2044 h 981579"/>
                <a:gd name="connsiteX14" fmla="*/ 1032178 w 1072211"/>
                <a:gd name="connsiteY14" fmla="*/ 397977 h 981579"/>
                <a:gd name="connsiteX15" fmla="*/ 1048198 w 1072211"/>
                <a:gd name="connsiteY15" fmla="*/ 521566 h 981579"/>
                <a:gd name="connsiteX16" fmla="*/ 1029888 w 1072211"/>
                <a:gd name="connsiteY16" fmla="*/ 549028 h 981579"/>
                <a:gd name="connsiteX17" fmla="*/ 1004715 w 1072211"/>
                <a:gd name="connsiteY17" fmla="*/ 523853 h 981579"/>
                <a:gd name="connsiteX18" fmla="*/ 988692 w 1072211"/>
                <a:gd name="connsiteY18" fmla="*/ 413998 h 981579"/>
                <a:gd name="connsiteX19" fmla="*/ 528676 w 1072211"/>
                <a:gd name="connsiteY19" fmla="*/ 52396 h 981579"/>
                <a:gd name="connsiteX20" fmla="*/ 45772 w 1072211"/>
                <a:gd name="connsiteY20" fmla="*/ 505545 h 981579"/>
                <a:gd name="connsiteX21" fmla="*/ 18310 w 1072211"/>
                <a:gd name="connsiteY21" fmla="*/ 549028 h 981579"/>
                <a:gd name="connsiteX22" fmla="*/ 0 w 1072211"/>
                <a:gd name="connsiteY22" fmla="*/ 500966 h 981579"/>
                <a:gd name="connsiteX23" fmla="*/ 487480 w 1072211"/>
                <a:gd name="connsiteY23" fmla="*/ 2044 h 981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72211" h="981579">
                  <a:moveTo>
                    <a:pt x="1060844" y="478543"/>
                  </a:moveTo>
                  <a:lnTo>
                    <a:pt x="1072211" y="528358"/>
                  </a:lnTo>
                  <a:lnTo>
                    <a:pt x="1068792" y="528434"/>
                  </a:lnTo>
                  <a:close/>
                  <a:moveTo>
                    <a:pt x="528679" y="306432"/>
                  </a:moveTo>
                  <a:cubicBezTo>
                    <a:pt x="402806" y="304142"/>
                    <a:pt x="302106" y="402553"/>
                    <a:pt x="299814" y="526140"/>
                  </a:cubicBezTo>
                  <a:cubicBezTo>
                    <a:pt x="297527" y="647439"/>
                    <a:pt x="395940" y="748137"/>
                    <a:pt x="517234" y="750429"/>
                  </a:cubicBezTo>
                  <a:cubicBezTo>
                    <a:pt x="645400" y="752716"/>
                    <a:pt x="743810" y="656592"/>
                    <a:pt x="743810" y="530718"/>
                  </a:cubicBezTo>
                  <a:cubicBezTo>
                    <a:pt x="743810" y="407132"/>
                    <a:pt x="649978" y="308721"/>
                    <a:pt x="528679" y="306432"/>
                  </a:cubicBezTo>
                  <a:close/>
                  <a:moveTo>
                    <a:pt x="524100" y="77569"/>
                  </a:moveTo>
                  <a:cubicBezTo>
                    <a:pt x="771276" y="75279"/>
                    <a:pt x="974966" y="278967"/>
                    <a:pt x="974966" y="528432"/>
                  </a:cubicBezTo>
                  <a:cubicBezTo>
                    <a:pt x="974966" y="777891"/>
                    <a:pt x="773565" y="981579"/>
                    <a:pt x="526392" y="981579"/>
                  </a:cubicBezTo>
                  <a:cubicBezTo>
                    <a:pt x="274640" y="981579"/>
                    <a:pt x="70950" y="777891"/>
                    <a:pt x="70950" y="528432"/>
                  </a:cubicBezTo>
                  <a:cubicBezTo>
                    <a:pt x="70950" y="281259"/>
                    <a:pt x="276927" y="77569"/>
                    <a:pt x="524100" y="77569"/>
                  </a:cubicBezTo>
                  <a:close/>
                  <a:moveTo>
                    <a:pt x="487480" y="2044"/>
                  </a:moveTo>
                  <a:cubicBezTo>
                    <a:pt x="730077" y="-20840"/>
                    <a:pt x="968095" y="150804"/>
                    <a:pt x="1032178" y="397977"/>
                  </a:cubicBezTo>
                  <a:cubicBezTo>
                    <a:pt x="1043620" y="439173"/>
                    <a:pt x="1043620" y="480370"/>
                    <a:pt x="1048198" y="521566"/>
                  </a:cubicBezTo>
                  <a:cubicBezTo>
                    <a:pt x="1048198" y="530718"/>
                    <a:pt x="1036754" y="539873"/>
                    <a:pt x="1029888" y="549028"/>
                  </a:cubicBezTo>
                  <a:cubicBezTo>
                    <a:pt x="1020733" y="539873"/>
                    <a:pt x="1007002" y="533008"/>
                    <a:pt x="1004715" y="523853"/>
                  </a:cubicBezTo>
                  <a:cubicBezTo>
                    <a:pt x="997849" y="487235"/>
                    <a:pt x="995558" y="450618"/>
                    <a:pt x="988692" y="413998"/>
                  </a:cubicBezTo>
                  <a:cubicBezTo>
                    <a:pt x="933764" y="201158"/>
                    <a:pt x="748384" y="54682"/>
                    <a:pt x="528676" y="52396"/>
                  </a:cubicBezTo>
                  <a:cubicBezTo>
                    <a:pt x="270062" y="50106"/>
                    <a:pt x="61793" y="246928"/>
                    <a:pt x="45772" y="505545"/>
                  </a:cubicBezTo>
                  <a:cubicBezTo>
                    <a:pt x="45772" y="521566"/>
                    <a:pt x="27465" y="535297"/>
                    <a:pt x="18310" y="549028"/>
                  </a:cubicBezTo>
                  <a:cubicBezTo>
                    <a:pt x="11444" y="533008"/>
                    <a:pt x="0" y="516987"/>
                    <a:pt x="0" y="500966"/>
                  </a:cubicBezTo>
                  <a:cubicBezTo>
                    <a:pt x="18310" y="228620"/>
                    <a:pt x="215134" y="29509"/>
                    <a:pt x="487480" y="2044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943" name="Freeform: Shape 942">
              <a:extLst>
                <a:ext uri="{FF2B5EF4-FFF2-40B4-BE49-F238E27FC236}">
                  <a16:creationId xmlns:a16="http://schemas.microsoft.com/office/drawing/2014/main" id="{ED7229D8-B57D-438F-A1A1-C04C2A20777B}"/>
                </a:ext>
              </a:extLst>
            </p:cNvPr>
            <p:cNvSpPr/>
            <p:nvPr/>
          </p:nvSpPr>
          <p:spPr>
            <a:xfrm>
              <a:off x="3028313" y="5108351"/>
              <a:ext cx="1522720" cy="236503"/>
            </a:xfrm>
            <a:custGeom>
              <a:avLst/>
              <a:gdLst>
                <a:gd name="connsiteX0" fmla="*/ 0 w 1522720"/>
                <a:gd name="connsiteY0" fmla="*/ 0 h 236503"/>
                <a:gd name="connsiteX1" fmla="*/ 1522720 w 1522720"/>
                <a:gd name="connsiteY1" fmla="*/ 0 h 236503"/>
                <a:gd name="connsiteX2" fmla="*/ 1522720 w 1522720"/>
                <a:gd name="connsiteY2" fmla="*/ 236503 h 236503"/>
                <a:gd name="connsiteX3" fmla="*/ 0 w 1522720"/>
                <a:gd name="connsiteY3" fmla="*/ 236503 h 236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2720" h="236503">
                  <a:moveTo>
                    <a:pt x="0" y="0"/>
                  </a:moveTo>
                  <a:lnTo>
                    <a:pt x="1522720" y="0"/>
                  </a:lnTo>
                  <a:lnTo>
                    <a:pt x="1522720" y="236503"/>
                  </a:lnTo>
                  <a:lnTo>
                    <a:pt x="0" y="236503"/>
                  </a:ln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944" name="TextBox 943">
            <a:extLst>
              <a:ext uri="{FF2B5EF4-FFF2-40B4-BE49-F238E27FC236}">
                <a16:creationId xmlns:a16="http://schemas.microsoft.com/office/drawing/2014/main" id="{8C594715-17D1-43D9-A071-08933D1EBFB0}"/>
              </a:ext>
            </a:extLst>
          </p:cNvPr>
          <p:cNvSpPr txBox="1"/>
          <p:nvPr/>
        </p:nvSpPr>
        <p:spPr>
          <a:xfrm>
            <a:off x="4756174" y="2114120"/>
            <a:ext cx="1054154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1"/>
                </a:solidFill>
                <a:cs typeface="Arial" pitchFamily="34" charset="0"/>
              </a:rPr>
              <a:t>60</a:t>
            </a:r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945" name="TextBox 944">
            <a:extLst>
              <a:ext uri="{FF2B5EF4-FFF2-40B4-BE49-F238E27FC236}">
                <a16:creationId xmlns:a16="http://schemas.microsoft.com/office/drawing/2014/main" id="{6F2B8CE0-5FE6-4D44-B270-605030A3285E}"/>
              </a:ext>
            </a:extLst>
          </p:cNvPr>
          <p:cNvSpPr txBox="1"/>
          <p:nvPr/>
        </p:nvSpPr>
        <p:spPr>
          <a:xfrm>
            <a:off x="4756174" y="3620948"/>
            <a:ext cx="1054154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2"/>
                </a:solidFill>
                <a:cs typeface="Arial" pitchFamily="34" charset="0"/>
              </a:rPr>
              <a:t>75</a:t>
            </a:r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46" name="TextBox 945">
            <a:extLst>
              <a:ext uri="{FF2B5EF4-FFF2-40B4-BE49-F238E27FC236}">
                <a16:creationId xmlns:a16="http://schemas.microsoft.com/office/drawing/2014/main" id="{3935D019-0331-45C3-A2C0-B642E4249877}"/>
              </a:ext>
            </a:extLst>
          </p:cNvPr>
          <p:cNvSpPr txBox="1"/>
          <p:nvPr/>
        </p:nvSpPr>
        <p:spPr>
          <a:xfrm>
            <a:off x="4756174" y="5127776"/>
            <a:ext cx="1054154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4800" b="1" dirty="0">
                <a:solidFill>
                  <a:schemeClr val="accent3"/>
                </a:solidFill>
                <a:cs typeface="Arial" pitchFamily="34" charset="0"/>
              </a:rPr>
              <a:t>40</a:t>
            </a:r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947" name="Group 946">
            <a:extLst>
              <a:ext uri="{FF2B5EF4-FFF2-40B4-BE49-F238E27FC236}">
                <a16:creationId xmlns:a16="http://schemas.microsoft.com/office/drawing/2014/main" id="{21D62D1E-C85F-4DE7-8425-C6B4D76B75DB}"/>
              </a:ext>
            </a:extLst>
          </p:cNvPr>
          <p:cNvGrpSpPr/>
          <p:nvPr/>
        </p:nvGrpSpPr>
        <p:grpSpPr>
          <a:xfrm>
            <a:off x="6539522" y="1849987"/>
            <a:ext cx="4940272" cy="1082264"/>
            <a:chOff x="539552" y="2697298"/>
            <a:chExt cx="1872208" cy="1082264"/>
          </a:xfrm>
          <a:noFill/>
        </p:grpSpPr>
        <p:sp>
          <p:nvSpPr>
            <p:cNvPr id="948" name="TextBox 947">
              <a:extLst>
                <a:ext uri="{FF2B5EF4-FFF2-40B4-BE49-F238E27FC236}">
                  <a16:creationId xmlns:a16="http://schemas.microsoft.com/office/drawing/2014/main" id="{4EA81F49-5521-4397-B118-468A82C6A0D5}"/>
                </a:ext>
              </a:extLst>
            </p:cNvPr>
            <p:cNvSpPr txBox="1"/>
            <p:nvPr/>
          </p:nvSpPr>
          <p:spPr>
            <a:xfrm>
              <a:off x="539552" y="3133231"/>
              <a:ext cx="1872208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</a:p>
          </p:txBody>
        </p:sp>
        <p:sp>
          <p:nvSpPr>
            <p:cNvPr id="949" name="TextBox 948">
              <a:extLst>
                <a:ext uri="{FF2B5EF4-FFF2-40B4-BE49-F238E27FC236}">
                  <a16:creationId xmlns:a16="http://schemas.microsoft.com/office/drawing/2014/main" id="{5B5806ED-99ED-41C9-88C5-67B47D1D11EE}"/>
                </a:ext>
              </a:extLst>
            </p:cNvPr>
            <p:cNvSpPr txBox="1"/>
            <p:nvPr/>
          </p:nvSpPr>
          <p:spPr>
            <a:xfrm>
              <a:off x="539552" y="2697298"/>
              <a:ext cx="1872207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accent1"/>
                  </a:solidFill>
                  <a:cs typeface="Arial" pitchFamily="34" charset="0"/>
                </a:rPr>
                <a:t>Contents Title Here</a:t>
              </a:r>
              <a:endParaRPr lang="ko-KR" altLang="en-US" sz="2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950" name="Group 949">
            <a:extLst>
              <a:ext uri="{FF2B5EF4-FFF2-40B4-BE49-F238E27FC236}">
                <a16:creationId xmlns:a16="http://schemas.microsoft.com/office/drawing/2014/main" id="{1CD371CA-CB46-400D-9E79-96DA48CFE90D}"/>
              </a:ext>
            </a:extLst>
          </p:cNvPr>
          <p:cNvGrpSpPr/>
          <p:nvPr/>
        </p:nvGrpSpPr>
        <p:grpSpPr>
          <a:xfrm>
            <a:off x="6539522" y="4955976"/>
            <a:ext cx="4940272" cy="1082264"/>
            <a:chOff x="539552" y="2697298"/>
            <a:chExt cx="1872208" cy="1082264"/>
          </a:xfrm>
          <a:noFill/>
        </p:grpSpPr>
        <p:sp>
          <p:nvSpPr>
            <p:cNvPr id="951" name="TextBox 950">
              <a:extLst>
                <a:ext uri="{FF2B5EF4-FFF2-40B4-BE49-F238E27FC236}">
                  <a16:creationId xmlns:a16="http://schemas.microsoft.com/office/drawing/2014/main" id="{4799D22B-381D-4600-BEE0-E93450A5C2E4}"/>
                </a:ext>
              </a:extLst>
            </p:cNvPr>
            <p:cNvSpPr txBox="1"/>
            <p:nvPr/>
          </p:nvSpPr>
          <p:spPr>
            <a:xfrm>
              <a:off x="539552" y="3133231"/>
              <a:ext cx="1872208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</a:p>
          </p:txBody>
        </p:sp>
        <p:sp>
          <p:nvSpPr>
            <p:cNvPr id="952" name="TextBox 951">
              <a:extLst>
                <a:ext uri="{FF2B5EF4-FFF2-40B4-BE49-F238E27FC236}">
                  <a16:creationId xmlns:a16="http://schemas.microsoft.com/office/drawing/2014/main" id="{1083AE92-FFC0-451C-803E-F4EA58F962BC}"/>
                </a:ext>
              </a:extLst>
            </p:cNvPr>
            <p:cNvSpPr txBox="1"/>
            <p:nvPr/>
          </p:nvSpPr>
          <p:spPr>
            <a:xfrm>
              <a:off x="539552" y="2697298"/>
              <a:ext cx="1872207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accent3"/>
                  </a:solidFill>
                  <a:cs typeface="Arial" pitchFamily="34" charset="0"/>
                </a:rPr>
                <a:t>Contents Title Here</a:t>
              </a:r>
              <a:endParaRPr lang="ko-KR" altLang="en-US" sz="2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953" name="Group 952">
            <a:extLst>
              <a:ext uri="{FF2B5EF4-FFF2-40B4-BE49-F238E27FC236}">
                <a16:creationId xmlns:a16="http://schemas.microsoft.com/office/drawing/2014/main" id="{136AB44F-DFB3-4727-BCA0-C7B382CEDA77}"/>
              </a:ext>
            </a:extLst>
          </p:cNvPr>
          <p:cNvGrpSpPr/>
          <p:nvPr/>
        </p:nvGrpSpPr>
        <p:grpSpPr>
          <a:xfrm>
            <a:off x="6539522" y="3402982"/>
            <a:ext cx="4940272" cy="1082264"/>
            <a:chOff x="539552" y="2697298"/>
            <a:chExt cx="1872208" cy="1082264"/>
          </a:xfrm>
          <a:noFill/>
        </p:grpSpPr>
        <p:sp>
          <p:nvSpPr>
            <p:cNvPr id="954" name="TextBox 953">
              <a:extLst>
                <a:ext uri="{FF2B5EF4-FFF2-40B4-BE49-F238E27FC236}">
                  <a16:creationId xmlns:a16="http://schemas.microsoft.com/office/drawing/2014/main" id="{23574A99-972B-4775-A44D-BE3C2EBF815F}"/>
                </a:ext>
              </a:extLst>
            </p:cNvPr>
            <p:cNvSpPr txBox="1"/>
            <p:nvPr/>
          </p:nvSpPr>
          <p:spPr>
            <a:xfrm>
              <a:off x="539552" y="3133231"/>
              <a:ext cx="1872208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</a:p>
          </p:txBody>
        </p:sp>
        <p:sp>
          <p:nvSpPr>
            <p:cNvPr id="955" name="TextBox 954">
              <a:extLst>
                <a:ext uri="{FF2B5EF4-FFF2-40B4-BE49-F238E27FC236}">
                  <a16:creationId xmlns:a16="http://schemas.microsoft.com/office/drawing/2014/main" id="{52A84C0A-D6FB-4B22-9A85-8656BAA5128F}"/>
                </a:ext>
              </a:extLst>
            </p:cNvPr>
            <p:cNvSpPr txBox="1"/>
            <p:nvPr/>
          </p:nvSpPr>
          <p:spPr>
            <a:xfrm>
              <a:off x="539552" y="2697298"/>
              <a:ext cx="1872207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2400" b="1" dirty="0">
                  <a:solidFill>
                    <a:schemeClr val="accent2"/>
                  </a:solidFill>
                  <a:cs typeface="Arial" pitchFamily="34" charset="0"/>
                </a:rPr>
                <a:t>Contents Title Here</a:t>
              </a:r>
              <a:endParaRPr lang="ko-KR" altLang="en-US" sz="2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sp>
        <p:nvSpPr>
          <p:cNvPr id="956" name="Rounded Rectangle 6">
            <a:extLst>
              <a:ext uri="{FF2B5EF4-FFF2-40B4-BE49-F238E27FC236}">
                <a16:creationId xmlns:a16="http://schemas.microsoft.com/office/drawing/2014/main" id="{4494A801-F86E-4458-A6EF-F8A5D8014AA1}"/>
              </a:ext>
            </a:extLst>
          </p:cNvPr>
          <p:cNvSpPr/>
          <p:nvPr/>
        </p:nvSpPr>
        <p:spPr>
          <a:xfrm>
            <a:off x="10503108" y="3338610"/>
            <a:ext cx="511050" cy="519578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957" name="Rectangle 16">
            <a:extLst>
              <a:ext uri="{FF2B5EF4-FFF2-40B4-BE49-F238E27FC236}">
                <a16:creationId xmlns:a16="http://schemas.microsoft.com/office/drawing/2014/main" id="{199846BA-52CC-4BC8-8AB8-C65F1A9C6B2B}"/>
              </a:ext>
            </a:extLst>
          </p:cNvPr>
          <p:cNvSpPr/>
          <p:nvPr/>
        </p:nvSpPr>
        <p:spPr>
          <a:xfrm rot="2700000">
            <a:off x="10600175" y="1792963"/>
            <a:ext cx="316917" cy="568172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958" name="Rectangle 9">
            <a:extLst>
              <a:ext uri="{FF2B5EF4-FFF2-40B4-BE49-F238E27FC236}">
                <a16:creationId xmlns:a16="http://schemas.microsoft.com/office/drawing/2014/main" id="{5C87D30A-B196-47D9-B18A-06CDCE814FC3}"/>
              </a:ext>
            </a:extLst>
          </p:cNvPr>
          <p:cNvSpPr/>
          <p:nvPr/>
        </p:nvSpPr>
        <p:spPr>
          <a:xfrm>
            <a:off x="10603759" y="4888168"/>
            <a:ext cx="485635" cy="45459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11224</TotalTime>
  <Words>143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32</cp:revision>
  <dcterms:created xsi:type="dcterms:W3CDTF">2018-02-18T19:39:47Z</dcterms:created>
  <dcterms:modified xsi:type="dcterms:W3CDTF">2021-04-16T06:13:35Z</dcterms:modified>
</cp:coreProperties>
</file>