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89" name="Group 988">
            <a:extLst>
              <a:ext uri="{FF2B5EF4-FFF2-40B4-BE49-F238E27FC236}">
                <a16:creationId xmlns:a16="http://schemas.microsoft.com/office/drawing/2014/main" id="{A9DDF2DA-9CB8-42D3-B0F7-68EF2A5C6489}"/>
              </a:ext>
            </a:extLst>
          </p:cNvPr>
          <p:cNvGrpSpPr/>
          <p:nvPr/>
        </p:nvGrpSpPr>
        <p:grpSpPr>
          <a:xfrm>
            <a:off x="3751070" y="3896482"/>
            <a:ext cx="1617335" cy="2703278"/>
            <a:chOff x="4132055" y="3896482"/>
            <a:chExt cx="1617335" cy="2703278"/>
          </a:xfrm>
        </p:grpSpPr>
        <p:sp>
          <p:nvSpPr>
            <p:cNvPr id="990" name="Rounded Rectangle 15">
              <a:extLst>
                <a:ext uri="{FF2B5EF4-FFF2-40B4-BE49-F238E27FC236}">
                  <a16:creationId xmlns:a16="http://schemas.microsoft.com/office/drawing/2014/main" id="{ACDCB718-B358-4616-B4B0-E06ED63696BA}"/>
                </a:ext>
              </a:extLst>
            </p:cNvPr>
            <p:cNvSpPr/>
            <p:nvPr/>
          </p:nvSpPr>
          <p:spPr>
            <a:xfrm rot="5400000">
              <a:off x="4254866" y="4482438"/>
              <a:ext cx="1894073" cy="1094974"/>
            </a:xfrm>
            <a:custGeom>
              <a:avLst/>
              <a:gdLst/>
              <a:ahLst/>
              <a:cxnLst/>
              <a:rect l="l" t="t" r="r" b="b"/>
              <a:pathLst>
                <a:path w="1462777" h="845639">
                  <a:moveTo>
                    <a:pt x="0" y="845639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1462777" y="0"/>
                  </a:lnTo>
                  <a:lnTo>
                    <a:pt x="1462777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8456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91" name="Isosceles Triangle 990">
              <a:extLst>
                <a:ext uri="{FF2B5EF4-FFF2-40B4-BE49-F238E27FC236}">
                  <a16:creationId xmlns:a16="http://schemas.microsoft.com/office/drawing/2014/main" id="{75A3D6BE-669C-4DCF-93E3-E596A054837C}"/>
                </a:ext>
              </a:extLst>
            </p:cNvPr>
            <p:cNvSpPr/>
            <p:nvPr/>
          </p:nvSpPr>
          <p:spPr>
            <a:xfrm rot="16200000">
              <a:off x="4085696" y="3942841"/>
              <a:ext cx="672199" cy="57948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92" name="Rectangle 991">
              <a:extLst>
                <a:ext uri="{FF2B5EF4-FFF2-40B4-BE49-F238E27FC236}">
                  <a16:creationId xmlns:a16="http://schemas.microsoft.com/office/drawing/2014/main" id="{C8B454C8-71A1-4157-A551-0B366EBB3284}"/>
                </a:ext>
              </a:extLst>
            </p:cNvPr>
            <p:cNvSpPr/>
            <p:nvPr/>
          </p:nvSpPr>
          <p:spPr>
            <a:xfrm>
              <a:off x="5460275" y="5976962"/>
              <a:ext cx="287302" cy="6227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3" name="Group 992">
            <a:extLst>
              <a:ext uri="{FF2B5EF4-FFF2-40B4-BE49-F238E27FC236}">
                <a16:creationId xmlns:a16="http://schemas.microsoft.com/office/drawing/2014/main" id="{258E9689-5C36-4D0C-87DC-374AC4316F42}"/>
              </a:ext>
            </a:extLst>
          </p:cNvPr>
          <p:cNvGrpSpPr/>
          <p:nvPr/>
        </p:nvGrpSpPr>
        <p:grpSpPr>
          <a:xfrm>
            <a:off x="6263146" y="2935827"/>
            <a:ext cx="2135376" cy="3663933"/>
            <a:chOff x="5747577" y="2935827"/>
            <a:chExt cx="2135376" cy="3663933"/>
          </a:xfrm>
        </p:grpSpPr>
        <p:sp>
          <p:nvSpPr>
            <p:cNvPr id="994" name="Rounded Rectangle 15">
              <a:extLst>
                <a:ext uri="{FF2B5EF4-FFF2-40B4-BE49-F238E27FC236}">
                  <a16:creationId xmlns:a16="http://schemas.microsoft.com/office/drawing/2014/main" id="{B02E5188-47C9-4F2A-B751-B1E118A8B781}"/>
                </a:ext>
              </a:extLst>
            </p:cNvPr>
            <p:cNvSpPr/>
            <p:nvPr/>
          </p:nvSpPr>
          <p:spPr>
            <a:xfrm rot="16200000" flipH="1">
              <a:off x="5094902" y="3772840"/>
              <a:ext cx="2992327" cy="1686977"/>
            </a:xfrm>
            <a:custGeom>
              <a:avLst/>
              <a:gdLst/>
              <a:ahLst/>
              <a:cxnLst/>
              <a:rect l="l" t="t" r="r" b="b"/>
              <a:pathLst>
                <a:path w="2310950" h="1302838">
                  <a:moveTo>
                    <a:pt x="0" y="1249414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2300064" y="0"/>
                  </a:lnTo>
                  <a:lnTo>
                    <a:pt x="2300064" y="10886"/>
                  </a:lnTo>
                  <a:lnTo>
                    <a:pt x="2310950" y="10886"/>
                  </a:lnTo>
                  <a:lnTo>
                    <a:pt x="2310950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1302838"/>
                  </a:lnTo>
                  <a:lnTo>
                    <a:pt x="13824" y="1302838"/>
                  </a:lnTo>
                  <a:lnTo>
                    <a:pt x="13072" y="1291952"/>
                  </a:lnTo>
                  <a:lnTo>
                    <a:pt x="2938" y="1291952"/>
                  </a:lnTo>
                  <a:cubicBezTo>
                    <a:pt x="748" y="1278024"/>
                    <a:pt x="0" y="1263806"/>
                    <a:pt x="0" y="12494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95" name="Isosceles Triangle 994">
              <a:extLst>
                <a:ext uri="{FF2B5EF4-FFF2-40B4-BE49-F238E27FC236}">
                  <a16:creationId xmlns:a16="http://schemas.microsoft.com/office/drawing/2014/main" id="{74952810-DF9A-47EE-9BE4-AB5800D03851}"/>
                </a:ext>
              </a:extLst>
            </p:cNvPr>
            <p:cNvSpPr/>
            <p:nvPr/>
          </p:nvSpPr>
          <p:spPr>
            <a:xfrm rot="5400000">
              <a:off x="7257113" y="2982186"/>
              <a:ext cx="672199" cy="57948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96" name="Rectangle 995">
              <a:extLst>
                <a:ext uri="{FF2B5EF4-FFF2-40B4-BE49-F238E27FC236}">
                  <a16:creationId xmlns:a16="http://schemas.microsoft.com/office/drawing/2014/main" id="{901F286E-0AD5-4E39-9526-8749E1CCD429}"/>
                </a:ext>
              </a:extLst>
            </p:cNvPr>
            <p:cNvSpPr/>
            <p:nvPr/>
          </p:nvSpPr>
          <p:spPr>
            <a:xfrm>
              <a:off x="5747577" y="5976962"/>
              <a:ext cx="287302" cy="6227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7" name="Group 996">
            <a:extLst>
              <a:ext uri="{FF2B5EF4-FFF2-40B4-BE49-F238E27FC236}">
                <a16:creationId xmlns:a16="http://schemas.microsoft.com/office/drawing/2014/main" id="{DE17071D-48E4-453D-A4B5-EA1C07B7D83E}"/>
              </a:ext>
            </a:extLst>
          </p:cNvPr>
          <p:cNvGrpSpPr/>
          <p:nvPr/>
        </p:nvGrpSpPr>
        <p:grpSpPr>
          <a:xfrm>
            <a:off x="3914511" y="2149383"/>
            <a:ext cx="2023191" cy="4450377"/>
            <a:chOff x="4295496" y="2149383"/>
            <a:chExt cx="2023191" cy="4450377"/>
          </a:xfrm>
        </p:grpSpPr>
        <p:sp>
          <p:nvSpPr>
            <p:cNvPr id="998" name="Rounded Rectangle 15">
              <a:extLst>
                <a:ext uri="{FF2B5EF4-FFF2-40B4-BE49-F238E27FC236}">
                  <a16:creationId xmlns:a16="http://schemas.microsoft.com/office/drawing/2014/main" id="{F1C860C8-11C4-4B7F-BF1C-76A75522655F}"/>
                </a:ext>
              </a:extLst>
            </p:cNvPr>
            <p:cNvSpPr/>
            <p:nvPr/>
          </p:nvSpPr>
          <p:spPr>
            <a:xfrm rot="5400000">
              <a:off x="3901924" y="3057207"/>
              <a:ext cx="3146550" cy="1686977"/>
            </a:xfrm>
            <a:custGeom>
              <a:avLst/>
              <a:gdLst/>
              <a:ahLst/>
              <a:cxnLst/>
              <a:rect l="l" t="t" r="r" b="b"/>
              <a:pathLst>
                <a:path w="2310950" h="1302838">
                  <a:moveTo>
                    <a:pt x="0" y="1249414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2300064" y="0"/>
                  </a:lnTo>
                  <a:lnTo>
                    <a:pt x="2300064" y="10886"/>
                  </a:lnTo>
                  <a:lnTo>
                    <a:pt x="2310950" y="10886"/>
                  </a:lnTo>
                  <a:lnTo>
                    <a:pt x="2310950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1302838"/>
                  </a:lnTo>
                  <a:lnTo>
                    <a:pt x="13824" y="1302838"/>
                  </a:lnTo>
                  <a:lnTo>
                    <a:pt x="13072" y="1291952"/>
                  </a:lnTo>
                  <a:lnTo>
                    <a:pt x="2938" y="1291952"/>
                  </a:lnTo>
                  <a:cubicBezTo>
                    <a:pt x="748" y="1278024"/>
                    <a:pt x="0" y="1263806"/>
                    <a:pt x="0" y="1249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99" name="Isosceles Triangle 998">
              <a:extLst>
                <a:ext uri="{FF2B5EF4-FFF2-40B4-BE49-F238E27FC236}">
                  <a16:creationId xmlns:a16="http://schemas.microsoft.com/office/drawing/2014/main" id="{AAAE6057-27C6-4044-9219-1816C8912710}"/>
                </a:ext>
              </a:extLst>
            </p:cNvPr>
            <p:cNvSpPr/>
            <p:nvPr/>
          </p:nvSpPr>
          <p:spPr>
            <a:xfrm rot="16200000">
              <a:off x="4249137" y="2195742"/>
              <a:ext cx="672199" cy="57948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000" name="Rectangle 999">
              <a:extLst>
                <a:ext uri="{FF2B5EF4-FFF2-40B4-BE49-F238E27FC236}">
                  <a16:creationId xmlns:a16="http://schemas.microsoft.com/office/drawing/2014/main" id="{C8594748-D167-4919-AB3D-5E610D6A86C3}"/>
                </a:ext>
              </a:extLst>
            </p:cNvPr>
            <p:cNvSpPr/>
            <p:nvPr/>
          </p:nvSpPr>
          <p:spPr>
            <a:xfrm>
              <a:off x="6028374" y="5443758"/>
              <a:ext cx="287302" cy="115600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F7F6D7D6-71B9-429A-918E-790273F0CF9B}"/>
              </a:ext>
            </a:extLst>
          </p:cNvPr>
          <p:cNvGrpSpPr/>
          <p:nvPr/>
        </p:nvGrpSpPr>
        <p:grpSpPr>
          <a:xfrm>
            <a:off x="6834077" y="4394033"/>
            <a:ext cx="1769691" cy="2205727"/>
            <a:chOff x="6318508" y="4394033"/>
            <a:chExt cx="1769691" cy="2205727"/>
          </a:xfrm>
        </p:grpSpPr>
        <p:sp>
          <p:nvSpPr>
            <p:cNvPr id="1002" name="Rounded Rectangle 15">
              <a:extLst>
                <a:ext uri="{FF2B5EF4-FFF2-40B4-BE49-F238E27FC236}">
                  <a16:creationId xmlns:a16="http://schemas.microsoft.com/office/drawing/2014/main" id="{9BA1EC7E-51E0-4F15-8B9F-00723AFE68A4}"/>
                </a:ext>
              </a:extLst>
            </p:cNvPr>
            <p:cNvSpPr/>
            <p:nvPr/>
          </p:nvSpPr>
          <p:spPr>
            <a:xfrm rot="16200000" flipH="1">
              <a:off x="6421791" y="4479494"/>
              <a:ext cx="1073285" cy="1279851"/>
            </a:xfrm>
            <a:custGeom>
              <a:avLst/>
              <a:gdLst/>
              <a:ahLst/>
              <a:cxnLst/>
              <a:rect l="l" t="t" r="r" b="b"/>
              <a:pathLst>
                <a:path w="694060" h="935571">
                  <a:moveTo>
                    <a:pt x="0" y="406646"/>
                  </a:moveTo>
                  <a:lnTo>
                    <a:pt x="0" y="935571"/>
                  </a:lnTo>
                  <a:lnTo>
                    <a:pt x="211832" y="935571"/>
                  </a:lnTo>
                  <a:lnTo>
                    <a:pt x="211832" y="444434"/>
                  </a:lnTo>
                  <a:cubicBezTo>
                    <a:pt x="211832" y="316040"/>
                    <a:pt x="315916" y="211956"/>
                    <a:pt x="444310" y="211956"/>
                  </a:cubicBezTo>
                  <a:lnTo>
                    <a:pt x="694060" y="211956"/>
                  </a:lnTo>
                  <a:lnTo>
                    <a:pt x="694060" y="0"/>
                  </a:lnTo>
                  <a:lnTo>
                    <a:pt x="406646" y="0"/>
                  </a:lnTo>
                  <a:cubicBezTo>
                    <a:pt x="182062" y="0"/>
                    <a:pt x="0" y="182062"/>
                    <a:pt x="0" y="4066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003" name="Isosceles Triangle 1002">
              <a:extLst>
                <a:ext uri="{FF2B5EF4-FFF2-40B4-BE49-F238E27FC236}">
                  <a16:creationId xmlns:a16="http://schemas.microsoft.com/office/drawing/2014/main" id="{DBD78D62-8F6D-4F61-855E-AECA364160B0}"/>
                </a:ext>
              </a:extLst>
            </p:cNvPr>
            <p:cNvSpPr/>
            <p:nvPr/>
          </p:nvSpPr>
          <p:spPr>
            <a:xfrm rot="5400000">
              <a:off x="7462359" y="4440392"/>
              <a:ext cx="672199" cy="57948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004" name="Rectangle 1003">
              <a:extLst>
                <a:ext uri="{FF2B5EF4-FFF2-40B4-BE49-F238E27FC236}">
                  <a16:creationId xmlns:a16="http://schemas.microsoft.com/office/drawing/2014/main" id="{B4CFC194-33C8-480C-A693-7B2BB70621E8}"/>
                </a:ext>
              </a:extLst>
            </p:cNvPr>
            <p:cNvSpPr/>
            <p:nvPr/>
          </p:nvSpPr>
          <p:spPr>
            <a:xfrm>
              <a:off x="6323993" y="5652009"/>
              <a:ext cx="287303" cy="9477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5" name="Group 1004">
            <a:extLst>
              <a:ext uri="{FF2B5EF4-FFF2-40B4-BE49-F238E27FC236}">
                <a16:creationId xmlns:a16="http://schemas.microsoft.com/office/drawing/2014/main" id="{12C85ED2-D5D9-4379-BAE2-E5420230A9C7}"/>
              </a:ext>
            </a:extLst>
          </p:cNvPr>
          <p:cNvGrpSpPr/>
          <p:nvPr/>
        </p:nvGrpSpPr>
        <p:grpSpPr>
          <a:xfrm flipH="1">
            <a:off x="1431411" y="4082888"/>
            <a:ext cx="2207352" cy="299876"/>
            <a:chOff x="9023213" y="2973444"/>
            <a:chExt cx="2207353" cy="299876"/>
          </a:xfrm>
        </p:grpSpPr>
        <p:grpSp>
          <p:nvGrpSpPr>
            <p:cNvPr id="1006" name="Group 1005">
              <a:extLst>
                <a:ext uri="{FF2B5EF4-FFF2-40B4-BE49-F238E27FC236}">
                  <a16:creationId xmlns:a16="http://schemas.microsoft.com/office/drawing/2014/main" id="{40089981-3914-4A34-ADDA-33BA69B7F64B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008" name="Oval 1007">
                <a:extLst>
                  <a:ext uri="{FF2B5EF4-FFF2-40B4-BE49-F238E27FC236}">
                    <a16:creationId xmlns:a16="http://schemas.microsoft.com/office/drawing/2014/main" id="{3A012152-8E58-4FE4-907D-F35CD7387B59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009" name="Chevron 60">
                <a:extLst>
                  <a:ext uri="{FF2B5EF4-FFF2-40B4-BE49-F238E27FC236}">
                    <a16:creationId xmlns:a16="http://schemas.microsoft.com/office/drawing/2014/main" id="{769F18D5-01CC-4C79-A5CC-874C4BDA0945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sp>
          <p:nvSpPr>
            <p:cNvPr id="1007" name="TextBox 1006">
              <a:extLst>
                <a:ext uri="{FF2B5EF4-FFF2-40B4-BE49-F238E27FC236}">
                  <a16:creationId xmlns:a16="http://schemas.microsoft.com/office/drawing/2014/main" id="{8A400BDC-FF1C-483C-A7B6-F0EBFC470927}"/>
                </a:ext>
              </a:extLst>
            </p:cNvPr>
            <p:cNvSpPr txBox="1"/>
            <p:nvPr/>
          </p:nvSpPr>
          <p:spPr>
            <a:xfrm>
              <a:off x="9300212" y="2973444"/>
              <a:ext cx="19303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Simply Presentation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grpSp>
        <p:nvGrpSpPr>
          <p:cNvPr id="1010" name="Group 1009">
            <a:extLst>
              <a:ext uri="{FF2B5EF4-FFF2-40B4-BE49-F238E27FC236}">
                <a16:creationId xmlns:a16="http://schemas.microsoft.com/office/drawing/2014/main" id="{FDD6017A-7BA0-485F-9AEA-CB151B8A38E3}"/>
              </a:ext>
            </a:extLst>
          </p:cNvPr>
          <p:cNvGrpSpPr/>
          <p:nvPr/>
        </p:nvGrpSpPr>
        <p:grpSpPr>
          <a:xfrm>
            <a:off x="8474867" y="3125725"/>
            <a:ext cx="2207352" cy="299876"/>
            <a:chOff x="9023213" y="2973444"/>
            <a:chExt cx="2207353" cy="299876"/>
          </a:xfrm>
        </p:grpSpPr>
        <p:grpSp>
          <p:nvGrpSpPr>
            <p:cNvPr id="1011" name="Group 1010">
              <a:extLst>
                <a:ext uri="{FF2B5EF4-FFF2-40B4-BE49-F238E27FC236}">
                  <a16:creationId xmlns:a16="http://schemas.microsoft.com/office/drawing/2014/main" id="{C3C6EC4D-37F1-4FF4-B327-16D3C1F04C23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013" name="Oval 1012">
                <a:extLst>
                  <a:ext uri="{FF2B5EF4-FFF2-40B4-BE49-F238E27FC236}">
                    <a16:creationId xmlns:a16="http://schemas.microsoft.com/office/drawing/2014/main" id="{C3454B45-4F76-4772-B262-F280D1C4716E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014" name="Chevron 60">
                <a:extLst>
                  <a:ext uri="{FF2B5EF4-FFF2-40B4-BE49-F238E27FC236}">
                    <a16:creationId xmlns:a16="http://schemas.microsoft.com/office/drawing/2014/main" id="{6AB78B50-AB11-4832-8FA0-C5B2BEC32BEF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sp>
          <p:nvSpPr>
            <p:cNvPr id="1012" name="TextBox 1011">
              <a:extLst>
                <a:ext uri="{FF2B5EF4-FFF2-40B4-BE49-F238E27FC236}">
                  <a16:creationId xmlns:a16="http://schemas.microsoft.com/office/drawing/2014/main" id="{D4130A4D-5AD6-4180-BD0A-8667A79C576F}"/>
                </a:ext>
              </a:extLst>
            </p:cNvPr>
            <p:cNvSpPr txBox="1"/>
            <p:nvPr/>
          </p:nvSpPr>
          <p:spPr>
            <a:xfrm>
              <a:off x="9300212" y="2973444"/>
              <a:ext cx="19303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Simply Presentation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grpSp>
        <p:nvGrpSpPr>
          <p:cNvPr id="1015" name="Group 1014">
            <a:extLst>
              <a:ext uri="{FF2B5EF4-FFF2-40B4-BE49-F238E27FC236}">
                <a16:creationId xmlns:a16="http://schemas.microsoft.com/office/drawing/2014/main" id="{58C3DB3E-5E49-421C-94E7-ECC70E098001}"/>
              </a:ext>
            </a:extLst>
          </p:cNvPr>
          <p:cNvGrpSpPr/>
          <p:nvPr/>
        </p:nvGrpSpPr>
        <p:grpSpPr>
          <a:xfrm flipH="1">
            <a:off x="1594974" y="2344499"/>
            <a:ext cx="2207352" cy="299876"/>
            <a:chOff x="9023213" y="2973444"/>
            <a:chExt cx="2207353" cy="299876"/>
          </a:xfrm>
        </p:grpSpPr>
        <p:grpSp>
          <p:nvGrpSpPr>
            <p:cNvPr id="1016" name="Group 1015">
              <a:extLst>
                <a:ext uri="{FF2B5EF4-FFF2-40B4-BE49-F238E27FC236}">
                  <a16:creationId xmlns:a16="http://schemas.microsoft.com/office/drawing/2014/main" id="{A4124CD6-0858-49CD-827C-72B1E2D731CA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018" name="Oval 1017">
                <a:extLst>
                  <a:ext uri="{FF2B5EF4-FFF2-40B4-BE49-F238E27FC236}">
                    <a16:creationId xmlns:a16="http://schemas.microsoft.com/office/drawing/2014/main" id="{A094DBB2-6B04-44A3-B944-96821C083A34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019" name="Chevron 60">
                <a:extLst>
                  <a:ext uri="{FF2B5EF4-FFF2-40B4-BE49-F238E27FC236}">
                    <a16:creationId xmlns:a16="http://schemas.microsoft.com/office/drawing/2014/main" id="{C4DE94E7-7F73-401C-A761-038A54FBF2AE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sp>
          <p:nvSpPr>
            <p:cNvPr id="1017" name="TextBox 1016">
              <a:extLst>
                <a:ext uri="{FF2B5EF4-FFF2-40B4-BE49-F238E27FC236}">
                  <a16:creationId xmlns:a16="http://schemas.microsoft.com/office/drawing/2014/main" id="{02D1493F-81EF-433A-90CD-8CD4CA1D98AE}"/>
                </a:ext>
              </a:extLst>
            </p:cNvPr>
            <p:cNvSpPr txBox="1"/>
            <p:nvPr/>
          </p:nvSpPr>
          <p:spPr>
            <a:xfrm>
              <a:off x="9300212" y="2973444"/>
              <a:ext cx="19303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Simply Presentation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grpSp>
        <p:nvGrpSpPr>
          <p:cNvPr id="1020" name="Group 1019">
            <a:extLst>
              <a:ext uri="{FF2B5EF4-FFF2-40B4-BE49-F238E27FC236}">
                <a16:creationId xmlns:a16="http://schemas.microsoft.com/office/drawing/2014/main" id="{4B486FF6-B358-45B6-9313-9F8AA78AE75E}"/>
              </a:ext>
            </a:extLst>
          </p:cNvPr>
          <p:cNvGrpSpPr/>
          <p:nvPr/>
        </p:nvGrpSpPr>
        <p:grpSpPr>
          <a:xfrm>
            <a:off x="8678546" y="4583277"/>
            <a:ext cx="2207352" cy="299876"/>
            <a:chOff x="9023213" y="2973444"/>
            <a:chExt cx="2207353" cy="299876"/>
          </a:xfrm>
        </p:grpSpPr>
        <p:grpSp>
          <p:nvGrpSpPr>
            <p:cNvPr id="1021" name="Group 1020">
              <a:extLst>
                <a:ext uri="{FF2B5EF4-FFF2-40B4-BE49-F238E27FC236}">
                  <a16:creationId xmlns:a16="http://schemas.microsoft.com/office/drawing/2014/main" id="{A4C87632-663A-4582-BDF9-8C9F73F93C5D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023" name="Oval 1022">
                <a:extLst>
                  <a:ext uri="{FF2B5EF4-FFF2-40B4-BE49-F238E27FC236}">
                    <a16:creationId xmlns:a16="http://schemas.microsoft.com/office/drawing/2014/main" id="{84C58E51-9EA9-4D11-B8DB-030967B0A766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024" name="Chevron 60">
                <a:extLst>
                  <a:ext uri="{FF2B5EF4-FFF2-40B4-BE49-F238E27FC236}">
                    <a16:creationId xmlns:a16="http://schemas.microsoft.com/office/drawing/2014/main" id="{7EDC6594-2E70-4E62-87B4-A6E2A49C210D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sp>
          <p:nvSpPr>
            <p:cNvPr id="1022" name="TextBox 1021">
              <a:extLst>
                <a:ext uri="{FF2B5EF4-FFF2-40B4-BE49-F238E27FC236}">
                  <a16:creationId xmlns:a16="http://schemas.microsoft.com/office/drawing/2014/main" id="{B61F2436-B702-472C-9C3E-48E24EDBFCAA}"/>
                </a:ext>
              </a:extLst>
            </p:cNvPr>
            <p:cNvSpPr txBox="1"/>
            <p:nvPr/>
          </p:nvSpPr>
          <p:spPr>
            <a:xfrm>
              <a:off x="9300212" y="2973444"/>
              <a:ext cx="19303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Simply Presentation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sp>
        <p:nvSpPr>
          <p:cNvPr id="1025" name="TextBox 1024">
            <a:extLst>
              <a:ext uri="{FF2B5EF4-FFF2-40B4-BE49-F238E27FC236}">
                <a16:creationId xmlns:a16="http://schemas.microsoft.com/office/drawing/2014/main" id="{04061E84-D2ED-45AA-AF30-23DD1788B9F7}"/>
              </a:ext>
            </a:extLst>
          </p:cNvPr>
          <p:cNvSpPr txBox="1"/>
          <p:nvPr/>
        </p:nvSpPr>
        <p:spPr>
          <a:xfrm>
            <a:off x="903359" y="2782944"/>
            <a:ext cx="28989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671BD80A-3D81-48A0-AD99-62F9A2092137}"/>
              </a:ext>
            </a:extLst>
          </p:cNvPr>
          <p:cNvSpPr txBox="1"/>
          <p:nvPr/>
        </p:nvSpPr>
        <p:spPr>
          <a:xfrm>
            <a:off x="739305" y="4498456"/>
            <a:ext cx="28989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0E3659A5-61FD-44B3-8714-53DBC7682450}"/>
              </a:ext>
            </a:extLst>
          </p:cNvPr>
          <p:cNvSpPr txBox="1"/>
          <p:nvPr/>
        </p:nvSpPr>
        <p:spPr>
          <a:xfrm>
            <a:off x="8474867" y="3537069"/>
            <a:ext cx="29946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24E37C15-4A82-44C5-8A0F-2E53BB3F4099}"/>
              </a:ext>
            </a:extLst>
          </p:cNvPr>
          <p:cNvSpPr txBox="1"/>
          <p:nvPr/>
        </p:nvSpPr>
        <p:spPr>
          <a:xfrm>
            <a:off x="8678546" y="5019443"/>
            <a:ext cx="29946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42</cp:revision>
  <dcterms:created xsi:type="dcterms:W3CDTF">2018-02-18T19:39:47Z</dcterms:created>
  <dcterms:modified xsi:type="dcterms:W3CDTF">2021-04-13T09:01:10Z</dcterms:modified>
</cp:coreProperties>
</file>