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499" name="Freeform: Shape 498">
            <a:extLst>
              <a:ext uri="{FF2B5EF4-FFF2-40B4-BE49-F238E27FC236}">
                <a16:creationId xmlns:a16="http://schemas.microsoft.com/office/drawing/2014/main" id="{4DD02DA2-AB7C-402D-AFBF-0F8722E1F097}"/>
              </a:ext>
            </a:extLst>
          </p:cNvPr>
          <p:cNvSpPr/>
          <p:nvPr/>
        </p:nvSpPr>
        <p:spPr>
          <a:xfrm>
            <a:off x="6238361" y="3005227"/>
            <a:ext cx="753335" cy="629825"/>
          </a:xfrm>
          <a:custGeom>
            <a:avLst/>
            <a:gdLst>
              <a:gd name="connsiteX0" fmla="*/ 0 w 753335"/>
              <a:gd name="connsiteY0" fmla="*/ 0 h 629825"/>
              <a:gd name="connsiteX1" fmla="*/ 61340 w 753335"/>
              <a:gd name="connsiteY1" fmla="*/ 9361 h 629825"/>
              <a:gd name="connsiteX2" fmla="*/ 747883 w 753335"/>
              <a:gd name="connsiteY2" fmla="*/ 518897 h 629825"/>
              <a:gd name="connsiteX3" fmla="*/ 753335 w 753335"/>
              <a:gd name="connsiteY3" fmla="*/ 530215 h 629825"/>
              <a:gd name="connsiteX4" fmla="*/ 108343 w 753335"/>
              <a:gd name="connsiteY4" fmla="*/ 629825 h 629825"/>
              <a:gd name="connsiteX5" fmla="*/ 0 w 753335"/>
              <a:gd name="connsiteY5" fmla="*/ 0 h 6298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53335" h="629825">
                <a:moveTo>
                  <a:pt x="0" y="0"/>
                </a:moveTo>
                <a:lnTo>
                  <a:pt x="61340" y="9361"/>
                </a:lnTo>
                <a:cubicBezTo>
                  <a:pt x="358071" y="70081"/>
                  <a:pt x="607540" y="260547"/>
                  <a:pt x="747883" y="518897"/>
                </a:cubicBezTo>
                <a:lnTo>
                  <a:pt x="753335" y="530215"/>
                </a:lnTo>
                <a:lnTo>
                  <a:pt x="108343" y="629825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500" name="Freeform: Shape 499">
            <a:extLst>
              <a:ext uri="{FF2B5EF4-FFF2-40B4-BE49-F238E27FC236}">
                <a16:creationId xmlns:a16="http://schemas.microsoft.com/office/drawing/2014/main" id="{9F5BD42E-71E8-432C-9619-499C6E133556}"/>
              </a:ext>
            </a:extLst>
          </p:cNvPr>
          <p:cNvSpPr/>
          <p:nvPr/>
        </p:nvSpPr>
        <p:spPr>
          <a:xfrm>
            <a:off x="5201048" y="3005227"/>
            <a:ext cx="751705" cy="629825"/>
          </a:xfrm>
          <a:custGeom>
            <a:avLst/>
            <a:gdLst>
              <a:gd name="connsiteX0" fmla="*/ 751705 w 751705"/>
              <a:gd name="connsiteY0" fmla="*/ 0 h 629825"/>
              <a:gd name="connsiteX1" fmla="*/ 643361 w 751705"/>
              <a:gd name="connsiteY1" fmla="*/ 629825 h 629825"/>
              <a:gd name="connsiteX2" fmla="*/ 0 w 751705"/>
              <a:gd name="connsiteY2" fmla="*/ 526832 h 629825"/>
              <a:gd name="connsiteX3" fmla="*/ 3822 w 751705"/>
              <a:gd name="connsiteY3" fmla="*/ 518897 h 629825"/>
              <a:gd name="connsiteX4" fmla="*/ 690365 w 751705"/>
              <a:gd name="connsiteY4" fmla="*/ 9361 h 629825"/>
              <a:gd name="connsiteX5" fmla="*/ 751705 w 751705"/>
              <a:gd name="connsiteY5" fmla="*/ 0 h 6298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51705" h="629825">
                <a:moveTo>
                  <a:pt x="751705" y="0"/>
                </a:moveTo>
                <a:lnTo>
                  <a:pt x="643361" y="629825"/>
                </a:lnTo>
                <a:lnTo>
                  <a:pt x="0" y="526832"/>
                </a:lnTo>
                <a:lnTo>
                  <a:pt x="3822" y="518897"/>
                </a:lnTo>
                <a:cubicBezTo>
                  <a:pt x="144166" y="260547"/>
                  <a:pt x="393634" y="70081"/>
                  <a:pt x="690365" y="9361"/>
                </a:cubicBezTo>
                <a:lnTo>
                  <a:pt x="751705" y="0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501" name="Freeform: Shape 500">
            <a:extLst>
              <a:ext uri="{FF2B5EF4-FFF2-40B4-BE49-F238E27FC236}">
                <a16:creationId xmlns:a16="http://schemas.microsoft.com/office/drawing/2014/main" id="{C1197F68-F62E-440B-9E51-D30D69364A3E}"/>
              </a:ext>
            </a:extLst>
          </p:cNvPr>
          <p:cNvSpPr/>
          <p:nvPr/>
        </p:nvSpPr>
        <p:spPr>
          <a:xfrm>
            <a:off x="5073183" y="3805503"/>
            <a:ext cx="606579" cy="936423"/>
          </a:xfrm>
          <a:custGeom>
            <a:avLst/>
            <a:gdLst>
              <a:gd name="connsiteX0" fmla="*/ 19409 w 606579"/>
              <a:gd name="connsiteY0" fmla="*/ 0 h 936423"/>
              <a:gd name="connsiteX1" fmla="*/ 606579 w 606579"/>
              <a:gd name="connsiteY1" fmla="*/ 326869 h 936423"/>
              <a:gd name="connsiteX2" fmla="*/ 322745 w 606579"/>
              <a:gd name="connsiteY2" fmla="*/ 936423 h 936423"/>
              <a:gd name="connsiteX3" fmla="*/ 296684 w 606579"/>
              <a:gd name="connsiteY3" fmla="*/ 912737 h 936423"/>
              <a:gd name="connsiteX4" fmla="*/ 0 w 606579"/>
              <a:gd name="connsiteY4" fmla="*/ 196477 h 936423"/>
              <a:gd name="connsiteX5" fmla="*/ 5230 w 606579"/>
              <a:gd name="connsiteY5" fmla="*/ 92909 h 936423"/>
              <a:gd name="connsiteX6" fmla="*/ 19409 w 606579"/>
              <a:gd name="connsiteY6" fmla="*/ 0 h 9364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6579" h="936423">
                <a:moveTo>
                  <a:pt x="19409" y="0"/>
                </a:moveTo>
                <a:lnTo>
                  <a:pt x="606579" y="326869"/>
                </a:lnTo>
                <a:lnTo>
                  <a:pt x="322745" y="936423"/>
                </a:lnTo>
                <a:lnTo>
                  <a:pt x="296684" y="912737"/>
                </a:lnTo>
                <a:cubicBezTo>
                  <a:pt x="113378" y="729430"/>
                  <a:pt x="0" y="476194"/>
                  <a:pt x="0" y="196477"/>
                </a:cubicBezTo>
                <a:cubicBezTo>
                  <a:pt x="0" y="161513"/>
                  <a:pt x="1772" y="126962"/>
                  <a:pt x="5230" y="92909"/>
                </a:cubicBezTo>
                <a:lnTo>
                  <a:pt x="19409" y="0"/>
                </a:lnTo>
                <a:close/>
              </a:path>
            </a:pathLst>
          </a:cu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502" name="Freeform: Shape 501">
            <a:extLst>
              <a:ext uri="{FF2B5EF4-FFF2-40B4-BE49-F238E27FC236}">
                <a16:creationId xmlns:a16="http://schemas.microsoft.com/office/drawing/2014/main" id="{6144F032-A095-402A-9E0E-2071121CF2F6}"/>
              </a:ext>
            </a:extLst>
          </p:cNvPr>
          <p:cNvSpPr/>
          <p:nvPr/>
        </p:nvSpPr>
        <p:spPr>
          <a:xfrm>
            <a:off x="6501922" y="3819582"/>
            <a:ext cx="606579" cy="927317"/>
          </a:xfrm>
          <a:custGeom>
            <a:avLst/>
            <a:gdLst>
              <a:gd name="connsiteX0" fmla="*/ 588560 w 606579"/>
              <a:gd name="connsiteY0" fmla="*/ 0 h 927317"/>
              <a:gd name="connsiteX1" fmla="*/ 601349 w 606579"/>
              <a:gd name="connsiteY1" fmla="*/ 83803 h 927317"/>
              <a:gd name="connsiteX2" fmla="*/ 606579 w 606579"/>
              <a:gd name="connsiteY2" fmla="*/ 187371 h 927317"/>
              <a:gd name="connsiteX3" fmla="*/ 309895 w 606579"/>
              <a:gd name="connsiteY3" fmla="*/ 903631 h 927317"/>
              <a:gd name="connsiteX4" fmla="*/ 283834 w 606579"/>
              <a:gd name="connsiteY4" fmla="*/ 927317 h 927317"/>
              <a:gd name="connsiteX5" fmla="*/ 0 w 606579"/>
              <a:gd name="connsiteY5" fmla="*/ 317763 h 927317"/>
              <a:gd name="connsiteX6" fmla="*/ 588560 w 606579"/>
              <a:gd name="connsiteY6" fmla="*/ 0 h 9273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6579" h="927317">
                <a:moveTo>
                  <a:pt x="588560" y="0"/>
                </a:moveTo>
                <a:lnTo>
                  <a:pt x="601349" y="83803"/>
                </a:lnTo>
                <a:cubicBezTo>
                  <a:pt x="604808" y="117856"/>
                  <a:pt x="606579" y="152407"/>
                  <a:pt x="606579" y="187371"/>
                </a:cubicBezTo>
                <a:cubicBezTo>
                  <a:pt x="606579" y="467088"/>
                  <a:pt x="493202" y="720324"/>
                  <a:pt x="309895" y="903631"/>
                </a:cubicBezTo>
                <a:lnTo>
                  <a:pt x="283834" y="927317"/>
                </a:lnTo>
                <a:lnTo>
                  <a:pt x="0" y="317763"/>
                </a:lnTo>
                <a:lnTo>
                  <a:pt x="588560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503" name="Freeform: Shape 502">
            <a:extLst>
              <a:ext uri="{FF2B5EF4-FFF2-40B4-BE49-F238E27FC236}">
                <a16:creationId xmlns:a16="http://schemas.microsoft.com/office/drawing/2014/main" id="{4968B024-AF26-4847-ACB5-261D15C1365A}"/>
              </a:ext>
            </a:extLst>
          </p:cNvPr>
          <p:cNvSpPr/>
          <p:nvPr/>
        </p:nvSpPr>
        <p:spPr>
          <a:xfrm>
            <a:off x="5640645" y="4447780"/>
            <a:ext cx="909823" cy="572117"/>
          </a:xfrm>
          <a:custGeom>
            <a:avLst/>
            <a:gdLst>
              <a:gd name="connsiteX0" fmla="*/ 454911 w 909823"/>
              <a:gd name="connsiteY0" fmla="*/ 0 h 572117"/>
              <a:gd name="connsiteX1" fmla="*/ 909823 w 909823"/>
              <a:gd name="connsiteY1" fmla="*/ 463310 h 572117"/>
              <a:gd name="connsiteX2" fmla="*/ 849196 w 909823"/>
              <a:gd name="connsiteY2" fmla="*/ 492515 h 572117"/>
              <a:gd name="connsiteX3" fmla="*/ 454912 w 909823"/>
              <a:gd name="connsiteY3" fmla="*/ 572117 h 572117"/>
              <a:gd name="connsiteX4" fmla="*/ 60628 w 909823"/>
              <a:gd name="connsiteY4" fmla="*/ 492515 h 572117"/>
              <a:gd name="connsiteX5" fmla="*/ 0 w 909823"/>
              <a:gd name="connsiteY5" fmla="*/ 463309 h 572117"/>
              <a:gd name="connsiteX6" fmla="*/ 454911 w 909823"/>
              <a:gd name="connsiteY6" fmla="*/ 0 h 5721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09823" h="572117">
                <a:moveTo>
                  <a:pt x="454911" y="0"/>
                </a:moveTo>
                <a:lnTo>
                  <a:pt x="909823" y="463310"/>
                </a:lnTo>
                <a:lnTo>
                  <a:pt x="849196" y="492515"/>
                </a:lnTo>
                <a:cubicBezTo>
                  <a:pt x="728009" y="543773"/>
                  <a:pt x="594771" y="572117"/>
                  <a:pt x="454912" y="572117"/>
                </a:cubicBezTo>
                <a:cubicBezTo>
                  <a:pt x="315054" y="572117"/>
                  <a:pt x="181815" y="543773"/>
                  <a:pt x="60628" y="492515"/>
                </a:cubicBezTo>
                <a:lnTo>
                  <a:pt x="0" y="463309"/>
                </a:lnTo>
                <a:lnTo>
                  <a:pt x="454911" y="0"/>
                </a:lnTo>
                <a:close/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504" name="Freeform: Shape 503">
            <a:extLst>
              <a:ext uri="{FF2B5EF4-FFF2-40B4-BE49-F238E27FC236}">
                <a16:creationId xmlns:a16="http://schemas.microsoft.com/office/drawing/2014/main" id="{47A5405E-7580-4489-A9FC-B1CC31C7A44D}"/>
              </a:ext>
            </a:extLst>
          </p:cNvPr>
          <p:cNvSpPr/>
          <p:nvPr/>
        </p:nvSpPr>
        <p:spPr>
          <a:xfrm>
            <a:off x="6094491" y="2175080"/>
            <a:ext cx="2133" cy="6201"/>
          </a:xfrm>
          <a:custGeom>
            <a:avLst/>
            <a:gdLst>
              <a:gd name="connsiteX0" fmla="*/ 1066 w 2133"/>
              <a:gd name="connsiteY0" fmla="*/ 0 h 6201"/>
              <a:gd name="connsiteX1" fmla="*/ 2133 w 2133"/>
              <a:gd name="connsiteY1" fmla="*/ 6201 h 6201"/>
              <a:gd name="connsiteX2" fmla="*/ 1066 w 2133"/>
              <a:gd name="connsiteY2" fmla="*/ 6147 h 6201"/>
              <a:gd name="connsiteX3" fmla="*/ 0 w 2133"/>
              <a:gd name="connsiteY3" fmla="*/ 6201 h 6201"/>
              <a:gd name="connsiteX4" fmla="*/ 1066 w 2133"/>
              <a:gd name="connsiteY4" fmla="*/ 0 h 62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33" h="6201">
                <a:moveTo>
                  <a:pt x="1066" y="0"/>
                </a:moveTo>
                <a:lnTo>
                  <a:pt x="2133" y="6201"/>
                </a:lnTo>
                <a:lnTo>
                  <a:pt x="1066" y="6147"/>
                </a:lnTo>
                <a:lnTo>
                  <a:pt x="0" y="6201"/>
                </a:lnTo>
                <a:lnTo>
                  <a:pt x="1066" y="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505" name="Freeform: Shape 504">
            <a:extLst>
              <a:ext uri="{FF2B5EF4-FFF2-40B4-BE49-F238E27FC236}">
                <a16:creationId xmlns:a16="http://schemas.microsoft.com/office/drawing/2014/main" id="{BB5CAC5F-A0CF-4483-9ACA-9D39AE0F1AC9}"/>
              </a:ext>
            </a:extLst>
          </p:cNvPr>
          <p:cNvSpPr/>
          <p:nvPr/>
        </p:nvSpPr>
        <p:spPr>
          <a:xfrm>
            <a:off x="4373365" y="2181280"/>
            <a:ext cx="1721124" cy="1350778"/>
          </a:xfrm>
          <a:custGeom>
            <a:avLst/>
            <a:gdLst>
              <a:gd name="connsiteX0" fmla="*/ 1721124 w 1721124"/>
              <a:gd name="connsiteY0" fmla="*/ 0 h 1350778"/>
              <a:gd name="connsiteX1" fmla="*/ 1579387 w 1721124"/>
              <a:gd name="connsiteY1" fmla="*/ 823946 h 1350778"/>
              <a:gd name="connsiteX2" fmla="*/ 1518047 w 1721124"/>
              <a:gd name="connsiteY2" fmla="*/ 833307 h 1350778"/>
              <a:gd name="connsiteX3" fmla="*/ 831504 w 1721124"/>
              <a:gd name="connsiteY3" fmla="*/ 1342843 h 1350778"/>
              <a:gd name="connsiteX4" fmla="*/ 827682 w 1721124"/>
              <a:gd name="connsiteY4" fmla="*/ 1350778 h 1350778"/>
              <a:gd name="connsiteX5" fmla="*/ 0 w 1721124"/>
              <a:gd name="connsiteY5" fmla="*/ 1218277 h 1350778"/>
              <a:gd name="connsiteX6" fmla="*/ 37106 w 1721124"/>
              <a:gd name="connsiteY6" fmla="*/ 1116895 h 1350778"/>
              <a:gd name="connsiteX7" fmla="*/ 1535206 w 1721124"/>
              <a:gd name="connsiteY7" fmla="*/ 9388 h 1350778"/>
              <a:gd name="connsiteX8" fmla="*/ 1721124 w 1721124"/>
              <a:gd name="connsiteY8" fmla="*/ 0 h 13507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721124" h="1350778">
                <a:moveTo>
                  <a:pt x="1721124" y="0"/>
                </a:moveTo>
                <a:lnTo>
                  <a:pt x="1579387" y="823946"/>
                </a:lnTo>
                <a:lnTo>
                  <a:pt x="1518047" y="833307"/>
                </a:lnTo>
                <a:cubicBezTo>
                  <a:pt x="1221316" y="894027"/>
                  <a:pt x="971848" y="1084493"/>
                  <a:pt x="831504" y="1342843"/>
                </a:cubicBezTo>
                <a:lnTo>
                  <a:pt x="827682" y="1350778"/>
                </a:lnTo>
                <a:lnTo>
                  <a:pt x="0" y="1218277"/>
                </a:lnTo>
                <a:lnTo>
                  <a:pt x="37106" y="1116895"/>
                </a:lnTo>
                <a:cubicBezTo>
                  <a:pt x="291598" y="515210"/>
                  <a:pt x="858938" y="78067"/>
                  <a:pt x="1535206" y="9388"/>
                </a:cubicBezTo>
                <a:lnTo>
                  <a:pt x="1721124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506" name="Freeform: Shape 505">
            <a:extLst>
              <a:ext uri="{FF2B5EF4-FFF2-40B4-BE49-F238E27FC236}">
                <a16:creationId xmlns:a16="http://schemas.microsoft.com/office/drawing/2014/main" id="{56BE50F7-3CF5-4348-B705-659B355EC1F8}"/>
              </a:ext>
            </a:extLst>
          </p:cNvPr>
          <p:cNvSpPr/>
          <p:nvPr/>
        </p:nvSpPr>
        <p:spPr>
          <a:xfrm>
            <a:off x="6096624" y="2181281"/>
            <a:ext cx="1724003" cy="1354161"/>
          </a:xfrm>
          <a:custGeom>
            <a:avLst/>
            <a:gdLst>
              <a:gd name="connsiteX0" fmla="*/ 0 w 1724003"/>
              <a:gd name="connsiteY0" fmla="*/ 0 h 1354161"/>
              <a:gd name="connsiteX1" fmla="*/ 185917 w 1724003"/>
              <a:gd name="connsiteY1" fmla="*/ 9388 h 1354161"/>
              <a:gd name="connsiteX2" fmla="*/ 1684017 w 1724003"/>
              <a:gd name="connsiteY2" fmla="*/ 1116895 h 1354161"/>
              <a:gd name="connsiteX3" fmla="*/ 1724003 w 1724003"/>
              <a:gd name="connsiteY3" fmla="*/ 1226144 h 1354161"/>
              <a:gd name="connsiteX4" fmla="*/ 895072 w 1724003"/>
              <a:gd name="connsiteY4" fmla="*/ 1354161 h 1354161"/>
              <a:gd name="connsiteX5" fmla="*/ 889620 w 1724003"/>
              <a:gd name="connsiteY5" fmla="*/ 1342843 h 1354161"/>
              <a:gd name="connsiteX6" fmla="*/ 203077 w 1724003"/>
              <a:gd name="connsiteY6" fmla="*/ 833307 h 1354161"/>
              <a:gd name="connsiteX7" fmla="*/ 141737 w 1724003"/>
              <a:gd name="connsiteY7" fmla="*/ 823946 h 1354161"/>
              <a:gd name="connsiteX8" fmla="*/ 0 w 1724003"/>
              <a:gd name="connsiteY8" fmla="*/ 0 h 13541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724003" h="1354161">
                <a:moveTo>
                  <a:pt x="0" y="0"/>
                </a:moveTo>
                <a:lnTo>
                  <a:pt x="185917" y="9388"/>
                </a:lnTo>
                <a:cubicBezTo>
                  <a:pt x="862185" y="78067"/>
                  <a:pt x="1429526" y="515210"/>
                  <a:pt x="1684017" y="1116895"/>
                </a:cubicBezTo>
                <a:lnTo>
                  <a:pt x="1724003" y="1226144"/>
                </a:lnTo>
                <a:lnTo>
                  <a:pt x="895072" y="1354161"/>
                </a:lnTo>
                <a:lnTo>
                  <a:pt x="889620" y="1342843"/>
                </a:lnTo>
                <a:cubicBezTo>
                  <a:pt x="749277" y="1084493"/>
                  <a:pt x="499808" y="894027"/>
                  <a:pt x="203077" y="833307"/>
                </a:cubicBezTo>
                <a:lnTo>
                  <a:pt x="141737" y="823946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507" name="Freeform: Shape 506">
            <a:extLst>
              <a:ext uri="{FF2B5EF4-FFF2-40B4-BE49-F238E27FC236}">
                <a16:creationId xmlns:a16="http://schemas.microsoft.com/office/drawing/2014/main" id="{2EABEB40-4F62-4A7D-9326-7C0E092EAF49}"/>
              </a:ext>
            </a:extLst>
          </p:cNvPr>
          <p:cNvSpPr/>
          <p:nvPr/>
        </p:nvSpPr>
        <p:spPr>
          <a:xfrm>
            <a:off x="4360035" y="3397422"/>
            <a:ext cx="13330" cy="6526"/>
          </a:xfrm>
          <a:custGeom>
            <a:avLst/>
            <a:gdLst>
              <a:gd name="connsiteX0" fmla="*/ 0 w 13330"/>
              <a:gd name="connsiteY0" fmla="*/ 0 h 6526"/>
              <a:gd name="connsiteX1" fmla="*/ 13330 w 13330"/>
              <a:gd name="connsiteY1" fmla="*/ 2134 h 6526"/>
              <a:gd name="connsiteX2" fmla="*/ 11723 w 13330"/>
              <a:gd name="connsiteY2" fmla="*/ 6526 h 6526"/>
              <a:gd name="connsiteX3" fmla="*/ 0 w 13330"/>
              <a:gd name="connsiteY3" fmla="*/ 0 h 65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330" h="6526">
                <a:moveTo>
                  <a:pt x="0" y="0"/>
                </a:moveTo>
                <a:lnTo>
                  <a:pt x="13330" y="2134"/>
                </a:lnTo>
                <a:lnTo>
                  <a:pt x="11723" y="6526"/>
                </a:lnTo>
                <a:lnTo>
                  <a:pt x="0" y="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508" name="Freeform: Shape 507">
            <a:extLst>
              <a:ext uri="{FF2B5EF4-FFF2-40B4-BE49-F238E27FC236}">
                <a16:creationId xmlns:a16="http://schemas.microsoft.com/office/drawing/2014/main" id="{F3A2B832-34FB-4C5D-823A-376501D805CF}"/>
              </a:ext>
            </a:extLst>
          </p:cNvPr>
          <p:cNvSpPr/>
          <p:nvPr/>
        </p:nvSpPr>
        <p:spPr>
          <a:xfrm>
            <a:off x="4266757" y="3403948"/>
            <a:ext cx="1138601" cy="2105512"/>
          </a:xfrm>
          <a:custGeom>
            <a:avLst/>
            <a:gdLst>
              <a:gd name="connsiteX0" fmla="*/ 105003 w 1138601"/>
              <a:gd name="connsiteY0" fmla="*/ 0 h 2105512"/>
              <a:gd name="connsiteX1" fmla="*/ 835265 w 1138601"/>
              <a:gd name="connsiteY1" fmla="*/ 406527 h 2105512"/>
              <a:gd name="connsiteX2" fmla="*/ 821086 w 1138601"/>
              <a:gd name="connsiteY2" fmla="*/ 499436 h 2105512"/>
              <a:gd name="connsiteX3" fmla="*/ 815856 w 1138601"/>
              <a:gd name="connsiteY3" fmla="*/ 603004 h 2105512"/>
              <a:gd name="connsiteX4" fmla="*/ 1112540 w 1138601"/>
              <a:gd name="connsiteY4" fmla="*/ 1319264 h 2105512"/>
              <a:gd name="connsiteX5" fmla="*/ 1138601 w 1138601"/>
              <a:gd name="connsiteY5" fmla="*/ 1342950 h 2105512"/>
              <a:gd name="connsiteX6" fmla="*/ 783520 w 1138601"/>
              <a:gd name="connsiteY6" fmla="*/ 2105512 h 2105512"/>
              <a:gd name="connsiteX7" fmla="*/ 665514 w 1138601"/>
              <a:gd name="connsiteY7" fmla="*/ 2017268 h 2105512"/>
              <a:gd name="connsiteX8" fmla="*/ 0 w 1138601"/>
              <a:gd name="connsiteY8" fmla="*/ 606077 h 2105512"/>
              <a:gd name="connsiteX9" fmla="*/ 82219 w 1138601"/>
              <a:gd name="connsiteY9" fmla="*/ 62248 h 2105512"/>
              <a:gd name="connsiteX10" fmla="*/ 105003 w 1138601"/>
              <a:gd name="connsiteY10" fmla="*/ 0 h 21055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138601" h="2105512">
                <a:moveTo>
                  <a:pt x="105003" y="0"/>
                </a:moveTo>
                <a:lnTo>
                  <a:pt x="835265" y="406527"/>
                </a:lnTo>
                <a:lnTo>
                  <a:pt x="821086" y="499436"/>
                </a:lnTo>
                <a:cubicBezTo>
                  <a:pt x="817628" y="533489"/>
                  <a:pt x="815856" y="568040"/>
                  <a:pt x="815856" y="603004"/>
                </a:cubicBezTo>
                <a:cubicBezTo>
                  <a:pt x="815856" y="882721"/>
                  <a:pt x="929234" y="1135957"/>
                  <a:pt x="1112540" y="1319264"/>
                </a:cubicBezTo>
                <a:lnTo>
                  <a:pt x="1138601" y="1342950"/>
                </a:lnTo>
                <a:lnTo>
                  <a:pt x="783520" y="2105512"/>
                </a:lnTo>
                <a:lnTo>
                  <a:pt x="665514" y="2017268"/>
                </a:lnTo>
                <a:cubicBezTo>
                  <a:pt x="259068" y="1681839"/>
                  <a:pt x="0" y="1174212"/>
                  <a:pt x="0" y="606077"/>
                </a:cubicBezTo>
                <a:cubicBezTo>
                  <a:pt x="0" y="416699"/>
                  <a:pt x="28786" y="234044"/>
                  <a:pt x="82219" y="62248"/>
                </a:cubicBezTo>
                <a:lnTo>
                  <a:pt x="105003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509" name="Freeform: Shape 508">
            <a:extLst>
              <a:ext uri="{FF2B5EF4-FFF2-40B4-BE49-F238E27FC236}">
                <a16:creationId xmlns:a16="http://schemas.microsoft.com/office/drawing/2014/main" id="{E62DD92D-2B3B-49EF-A7B1-11009923775E}"/>
              </a:ext>
            </a:extLst>
          </p:cNvPr>
          <p:cNvSpPr/>
          <p:nvPr/>
        </p:nvSpPr>
        <p:spPr>
          <a:xfrm>
            <a:off x="6785756" y="3422414"/>
            <a:ext cx="1138601" cy="2087046"/>
          </a:xfrm>
          <a:custGeom>
            <a:avLst/>
            <a:gdLst>
              <a:gd name="connsiteX0" fmla="*/ 1040358 w 1138601"/>
              <a:gd name="connsiteY0" fmla="*/ 0 h 2087046"/>
              <a:gd name="connsiteX1" fmla="*/ 1056382 w 1138601"/>
              <a:gd name="connsiteY1" fmla="*/ 43782 h 2087046"/>
              <a:gd name="connsiteX2" fmla="*/ 1138601 w 1138601"/>
              <a:gd name="connsiteY2" fmla="*/ 587611 h 2087046"/>
              <a:gd name="connsiteX3" fmla="*/ 473087 w 1138601"/>
              <a:gd name="connsiteY3" fmla="*/ 1998802 h 2087046"/>
              <a:gd name="connsiteX4" fmla="*/ 355081 w 1138601"/>
              <a:gd name="connsiteY4" fmla="*/ 2087046 h 2087046"/>
              <a:gd name="connsiteX5" fmla="*/ 0 w 1138601"/>
              <a:gd name="connsiteY5" fmla="*/ 1324484 h 2087046"/>
              <a:gd name="connsiteX6" fmla="*/ 26061 w 1138601"/>
              <a:gd name="connsiteY6" fmla="*/ 1300798 h 2087046"/>
              <a:gd name="connsiteX7" fmla="*/ 322745 w 1138601"/>
              <a:gd name="connsiteY7" fmla="*/ 584538 h 2087046"/>
              <a:gd name="connsiteX8" fmla="*/ 317515 w 1138601"/>
              <a:gd name="connsiteY8" fmla="*/ 480970 h 2087046"/>
              <a:gd name="connsiteX9" fmla="*/ 304726 w 1138601"/>
              <a:gd name="connsiteY9" fmla="*/ 397167 h 2087046"/>
              <a:gd name="connsiteX10" fmla="*/ 1040358 w 1138601"/>
              <a:gd name="connsiteY10" fmla="*/ 0 h 20870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138601" h="2087046">
                <a:moveTo>
                  <a:pt x="1040358" y="0"/>
                </a:moveTo>
                <a:lnTo>
                  <a:pt x="1056382" y="43782"/>
                </a:lnTo>
                <a:cubicBezTo>
                  <a:pt x="1109816" y="215578"/>
                  <a:pt x="1138601" y="398233"/>
                  <a:pt x="1138601" y="587611"/>
                </a:cubicBezTo>
                <a:cubicBezTo>
                  <a:pt x="1138601" y="1155746"/>
                  <a:pt x="879534" y="1663373"/>
                  <a:pt x="473087" y="1998802"/>
                </a:cubicBezTo>
                <a:lnTo>
                  <a:pt x="355081" y="2087046"/>
                </a:lnTo>
                <a:lnTo>
                  <a:pt x="0" y="1324484"/>
                </a:lnTo>
                <a:lnTo>
                  <a:pt x="26061" y="1300798"/>
                </a:lnTo>
                <a:cubicBezTo>
                  <a:pt x="209368" y="1117491"/>
                  <a:pt x="322745" y="864255"/>
                  <a:pt x="322745" y="584538"/>
                </a:cubicBezTo>
                <a:cubicBezTo>
                  <a:pt x="322745" y="549574"/>
                  <a:pt x="320974" y="515023"/>
                  <a:pt x="317515" y="480970"/>
                </a:cubicBezTo>
                <a:lnTo>
                  <a:pt x="304726" y="397167"/>
                </a:lnTo>
                <a:lnTo>
                  <a:pt x="1040358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510" name="Freeform: Shape 509">
            <a:extLst>
              <a:ext uri="{FF2B5EF4-FFF2-40B4-BE49-F238E27FC236}">
                <a16:creationId xmlns:a16="http://schemas.microsoft.com/office/drawing/2014/main" id="{9A5940D0-2507-4B23-B71B-4259E7F249D2}"/>
              </a:ext>
            </a:extLst>
          </p:cNvPr>
          <p:cNvSpPr/>
          <p:nvPr/>
        </p:nvSpPr>
        <p:spPr>
          <a:xfrm>
            <a:off x="5051914" y="4911089"/>
            <a:ext cx="2087282" cy="927737"/>
          </a:xfrm>
          <a:custGeom>
            <a:avLst/>
            <a:gdLst>
              <a:gd name="connsiteX0" fmla="*/ 588730 w 2087282"/>
              <a:gd name="connsiteY0" fmla="*/ 0 h 927737"/>
              <a:gd name="connsiteX1" fmla="*/ 649358 w 2087282"/>
              <a:gd name="connsiteY1" fmla="*/ 29206 h 927737"/>
              <a:gd name="connsiteX2" fmla="*/ 1043642 w 2087282"/>
              <a:gd name="connsiteY2" fmla="*/ 108808 h 927737"/>
              <a:gd name="connsiteX3" fmla="*/ 1437926 w 2087282"/>
              <a:gd name="connsiteY3" fmla="*/ 29206 h 927737"/>
              <a:gd name="connsiteX4" fmla="*/ 1498553 w 2087282"/>
              <a:gd name="connsiteY4" fmla="*/ 1 h 927737"/>
              <a:gd name="connsiteX5" fmla="*/ 2087282 w 2087282"/>
              <a:gd name="connsiteY5" fmla="*/ 599598 h 927737"/>
              <a:gd name="connsiteX6" fmla="*/ 2066140 w 2087282"/>
              <a:gd name="connsiteY6" fmla="*/ 615407 h 927737"/>
              <a:gd name="connsiteX7" fmla="*/ 1043641 w 2087282"/>
              <a:gd name="connsiteY7" fmla="*/ 927737 h 927737"/>
              <a:gd name="connsiteX8" fmla="*/ 21142 w 2087282"/>
              <a:gd name="connsiteY8" fmla="*/ 615407 h 927737"/>
              <a:gd name="connsiteX9" fmla="*/ 0 w 2087282"/>
              <a:gd name="connsiteY9" fmla="*/ 599599 h 927737"/>
              <a:gd name="connsiteX10" fmla="*/ 1 w 2087282"/>
              <a:gd name="connsiteY10" fmla="*/ 599598 h 927737"/>
              <a:gd name="connsiteX11" fmla="*/ 0 w 2087282"/>
              <a:gd name="connsiteY11" fmla="*/ 599598 h 927737"/>
              <a:gd name="connsiteX12" fmla="*/ 588730 w 2087282"/>
              <a:gd name="connsiteY12" fmla="*/ 0 h 927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087282" h="927737">
                <a:moveTo>
                  <a:pt x="588730" y="0"/>
                </a:moveTo>
                <a:lnTo>
                  <a:pt x="649358" y="29206"/>
                </a:lnTo>
                <a:cubicBezTo>
                  <a:pt x="770545" y="80464"/>
                  <a:pt x="903784" y="108808"/>
                  <a:pt x="1043642" y="108808"/>
                </a:cubicBezTo>
                <a:cubicBezTo>
                  <a:pt x="1183501" y="108808"/>
                  <a:pt x="1316739" y="80464"/>
                  <a:pt x="1437926" y="29206"/>
                </a:cubicBezTo>
                <a:lnTo>
                  <a:pt x="1498553" y="1"/>
                </a:lnTo>
                <a:lnTo>
                  <a:pt x="2087282" y="599598"/>
                </a:lnTo>
                <a:lnTo>
                  <a:pt x="2066140" y="615407"/>
                </a:lnTo>
                <a:cubicBezTo>
                  <a:pt x="1774262" y="812596"/>
                  <a:pt x="1422398" y="927737"/>
                  <a:pt x="1043641" y="927737"/>
                </a:cubicBezTo>
                <a:cubicBezTo>
                  <a:pt x="664884" y="927737"/>
                  <a:pt x="313020" y="812596"/>
                  <a:pt x="21142" y="615407"/>
                </a:cubicBezTo>
                <a:lnTo>
                  <a:pt x="0" y="599599"/>
                </a:lnTo>
                <a:lnTo>
                  <a:pt x="1" y="599598"/>
                </a:lnTo>
                <a:lnTo>
                  <a:pt x="0" y="599598"/>
                </a:lnTo>
                <a:lnTo>
                  <a:pt x="588730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511" name="Freeform: Shape 510">
            <a:extLst>
              <a:ext uri="{FF2B5EF4-FFF2-40B4-BE49-F238E27FC236}">
                <a16:creationId xmlns:a16="http://schemas.microsoft.com/office/drawing/2014/main" id="{3F5A0DB7-3E81-4903-866D-35E7EA0688A1}"/>
              </a:ext>
            </a:extLst>
          </p:cNvPr>
          <p:cNvSpPr/>
          <p:nvPr/>
        </p:nvSpPr>
        <p:spPr>
          <a:xfrm>
            <a:off x="5047712" y="5509460"/>
            <a:ext cx="4202" cy="5506"/>
          </a:xfrm>
          <a:custGeom>
            <a:avLst/>
            <a:gdLst>
              <a:gd name="connsiteX0" fmla="*/ 2564 w 4202"/>
              <a:gd name="connsiteY0" fmla="*/ 0 h 5506"/>
              <a:gd name="connsiteX1" fmla="*/ 4202 w 4202"/>
              <a:gd name="connsiteY1" fmla="*/ 1226 h 5506"/>
              <a:gd name="connsiteX2" fmla="*/ 4202 w 4202"/>
              <a:gd name="connsiteY2" fmla="*/ 1226 h 5506"/>
              <a:gd name="connsiteX3" fmla="*/ 4202 w 4202"/>
              <a:gd name="connsiteY3" fmla="*/ 1227 h 5506"/>
              <a:gd name="connsiteX4" fmla="*/ 0 w 4202"/>
              <a:gd name="connsiteY4" fmla="*/ 5506 h 5506"/>
              <a:gd name="connsiteX5" fmla="*/ 2564 w 4202"/>
              <a:gd name="connsiteY5" fmla="*/ 0 h 55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202" h="5506">
                <a:moveTo>
                  <a:pt x="2564" y="0"/>
                </a:moveTo>
                <a:lnTo>
                  <a:pt x="4202" y="1226"/>
                </a:lnTo>
                <a:lnTo>
                  <a:pt x="4202" y="1226"/>
                </a:lnTo>
                <a:lnTo>
                  <a:pt x="4202" y="1227"/>
                </a:lnTo>
                <a:lnTo>
                  <a:pt x="0" y="5506"/>
                </a:lnTo>
                <a:lnTo>
                  <a:pt x="2564" y="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512" name="Freeform: Shape 511">
            <a:extLst>
              <a:ext uri="{FF2B5EF4-FFF2-40B4-BE49-F238E27FC236}">
                <a16:creationId xmlns:a16="http://schemas.microsoft.com/office/drawing/2014/main" id="{D83829AD-B636-4392-A699-729CFFE36144}"/>
              </a:ext>
            </a:extLst>
          </p:cNvPr>
          <p:cNvSpPr/>
          <p:nvPr/>
        </p:nvSpPr>
        <p:spPr>
          <a:xfrm>
            <a:off x="7139198" y="5509460"/>
            <a:ext cx="4203" cy="5506"/>
          </a:xfrm>
          <a:custGeom>
            <a:avLst/>
            <a:gdLst>
              <a:gd name="connsiteX0" fmla="*/ 1639 w 4203"/>
              <a:gd name="connsiteY0" fmla="*/ 0 h 5506"/>
              <a:gd name="connsiteX1" fmla="*/ 4203 w 4203"/>
              <a:gd name="connsiteY1" fmla="*/ 5506 h 5506"/>
              <a:gd name="connsiteX2" fmla="*/ 0 w 4203"/>
              <a:gd name="connsiteY2" fmla="*/ 1226 h 5506"/>
              <a:gd name="connsiteX3" fmla="*/ 1639 w 4203"/>
              <a:gd name="connsiteY3" fmla="*/ 0 h 55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203" h="5506">
                <a:moveTo>
                  <a:pt x="1639" y="0"/>
                </a:moveTo>
                <a:lnTo>
                  <a:pt x="4203" y="5506"/>
                </a:lnTo>
                <a:lnTo>
                  <a:pt x="0" y="1226"/>
                </a:lnTo>
                <a:lnTo>
                  <a:pt x="1639" y="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513" name="Parallelogram 30">
            <a:extLst>
              <a:ext uri="{FF2B5EF4-FFF2-40B4-BE49-F238E27FC236}">
                <a16:creationId xmlns:a16="http://schemas.microsoft.com/office/drawing/2014/main" id="{D3B8560A-FA72-468C-AD01-3B45F16DA9BA}"/>
              </a:ext>
            </a:extLst>
          </p:cNvPr>
          <p:cNvSpPr/>
          <p:nvPr/>
        </p:nvSpPr>
        <p:spPr>
          <a:xfrm flipH="1">
            <a:off x="5926710" y="5242475"/>
            <a:ext cx="366834" cy="367742"/>
          </a:xfrm>
          <a:custGeom>
            <a:avLst/>
            <a:gdLst/>
            <a:ahLst/>
            <a:cxnLst/>
            <a:rect l="l" t="t" r="r" b="b"/>
            <a:pathLst>
              <a:path w="3240000" h="3248012">
                <a:moveTo>
                  <a:pt x="712553" y="858820"/>
                </a:moveTo>
                <a:cubicBezTo>
                  <a:pt x="727950" y="858820"/>
                  <a:pt x="743348" y="864694"/>
                  <a:pt x="755096" y="876443"/>
                </a:cubicBezTo>
                <a:lnTo>
                  <a:pt x="1193671" y="1315016"/>
                </a:lnTo>
                <a:lnTo>
                  <a:pt x="1509169" y="999517"/>
                </a:lnTo>
                <a:cubicBezTo>
                  <a:pt x="1509517" y="999169"/>
                  <a:pt x="1509868" y="998827"/>
                  <a:pt x="1510414" y="998691"/>
                </a:cubicBezTo>
                <a:lnTo>
                  <a:pt x="1518932" y="988592"/>
                </a:lnTo>
                <a:cubicBezTo>
                  <a:pt x="1531945" y="978263"/>
                  <a:pt x="1547912" y="974188"/>
                  <a:pt x="1563209" y="975946"/>
                </a:cubicBezTo>
                <a:cubicBezTo>
                  <a:pt x="1578505" y="977705"/>
                  <a:pt x="1593131" y="985299"/>
                  <a:pt x="1603459" y="998313"/>
                </a:cubicBezTo>
                <a:lnTo>
                  <a:pt x="1892346" y="1362277"/>
                </a:lnTo>
                <a:lnTo>
                  <a:pt x="2149759" y="1177067"/>
                </a:lnTo>
                <a:lnTo>
                  <a:pt x="2151621" y="1174867"/>
                </a:lnTo>
                <a:cubicBezTo>
                  <a:pt x="2159033" y="1169006"/>
                  <a:pt x="2167397" y="1165168"/>
                  <a:pt x="2176160" y="1163802"/>
                </a:cubicBezTo>
                <a:cubicBezTo>
                  <a:pt x="2177188" y="1163485"/>
                  <a:pt x="2178237" y="1163269"/>
                  <a:pt x="2179375" y="1163558"/>
                </a:cubicBezTo>
                <a:cubicBezTo>
                  <a:pt x="2184768" y="1161771"/>
                  <a:pt x="2190389" y="1161654"/>
                  <a:pt x="2195921" y="1162300"/>
                </a:cubicBezTo>
                <a:cubicBezTo>
                  <a:pt x="2196662" y="1162386"/>
                  <a:pt x="2197402" y="1162487"/>
                  <a:pt x="2198081" y="1162987"/>
                </a:cubicBezTo>
                <a:cubicBezTo>
                  <a:pt x="2202197" y="1163290"/>
                  <a:pt x="2206218" y="1164270"/>
                  <a:pt x="2209739" y="1166702"/>
                </a:cubicBezTo>
                <a:cubicBezTo>
                  <a:pt x="2213116" y="1166857"/>
                  <a:pt x="2216051" y="1168231"/>
                  <a:pt x="2218766" y="1170038"/>
                </a:cubicBezTo>
                <a:cubicBezTo>
                  <a:pt x="2225342" y="1173160"/>
                  <a:pt x="2231151" y="1177875"/>
                  <a:pt x="2235489" y="1184194"/>
                </a:cubicBezTo>
                <a:lnTo>
                  <a:pt x="2236132" y="1184737"/>
                </a:lnTo>
                <a:lnTo>
                  <a:pt x="2236287" y="1184934"/>
                </a:lnTo>
                <a:lnTo>
                  <a:pt x="2238712" y="1187183"/>
                </a:lnTo>
                <a:cubicBezTo>
                  <a:pt x="2239115" y="1187744"/>
                  <a:pt x="2239507" y="1188310"/>
                  <a:pt x="2239574" y="1189090"/>
                </a:cubicBezTo>
                <a:lnTo>
                  <a:pt x="2540580" y="1569705"/>
                </a:lnTo>
                <a:cubicBezTo>
                  <a:pt x="2561191" y="1595768"/>
                  <a:pt x="2556772" y="1633604"/>
                  <a:pt x="2530710" y="1654215"/>
                </a:cubicBezTo>
                <a:cubicBezTo>
                  <a:pt x="2504647" y="1674827"/>
                  <a:pt x="2466811" y="1670408"/>
                  <a:pt x="2446199" y="1644345"/>
                </a:cubicBezTo>
                <a:lnTo>
                  <a:pt x="2177884" y="1305067"/>
                </a:lnTo>
                <a:lnTo>
                  <a:pt x="1934804" y="1479967"/>
                </a:lnTo>
                <a:cubicBezTo>
                  <a:pt x="1927367" y="1485317"/>
                  <a:pt x="1919123" y="1488726"/>
                  <a:pt x="1910598" y="1489881"/>
                </a:cubicBezTo>
                <a:cubicBezTo>
                  <a:pt x="1885257" y="1507791"/>
                  <a:pt x="1850121" y="1502627"/>
                  <a:pt x="1830495" y="1477903"/>
                </a:cubicBezTo>
                <a:lnTo>
                  <a:pt x="1551924" y="1126933"/>
                </a:lnTo>
                <a:lnTo>
                  <a:pt x="1239041" y="1439816"/>
                </a:lnTo>
                <a:cubicBezTo>
                  <a:pt x="1226569" y="1452288"/>
                  <a:pt x="1209983" y="1458139"/>
                  <a:pt x="1193674" y="1456888"/>
                </a:cubicBezTo>
                <a:cubicBezTo>
                  <a:pt x="1177363" y="1458142"/>
                  <a:pt x="1160774" y="1452290"/>
                  <a:pt x="1148301" y="1439816"/>
                </a:cubicBezTo>
                <a:lnTo>
                  <a:pt x="670011" y="961527"/>
                </a:lnTo>
                <a:cubicBezTo>
                  <a:pt x="646515" y="938031"/>
                  <a:pt x="646515" y="899938"/>
                  <a:pt x="670011" y="876442"/>
                </a:cubicBezTo>
                <a:cubicBezTo>
                  <a:pt x="681760" y="864694"/>
                  <a:pt x="697157" y="858820"/>
                  <a:pt x="712553" y="858820"/>
                </a:cubicBezTo>
                <a:close/>
                <a:moveTo>
                  <a:pt x="2790000" y="699581"/>
                </a:moveTo>
                <a:lnTo>
                  <a:pt x="450000" y="699581"/>
                </a:lnTo>
                <a:lnTo>
                  <a:pt x="450000" y="1851581"/>
                </a:lnTo>
                <a:lnTo>
                  <a:pt x="2790000" y="1851581"/>
                </a:lnTo>
                <a:close/>
                <a:moveTo>
                  <a:pt x="2987972" y="519497"/>
                </a:moveTo>
                <a:lnTo>
                  <a:pt x="2987972" y="2031665"/>
                </a:lnTo>
                <a:lnTo>
                  <a:pt x="252028" y="2031665"/>
                </a:lnTo>
                <a:lnTo>
                  <a:pt x="252028" y="519497"/>
                </a:lnTo>
                <a:close/>
                <a:moveTo>
                  <a:pt x="1620000" y="0"/>
                </a:moveTo>
                <a:cubicBezTo>
                  <a:pt x="1540462" y="0"/>
                  <a:pt x="1475984" y="64478"/>
                  <a:pt x="1475984" y="144016"/>
                </a:cubicBezTo>
                <a:lnTo>
                  <a:pt x="1475984" y="267469"/>
                </a:lnTo>
                <a:lnTo>
                  <a:pt x="0" y="267469"/>
                </a:lnTo>
                <a:lnTo>
                  <a:pt x="0" y="2283693"/>
                </a:lnTo>
                <a:lnTo>
                  <a:pt x="852101" y="2283693"/>
                </a:lnTo>
                <a:lnTo>
                  <a:pt x="323771" y="3248012"/>
                </a:lnTo>
                <a:lnTo>
                  <a:pt x="621526" y="3248012"/>
                </a:lnTo>
                <a:lnTo>
                  <a:pt x="1149856" y="2283693"/>
                </a:lnTo>
                <a:lnTo>
                  <a:pt x="2090146" y="2283693"/>
                </a:lnTo>
                <a:lnTo>
                  <a:pt x="2618476" y="3248012"/>
                </a:lnTo>
                <a:lnTo>
                  <a:pt x="2916231" y="3248012"/>
                </a:lnTo>
                <a:lnTo>
                  <a:pt x="2387901" y="2283693"/>
                </a:lnTo>
                <a:lnTo>
                  <a:pt x="3240000" y="2283693"/>
                </a:lnTo>
                <a:lnTo>
                  <a:pt x="3240000" y="267469"/>
                </a:lnTo>
                <a:lnTo>
                  <a:pt x="1764016" y="267469"/>
                </a:lnTo>
                <a:lnTo>
                  <a:pt x="1764016" y="144016"/>
                </a:lnTo>
                <a:cubicBezTo>
                  <a:pt x="1764016" y="64478"/>
                  <a:pt x="1699538" y="0"/>
                  <a:pt x="162000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514" name="Freeform 18">
            <a:extLst>
              <a:ext uri="{FF2B5EF4-FFF2-40B4-BE49-F238E27FC236}">
                <a16:creationId xmlns:a16="http://schemas.microsoft.com/office/drawing/2014/main" id="{14563E33-3370-4E75-9D92-58E88B6B23DB}"/>
              </a:ext>
            </a:extLst>
          </p:cNvPr>
          <p:cNvSpPr/>
          <p:nvPr/>
        </p:nvSpPr>
        <p:spPr>
          <a:xfrm>
            <a:off x="4515747" y="4142084"/>
            <a:ext cx="445850" cy="359835"/>
          </a:xfrm>
          <a:custGeom>
            <a:avLst/>
            <a:gdLst/>
            <a:ahLst/>
            <a:cxnLst/>
            <a:rect l="l" t="t" r="r" b="b"/>
            <a:pathLst>
              <a:path w="3307788" h="2669631">
                <a:moveTo>
                  <a:pt x="2793832" y="1478391"/>
                </a:moveTo>
                <a:cubicBezTo>
                  <a:pt x="2772990" y="1635402"/>
                  <a:pt x="2717678" y="1784517"/>
                  <a:pt x="2633007" y="1915952"/>
                </a:cubicBezTo>
                <a:cubicBezTo>
                  <a:pt x="2695386" y="1951862"/>
                  <a:pt x="2772768" y="1955673"/>
                  <a:pt x="2841607" y="1924185"/>
                </a:cubicBezTo>
                <a:cubicBezTo>
                  <a:pt x="2943442" y="1877605"/>
                  <a:pt x="2999062" y="1766364"/>
                  <a:pt x="2975226" y="1656948"/>
                </a:cubicBezTo>
                <a:cubicBezTo>
                  <a:pt x="2955176" y="1564911"/>
                  <a:pt x="2883463" y="1495086"/>
                  <a:pt x="2793832" y="1478391"/>
                </a:cubicBezTo>
                <a:close/>
                <a:moveTo>
                  <a:pt x="2807611" y="1247700"/>
                </a:moveTo>
                <a:lnTo>
                  <a:pt x="2807472" y="1256060"/>
                </a:lnTo>
                <a:cubicBezTo>
                  <a:pt x="2994195" y="1281771"/>
                  <a:pt x="3148201" y="1421768"/>
                  <a:pt x="3189276" y="1610317"/>
                </a:cubicBezTo>
                <a:cubicBezTo>
                  <a:pt x="3235041" y="1820393"/>
                  <a:pt x="3128252" y="2033972"/>
                  <a:pt x="2932732" y="2123406"/>
                </a:cubicBezTo>
                <a:cubicBezTo>
                  <a:pt x="2789297" y="2189015"/>
                  <a:pt x="2626543" y="2174805"/>
                  <a:pt x="2499470" y="2094044"/>
                </a:cubicBezTo>
                <a:cubicBezTo>
                  <a:pt x="2427194" y="2172627"/>
                  <a:pt x="2343030" y="2241391"/>
                  <a:pt x="2248861" y="2297980"/>
                </a:cubicBezTo>
                <a:cubicBezTo>
                  <a:pt x="2178351" y="2340352"/>
                  <a:pt x="2104446" y="2374567"/>
                  <a:pt x="2027600" y="2398134"/>
                </a:cubicBezTo>
                <a:lnTo>
                  <a:pt x="3307788" y="2397615"/>
                </a:lnTo>
                <a:cubicBezTo>
                  <a:pt x="3265361" y="2549905"/>
                  <a:pt x="2537441" y="2669620"/>
                  <a:pt x="1653814" y="2669631"/>
                </a:cubicBezTo>
                <a:cubicBezTo>
                  <a:pt x="773102" y="2669642"/>
                  <a:pt x="46417" y="2550707"/>
                  <a:pt x="0" y="2398955"/>
                </a:cubicBezTo>
                <a:lnTo>
                  <a:pt x="1280678" y="2398436"/>
                </a:lnTo>
                <a:cubicBezTo>
                  <a:pt x="1203764" y="2374915"/>
                  <a:pt x="1129786" y="2340732"/>
                  <a:pt x="1059201" y="2298380"/>
                </a:cubicBezTo>
                <a:cubicBezTo>
                  <a:pt x="693039" y="2078675"/>
                  <a:pt x="477900" y="1674935"/>
                  <a:pt x="499745" y="1248476"/>
                </a:cubicBezTo>
                <a:close/>
                <a:moveTo>
                  <a:pt x="1331611" y="201752"/>
                </a:moveTo>
                <a:cubicBezTo>
                  <a:pt x="1206335" y="290902"/>
                  <a:pt x="1124761" y="308382"/>
                  <a:pt x="1132336" y="435988"/>
                </a:cubicBezTo>
                <a:cubicBezTo>
                  <a:pt x="1160888" y="640507"/>
                  <a:pt x="1527973" y="617783"/>
                  <a:pt x="1498839" y="840365"/>
                </a:cubicBezTo>
                <a:cubicBezTo>
                  <a:pt x="1455138" y="960979"/>
                  <a:pt x="1395705" y="987199"/>
                  <a:pt x="1213910" y="1052459"/>
                </a:cubicBezTo>
                <a:cubicBezTo>
                  <a:pt x="1331028" y="972050"/>
                  <a:pt x="1364241" y="921357"/>
                  <a:pt x="1360745" y="809484"/>
                </a:cubicBezTo>
                <a:cubicBezTo>
                  <a:pt x="1360746" y="646916"/>
                  <a:pt x="1111360" y="626523"/>
                  <a:pt x="1020462" y="495421"/>
                </a:cubicBezTo>
                <a:cubicBezTo>
                  <a:pt x="941218" y="374224"/>
                  <a:pt x="1061250" y="280996"/>
                  <a:pt x="1331611" y="201752"/>
                </a:cubicBezTo>
                <a:close/>
                <a:moveTo>
                  <a:pt x="2164365" y="80223"/>
                </a:moveTo>
                <a:cubicBezTo>
                  <a:pt x="2021192" y="182108"/>
                  <a:pt x="1927964" y="202086"/>
                  <a:pt x="1936621" y="347922"/>
                </a:cubicBezTo>
                <a:cubicBezTo>
                  <a:pt x="1969252" y="581657"/>
                  <a:pt x="2388778" y="555687"/>
                  <a:pt x="2355482" y="810066"/>
                </a:cubicBezTo>
                <a:cubicBezTo>
                  <a:pt x="2305538" y="947910"/>
                  <a:pt x="2237615" y="977876"/>
                  <a:pt x="2029849" y="1052459"/>
                </a:cubicBezTo>
                <a:cubicBezTo>
                  <a:pt x="2163698" y="960563"/>
                  <a:pt x="2201656" y="902628"/>
                  <a:pt x="2197660" y="774773"/>
                </a:cubicBezTo>
                <a:cubicBezTo>
                  <a:pt x="2197661" y="588982"/>
                  <a:pt x="1912649" y="565676"/>
                  <a:pt x="1808765" y="415844"/>
                </a:cubicBezTo>
                <a:cubicBezTo>
                  <a:pt x="1718201" y="277334"/>
                  <a:pt x="1855380" y="170787"/>
                  <a:pt x="2164365" y="80223"/>
                </a:cubicBezTo>
                <a:close/>
                <a:moveTo>
                  <a:pt x="1754169" y="0"/>
                </a:moveTo>
                <a:cubicBezTo>
                  <a:pt x="1583512" y="121444"/>
                  <a:pt x="1472387" y="145257"/>
                  <a:pt x="1482706" y="319088"/>
                </a:cubicBezTo>
                <a:cubicBezTo>
                  <a:pt x="1521601" y="597693"/>
                  <a:pt x="2021663" y="566738"/>
                  <a:pt x="1981975" y="869950"/>
                </a:cubicBezTo>
                <a:cubicBezTo>
                  <a:pt x="1922443" y="1034256"/>
                  <a:pt x="1841481" y="1069974"/>
                  <a:pt x="1593831" y="1158875"/>
                </a:cubicBezTo>
                <a:cubicBezTo>
                  <a:pt x="1753374" y="1049338"/>
                  <a:pt x="1798619" y="980281"/>
                  <a:pt x="1793856" y="827882"/>
                </a:cubicBezTo>
                <a:cubicBezTo>
                  <a:pt x="1793857" y="606424"/>
                  <a:pt x="1454132" y="578644"/>
                  <a:pt x="1330306" y="400050"/>
                </a:cubicBezTo>
                <a:cubicBezTo>
                  <a:pt x="1222356" y="234950"/>
                  <a:pt x="1385869" y="107950"/>
                  <a:pt x="1754169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515" name="Oval 7">
            <a:extLst>
              <a:ext uri="{FF2B5EF4-FFF2-40B4-BE49-F238E27FC236}">
                <a16:creationId xmlns:a16="http://schemas.microsoft.com/office/drawing/2014/main" id="{7E3EB1DE-5838-43F8-9B0C-8771A4FDCE5A}"/>
              </a:ext>
            </a:extLst>
          </p:cNvPr>
          <p:cNvSpPr/>
          <p:nvPr/>
        </p:nvSpPr>
        <p:spPr>
          <a:xfrm>
            <a:off x="5117279" y="2697741"/>
            <a:ext cx="376841" cy="376841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1415334" y="1947658"/>
                </a:moveTo>
                <a:lnTo>
                  <a:pt x="838053" y="2871852"/>
                </a:lnTo>
                <a:cubicBezTo>
                  <a:pt x="1312591" y="3168264"/>
                  <a:pt x="1913932" y="3170879"/>
                  <a:pt x="2391030" y="2878606"/>
                </a:cubicBezTo>
                <a:lnTo>
                  <a:pt x="1821709" y="1949263"/>
                </a:lnTo>
                <a:cubicBezTo>
                  <a:pt x="1763478" y="1986502"/>
                  <a:pt x="1694174" y="2007350"/>
                  <a:pt x="1620000" y="2007350"/>
                </a:cubicBezTo>
                <a:cubicBezTo>
                  <a:pt x="1544621" y="2007350"/>
                  <a:pt x="1474270" y="1985818"/>
                  <a:pt x="1415334" y="1947658"/>
                </a:cubicBezTo>
                <a:close/>
                <a:moveTo>
                  <a:pt x="1620001" y="1350973"/>
                </a:moveTo>
                <a:cubicBezTo>
                  <a:pt x="1471421" y="1350973"/>
                  <a:pt x="1350973" y="1471421"/>
                  <a:pt x="1350973" y="1620001"/>
                </a:cubicBezTo>
                <a:cubicBezTo>
                  <a:pt x="1350973" y="1768581"/>
                  <a:pt x="1471421" y="1889029"/>
                  <a:pt x="1620001" y="1889029"/>
                </a:cubicBezTo>
                <a:cubicBezTo>
                  <a:pt x="1768581" y="1889029"/>
                  <a:pt x="1889029" y="1768581"/>
                  <a:pt x="1889029" y="1620001"/>
                </a:cubicBezTo>
                <a:cubicBezTo>
                  <a:pt x="1889029" y="1471421"/>
                  <a:pt x="1768581" y="1350973"/>
                  <a:pt x="1620001" y="1350973"/>
                </a:cubicBezTo>
                <a:close/>
                <a:moveTo>
                  <a:pt x="2324470" y="322965"/>
                </a:moveTo>
                <a:lnTo>
                  <a:pt x="1804044" y="1281148"/>
                </a:lnTo>
                <a:cubicBezTo>
                  <a:pt x="1925507" y="1345192"/>
                  <a:pt x="2007350" y="1473038"/>
                  <a:pt x="2007350" y="1620000"/>
                </a:cubicBezTo>
                <a:lnTo>
                  <a:pt x="2005998" y="1633413"/>
                </a:lnTo>
                <a:lnTo>
                  <a:pt x="3095109" y="1671260"/>
                </a:lnTo>
                <a:cubicBezTo>
                  <a:pt x="3114541" y="1112092"/>
                  <a:pt x="2816135" y="590008"/>
                  <a:pt x="2324470" y="322965"/>
                </a:cubicBezTo>
                <a:close/>
                <a:moveTo>
                  <a:pt x="926838" y="316888"/>
                </a:moveTo>
                <a:cubicBezTo>
                  <a:pt x="432869" y="579644"/>
                  <a:pt x="129933" y="1099113"/>
                  <a:pt x="144500" y="1658429"/>
                </a:cubicBezTo>
                <a:lnTo>
                  <a:pt x="1233664" y="1630062"/>
                </a:lnTo>
                <a:cubicBezTo>
                  <a:pt x="1232693" y="1626734"/>
                  <a:pt x="1232650" y="1623372"/>
                  <a:pt x="1232650" y="1620000"/>
                </a:cubicBezTo>
                <a:cubicBezTo>
                  <a:pt x="1232650" y="1471836"/>
                  <a:pt x="1315838" y="1343102"/>
                  <a:pt x="1438904" y="1279548"/>
                </a:cubicBezTo>
                <a:close/>
                <a:moveTo>
                  <a:pt x="1620000" y="0"/>
                </a:moveTo>
                <a:cubicBezTo>
                  <a:pt x="2514701" y="0"/>
                  <a:pt x="3240000" y="725299"/>
                  <a:pt x="3240000" y="1620000"/>
                </a:cubicBezTo>
                <a:cubicBezTo>
                  <a:pt x="3240000" y="2514701"/>
                  <a:pt x="2514701" y="3240000"/>
                  <a:pt x="1620000" y="3240000"/>
                </a:cubicBezTo>
                <a:cubicBezTo>
                  <a:pt x="725299" y="3240000"/>
                  <a:pt x="0" y="2514701"/>
                  <a:pt x="0" y="1620000"/>
                </a:cubicBezTo>
                <a:cubicBezTo>
                  <a:pt x="0" y="725299"/>
                  <a:pt x="725299" y="0"/>
                  <a:pt x="162000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516" name="Rounded Rectangle 25">
            <a:extLst>
              <a:ext uri="{FF2B5EF4-FFF2-40B4-BE49-F238E27FC236}">
                <a16:creationId xmlns:a16="http://schemas.microsoft.com/office/drawing/2014/main" id="{CB1EE6A2-9E7C-4882-B9B2-DCEF841651FD}"/>
              </a:ext>
            </a:extLst>
          </p:cNvPr>
          <p:cNvSpPr/>
          <p:nvPr/>
        </p:nvSpPr>
        <p:spPr>
          <a:xfrm>
            <a:off x="7225970" y="4150870"/>
            <a:ext cx="429926" cy="315067"/>
          </a:xfrm>
          <a:custGeom>
            <a:avLst/>
            <a:gdLst/>
            <a:ahLst/>
            <a:cxnLst/>
            <a:rect l="l" t="t" r="r" b="b"/>
            <a:pathLst>
              <a:path w="3248842" h="2380886">
                <a:moveTo>
                  <a:pt x="1194785" y="1472263"/>
                </a:moveTo>
                <a:cubicBezTo>
                  <a:pt x="1150014" y="1472263"/>
                  <a:pt x="1113720" y="1508557"/>
                  <a:pt x="1113720" y="1553328"/>
                </a:cubicBezTo>
                <a:lnTo>
                  <a:pt x="1113720" y="1600880"/>
                </a:lnTo>
                <a:cubicBezTo>
                  <a:pt x="1113720" y="1645651"/>
                  <a:pt x="1150014" y="1681945"/>
                  <a:pt x="1194785" y="1681945"/>
                </a:cubicBezTo>
                <a:lnTo>
                  <a:pt x="2067186" y="1681945"/>
                </a:lnTo>
                <a:cubicBezTo>
                  <a:pt x="2111957" y="1681945"/>
                  <a:pt x="2148251" y="1645651"/>
                  <a:pt x="2148251" y="1600880"/>
                </a:cubicBezTo>
                <a:lnTo>
                  <a:pt x="2148251" y="1553328"/>
                </a:lnTo>
                <a:cubicBezTo>
                  <a:pt x="2148251" y="1508557"/>
                  <a:pt x="2111957" y="1472263"/>
                  <a:pt x="2067186" y="1472263"/>
                </a:cubicBezTo>
                <a:close/>
                <a:moveTo>
                  <a:pt x="2582402" y="986449"/>
                </a:moveTo>
                <a:cubicBezTo>
                  <a:pt x="2477247" y="986449"/>
                  <a:pt x="2392002" y="1071694"/>
                  <a:pt x="2392002" y="1176848"/>
                </a:cubicBezTo>
                <a:cubicBezTo>
                  <a:pt x="2392002" y="1282003"/>
                  <a:pt x="2477247" y="1367248"/>
                  <a:pt x="2582402" y="1367248"/>
                </a:cubicBezTo>
                <a:cubicBezTo>
                  <a:pt x="2687557" y="1367248"/>
                  <a:pt x="2772801" y="1282003"/>
                  <a:pt x="2772801" y="1176848"/>
                </a:cubicBezTo>
                <a:cubicBezTo>
                  <a:pt x="2772801" y="1071694"/>
                  <a:pt x="2687557" y="986449"/>
                  <a:pt x="2582402" y="986449"/>
                </a:cubicBezTo>
                <a:close/>
                <a:moveTo>
                  <a:pt x="679570" y="986449"/>
                </a:moveTo>
                <a:cubicBezTo>
                  <a:pt x="574415" y="986449"/>
                  <a:pt x="489171" y="1071694"/>
                  <a:pt x="489171" y="1176848"/>
                </a:cubicBezTo>
                <a:cubicBezTo>
                  <a:pt x="489171" y="1282003"/>
                  <a:pt x="574415" y="1367248"/>
                  <a:pt x="679570" y="1367248"/>
                </a:cubicBezTo>
                <a:cubicBezTo>
                  <a:pt x="784725" y="1367248"/>
                  <a:pt x="869970" y="1282003"/>
                  <a:pt x="869970" y="1176848"/>
                </a:cubicBezTo>
                <a:cubicBezTo>
                  <a:pt x="869970" y="1071694"/>
                  <a:pt x="784725" y="986449"/>
                  <a:pt x="679570" y="986449"/>
                </a:cubicBezTo>
                <a:close/>
                <a:moveTo>
                  <a:pt x="867954" y="155801"/>
                </a:moveTo>
                <a:lnTo>
                  <a:pt x="726849" y="858549"/>
                </a:lnTo>
                <a:lnTo>
                  <a:pt x="2535122" y="858549"/>
                </a:lnTo>
                <a:lnTo>
                  <a:pt x="2394017" y="155801"/>
                </a:lnTo>
                <a:close/>
                <a:moveTo>
                  <a:pt x="677268" y="0"/>
                </a:moveTo>
                <a:lnTo>
                  <a:pt x="2584703" y="0"/>
                </a:lnTo>
                <a:lnTo>
                  <a:pt x="2736658" y="607820"/>
                </a:lnTo>
                <a:cubicBezTo>
                  <a:pt x="2766265" y="579906"/>
                  <a:pt x="2806392" y="564164"/>
                  <a:pt x="2850195" y="564164"/>
                </a:cubicBezTo>
                <a:lnTo>
                  <a:pt x="3069929" y="564164"/>
                </a:lnTo>
                <a:cubicBezTo>
                  <a:pt x="3168740" y="564164"/>
                  <a:pt x="3248842" y="644266"/>
                  <a:pt x="3248842" y="743077"/>
                </a:cubicBezTo>
                <a:lnTo>
                  <a:pt x="3248842" y="792706"/>
                </a:lnTo>
                <a:cubicBezTo>
                  <a:pt x="3248842" y="891517"/>
                  <a:pt x="3168740" y="971619"/>
                  <a:pt x="3069929" y="971619"/>
                </a:cubicBezTo>
                <a:lnTo>
                  <a:pt x="3054536" y="971619"/>
                </a:lnTo>
                <a:cubicBezTo>
                  <a:pt x="3060628" y="989042"/>
                  <a:pt x="3063411" y="1007758"/>
                  <a:pt x="3063411" y="1027125"/>
                </a:cubicBezTo>
                <a:lnTo>
                  <a:pt x="3063411" y="2015961"/>
                </a:lnTo>
                <a:lnTo>
                  <a:pt x="2889080" y="2015961"/>
                </a:lnTo>
                <a:lnTo>
                  <a:pt x="2889080" y="2260325"/>
                </a:lnTo>
                <a:cubicBezTo>
                  <a:pt x="2889080" y="2326909"/>
                  <a:pt x="2835102" y="2380886"/>
                  <a:pt x="2768518" y="2380886"/>
                </a:cubicBezTo>
                <a:lnTo>
                  <a:pt x="2286284" y="2380886"/>
                </a:lnTo>
                <a:cubicBezTo>
                  <a:pt x="2219700" y="2380886"/>
                  <a:pt x="2165723" y="2326909"/>
                  <a:pt x="2165723" y="2260325"/>
                </a:cubicBezTo>
                <a:lnTo>
                  <a:pt x="2165723" y="2015961"/>
                </a:lnTo>
                <a:lnTo>
                  <a:pt x="1096248" y="2015961"/>
                </a:lnTo>
                <a:lnTo>
                  <a:pt x="1096248" y="2260325"/>
                </a:lnTo>
                <a:cubicBezTo>
                  <a:pt x="1096248" y="2326909"/>
                  <a:pt x="1042270" y="2380886"/>
                  <a:pt x="975686" y="2380886"/>
                </a:cubicBezTo>
                <a:lnTo>
                  <a:pt x="493453" y="2380886"/>
                </a:lnTo>
                <a:cubicBezTo>
                  <a:pt x="426869" y="2380886"/>
                  <a:pt x="372891" y="2326909"/>
                  <a:pt x="372891" y="2260325"/>
                </a:cubicBezTo>
                <a:lnTo>
                  <a:pt x="372891" y="2015961"/>
                </a:lnTo>
                <a:lnTo>
                  <a:pt x="198560" y="2015961"/>
                </a:lnTo>
                <a:lnTo>
                  <a:pt x="198560" y="1027125"/>
                </a:lnTo>
                <a:cubicBezTo>
                  <a:pt x="198560" y="1007758"/>
                  <a:pt x="201343" y="989042"/>
                  <a:pt x="207435" y="971619"/>
                </a:cubicBezTo>
                <a:lnTo>
                  <a:pt x="178913" y="971619"/>
                </a:lnTo>
                <a:cubicBezTo>
                  <a:pt x="80102" y="971619"/>
                  <a:pt x="0" y="891517"/>
                  <a:pt x="0" y="792706"/>
                </a:cubicBezTo>
                <a:lnTo>
                  <a:pt x="0" y="743077"/>
                </a:lnTo>
                <a:cubicBezTo>
                  <a:pt x="0" y="644266"/>
                  <a:pt x="80102" y="564164"/>
                  <a:pt x="178913" y="564164"/>
                </a:cubicBezTo>
                <a:lnTo>
                  <a:pt x="398647" y="564164"/>
                </a:lnTo>
                <a:cubicBezTo>
                  <a:pt x="447310" y="564164"/>
                  <a:pt x="491436" y="583593"/>
                  <a:pt x="523419" y="615395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517" name="Block Arc 25">
            <a:extLst>
              <a:ext uri="{FF2B5EF4-FFF2-40B4-BE49-F238E27FC236}">
                <a16:creationId xmlns:a16="http://schemas.microsoft.com/office/drawing/2014/main" id="{7844EC8F-9876-4AC3-B642-7345F523ABCB}"/>
              </a:ext>
            </a:extLst>
          </p:cNvPr>
          <p:cNvSpPr>
            <a:spLocks noChangeAspect="1"/>
          </p:cNvSpPr>
          <p:nvPr/>
        </p:nvSpPr>
        <p:spPr>
          <a:xfrm>
            <a:off x="6737023" y="2615887"/>
            <a:ext cx="296004" cy="427639"/>
          </a:xfrm>
          <a:custGeom>
            <a:avLst/>
            <a:gdLst/>
            <a:ahLst/>
            <a:cxnLst/>
            <a:rect l="l" t="t" r="r" b="b"/>
            <a:pathLst>
              <a:path w="2215656" h="3200962">
                <a:moveTo>
                  <a:pt x="1107829" y="2097026"/>
                </a:moveTo>
                <a:cubicBezTo>
                  <a:pt x="1025315" y="2097026"/>
                  <a:pt x="958423" y="2163918"/>
                  <a:pt x="958423" y="2246432"/>
                </a:cubicBezTo>
                <a:cubicBezTo>
                  <a:pt x="958423" y="2302715"/>
                  <a:pt x="989546" y="2351730"/>
                  <a:pt x="1036590" y="2375275"/>
                </a:cubicBezTo>
                <a:lnTo>
                  <a:pt x="985422" y="2684898"/>
                </a:lnTo>
                <a:lnTo>
                  <a:pt x="1230236" y="2684898"/>
                </a:lnTo>
                <a:lnTo>
                  <a:pt x="1179068" y="2375275"/>
                </a:lnTo>
                <a:cubicBezTo>
                  <a:pt x="1226112" y="2351730"/>
                  <a:pt x="1257234" y="2302715"/>
                  <a:pt x="1257234" y="2246432"/>
                </a:cubicBezTo>
                <a:cubicBezTo>
                  <a:pt x="1257234" y="2163918"/>
                  <a:pt x="1190343" y="2097026"/>
                  <a:pt x="1107829" y="2097026"/>
                </a:cubicBezTo>
                <a:close/>
                <a:moveTo>
                  <a:pt x="1102513" y="266871"/>
                </a:moveTo>
                <a:cubicBezTo>
                  <a:pt x="874876" y="269781"/>
                  <a:pt x="691868" y="455143"/>
                  <a:pt x="691868" y="682798"/>
                </a:cubicBezTo>
                <a:lnTo>
                  <a:pt x="690469" y="682798"/>
                </a:lnTo>
                <a:lnTo>
                  <a:pt x="690469" y="1580962"/>
                </a:lnTo>
                <a:lnTo>
                  <a:pt x="1525188" y="1580962"/>
                </a:lnTo>
                <a:lnTo>
                  <a:pt x="1525188" y="672127"/>
                </a:lnTo>
                <a:lnTo>
                  <a:pt x="1523654" y="672166"/>
                </a:lnTo>
                <a:cubicBezTo>
                  <a:pt x="1517835" y="444585"/>
                  <a:pt x="1330149" y="263961"/>
                  <a:pt x="1102513" y="266871"/>
                </a:cubicBezTo>
                <a:close/>
                <a:moveTo>
                  <a:pt x="1099102" y="56"/>
                </a:moveTo>
                <a:cubicBezTo>
                  <a:pt x="1472767" y="-4720"/>
                  <a:pt x="1780852" y="291773"/>
                  <a:pt x="1790404" y="665346"/>
                </a:cubicBezTo>
                <a:lnTo>
                  <a:pt x="1742843" y="666562"/>
                </a:lnTo>
                <a:lnTo>
                  <a:pt x="1790627" y="666562"/>
                </a:lnTo>
                <a:lnTo>
                  <a:pt x="1790627" y="1580962"/>
                </a:lnTo>
                <a:lnTo>
                  <a:pt x="2041344" y="1580962"/>
                </a:lnTo>
                <a:cubicBezTo>
                  <a:pt x="2137614" y="1580962"/>
                  <a:pt x="2215656" y="1659004"/>
                  <a:pt x="2215656" y="1755274"/>
                </a:cubicBezTo>
                <a:lnTo>
                  <a:pt x="2215656" y="3026650"/>
                </a:lnTo>
                <a:cubicBezTo>
                  <a:pt x="2215656" y="3122920"/>
                  <a:pt x="2137614" y="3200962"/>
                  <a:pt x="2041344" y="3200962"/>
                </a:cubicBezTo>
                <a:lnTo>
                  <a:pt x="174312" y="3200962"/>
                </a:lnTo>
                <a:cubicBezTo>
                  <a:pt x="78042" y="3200962"/>
                  <a:pt x="0" y="3122920"/>
                  <a:pt x="0" y="3026650"/>
                </a:cubicBezTo>
                <a:lnTo>
                  <a:pt x="0" y="1755274"/>
                </a:lnTo>
                <a:cubicBezTo>
                  <a:pt x="0" y="1659004"/>
                  <a:pt x="78042" y="1580962"/>
                  <a:pt x="174312" y="1580962"/>
                </a:cubicBezTo>
                <a:lnTo>
                  <a:pt x="425030" y="1580962"/>
                </a:lnTo>
                <a:lnTo>
                  <a:pt x="425030" y="676764"/>
                </a:lnTo>
                <a:lnTo>
                  <a:pt x="425634" y="676764"/>
                </a:lnTo>
                <a:cubicBezTo>
                  <a:pt x="428273" y="305830"/>
                  <a:pt x="727452" y="4806"/>
                  <a:pt x="1099102" y="56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518" name="Rectangle 517">
            <a:extLst>
              <a:ext uri="{FF2B5EF4-FFF2-40B4-BE49-F238E27FC236}">
                <a16:creationId xmlns:a16="http://schemas.microsoft.com/office/drawing/2014/main" id="{9CFD5412-C48B-4780-930D-71174B28D822}"/>
              </a:ext>
            </a:extLst>
          </p:cNvPr>
          <p:cNvSpPr/>
          <p:nvPr/>
        </p:nvSpPr>
        <p:spPr>
          <a:xfrm>
            <a:off x="8238399" y="3484464"/>
            <a:ext cx="98884" cy="97349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grpSp>
        <p:nvGrpSpPr>
          <p:cNvPr id="519" name="Group 518">
            <a:extLst>
              <a:ext uri="{FF2B5EF4-FFF2-40B4-BE49-F238E27FC236}">
                <a16:creationId xmlns:a16="http://schemas.microsoft.com/office/drawing/2014/main" id="{E594D455-EEFF-4BD1-ABA2-17969E0E6286}"/>
              </a:ext>
            </a:extLst>
          </p:cNvPr>
          <p:cNvGrpSpPr/>
          <p:nvPr/>
        </p:nvGrpSpPr>
        <p:grpSpPr>
          <a:xfrm>
            <a:off x="8421609" y="3509544"/>
            <a:ext cx="3041412" cy="923331"/>
            <a:chOff x="6210996" y="1433695"/>
            <a:chExt cx="1493001" cy="656879"/>
          </a:xfrm>
        </p:grpSpPr>
        <p:sp>
          <p:nvSpPr>
            <p:cNvPr id="520" name="TextBox 519">
              <a:extLst>
                <a:ext uri="{FF2B5EF4-FFF2-40B4-BE49-F238E27FC236}">
                  <a16:creationId xmlns:a16="http://schemas.microsoft.com/office/drawing/2014/main" id="{F8661644-EC89-41DD-AB4D-0016128E44F6}"/>
                </a:ext>
              </a:extLst>
            </p:cNvPr>
            <p:cNvSpPr txBox="1"/>
            <p:nvPr/>
          </p:nvSpPr>
          <p:spPr>
            <a:xfrm>
              <a:off x="6210999" y="1433695"/>
              <a:ext cx="1492998" cy="1970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521" name="TextBox 520">
              <a:extLst>
                <a:ext uri="{FF2B5EF4-FFF2-40B4-BE49-F238E27FC236}">
                  <a16:creationId xmlns:a16="http://schemas.microsoft.com/office/drawing/2014/main" id="{7FC563D0-602D-46A1-80A8-B2E68C411AC7}"/>
                </a:ext>
              </a:extLst>
            </p:cNvPr>
            <p:cNvSpPr txBox="1"/>
            <p:nvPr/>
          </p:nvSpPr>
          <p:spPr>
            <a:xfrm>
              <a:off x="6210996" y="1630759"/>
              <a:ext cx="1492998" cy="45981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FZShuTi" pitchFamily="2" charset="-122"/>
                  <a:cs typeface="Arial" pitchFamily="34" charset="0"/>
                </a:rPr>
                <a:t>Easy to change colors, photos.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522" name="Rectangle 521">
            <a:extLst>
              <a:ext uri="{FF2B5EF4-FFF2-40B4-BE49-F238E27FC236}">
                <a16:creationId xmlns:a16="http://schemas.microsoft.com/office/drawing/2014/main" id="{766628D3-EB4E-481C-BEB2-B717E82D9567}"/>
              </a:ext>
            </a:extLst>
          </p:cNvPr>
          <p:cNvSpPr/>
          <p:nvPr/>
        </p:nvSpPr>
        <p:spPr>
          <a:xfrm>
            <a:off x="7739378" y="5054142"/>
            <a:ext cx="98884" cy="97349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grpSp>
        <p:nvGrpSpPr>
          <p:cNvPr id="523" name="Group 522">
            <a:extLst>
              <a:ext uri="{FF2B5EF4-FFF2-40B4-BE49-F238E27FC236}">
                <a16:creationId xmlns:a16="http://schemas.microsoft.com/office/drawing/2014/main" id="{FB19D9FD-B480-4094-B572-6882ABBD16DE}"/>
              </a:ext>
            </a:extLst>
          </p:cNvPr>
          <p:cNvGrpSpPr/>
          <p:nvPr/>
        </p:nvGrpSpPr>
        <p:grpSpPr>
          <a:xfrm>
            <a:off x="7922588" y="5082461"/>
            <a:ext cx="3041406" cy="923331"/>
            <a:chOff x="6210996" y="1433695"/>
            <a:chExt cx="1493001" cy="656879"/>
          </a:xfrm>
        </p:grpSpPr>
        <p:sp>
          <p:nvSpPr>
            <p:cNvPr id="524" name="TextBox 523">
              <a:extLst>
                <a:ext uri="{FF2B5EF4-FFF2-40B4-BE49-F238E27FC236}">
                  <a16:creationId xmlns:a16="http://schemas.microsoft.com/office/drawing/2014/main" id="{9AB1B6E6-2E37-4834-B5E4-EA82D81DCD2F}"/>
                </a:ext>
              </a:extLst>
            </p:cNvPr>
            <p:cNvSpPr txBox="1"/>
            <p:nvPr/>
          </p:nvSpPr>
          <p:spPr>
            <a:xfrm>
              <a:off x="6210999" y="1433695"/>
              <a:ext cx="1492998" cy="1970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525" name="TextBox 524">
              <a:extLst>
                <a:ext uri="{FF2B5EF4-FFF2-40B4-BE49-F238E27FC236}">
                  <a16:creationId xmlns:a16="http://schemas.microsoft.com/office/drawing/2014/main" id="{ED961E86-B27D-4444-8C8A-6ED1932424A8}"/>
                </a:ext>
              </a:extLst>
            </p:cNvPr>
            <p:cNvSpPr txBox="1"/>
            <p:nvPr/>
          </p:nvSpPr>
          <p:spPr>
            <a:xfrm>
              <a:off x="6210996" y="1630759"/>
              <a:ext cx="1492998" cy="45981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FZShuTi" pitchFamily="2" charset="-122"/>
                  <a:cs typeface="Arial" pitchFamily="34" charset="0"/>
                </a:rPr>
                <a:t>Easy to change colors, photos.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526" name="Rectangle 525">
            <a:extLst>
              <a:ext uri="{FF2B5EF4-FFF2-40B4-BE49-F238E27FC236}">
                <a16:creationId xmlns:a16="http://schemas.microsoft.com/office/drawing/2014/main" id="{63FD6881-3AE1-448F-8183-F353883F205B}"/>
              </a:ext>
            </a:extLst>
          </p:cNvPr>
          <p:cNvSpPr/>
          <p:nvPr/>
        </p:nvSpPr>
        <p:spPr>
          <a:xfrm>
            <a:off x="4019400" y="4741926"/>
            <a:ext cx="98884" cy="97349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grpSp>
        <p:nvGrpSpPr>
          <p:cNvPr id="527" name="Group 526">
            <a:extLst>
              <a:ext uri="{FF2B5EF4-FFF2-40B4-BE49-F238E27FC236}">
                <a16:creationId xmlns:a16="http://schemas.microsoft.com/office/drawing/2014/main" id="{59D14030-45E7-4E40-B588-13119FF999E0}"/>
              </a:ext>
            </a:extLst>
          </p:cNvPr>
          <p:cNvGrpSpPr/>
          <p:nvPr/>
        </p:nvGrpSpPr>
        <p:grpSpPr>
          <a:xfrm>
            <a:off x="1059009" y="4767006"/>
            <a:ext cx="2873972" cy="923331"/>
            <a:chOff x="6118316" y="1433695"/>
            <a:chExt cx="1493003" cy="656879"/>
          </a:xfrm>
        </p:grpSpPr>
        <p:sp>
          <p:nvSpPr>
            <p:cNvPr id="528" name="TextBox 527">
              <a:extLst>
                <a:ext uri="{FF2B5EF4-FFF2-40B4-BE49-F238E27FC236}">
                  <a16:creationId xmlns:a16="http://schemas.microsoft.com/office/drawing/2014/main" id="{4B7EB7F6-4EFD-4D69-A02A-BFD8F28F6713}"/>
                </a:ext>
              </a:extLst>
            </p:cNvPr>
            <p:cNvSpPr txBox="1"/>
            <p:nvPr/>
          </p:nvSpPr>
          <p:spPr>
            <a:xfrm>
              <a:off x="6118321" y="1433695"/>
              <a:ext cx="1492998" cy="1970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529" name="TextBox 528">
              <a:extLst>
                <a:ext uri="{FF2B5EF4-FFF2-40B4-BE49-F238E27FC236}">
                  <a16:creationId xmlns:a16="http://schemas.microsoft.com/office/drawing/2014/main" id="{BA6AC174-9BE5-4FF3-8FCA-A1BB24EB383C}"/>
                </a:ext>
              </a:extLst>
            </p:cNvPr>
            <p:cNvSpPr txBox="1"/>
            <p:nvPr/>
          </p:nvSpPr>
          <p:spPr>
            <a:xfrm>
              <a:off x="6118316" y="1630759"/>
              <a:ext cx="1492998" cy="45981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FZShuTi" pitchFamily="2" charset="-122"/>
                  <a:cs typeface="Arial" pitchFamily="34" charset="0"/>
                </a:rPr>
                <a:t> Easy to change colors, photos.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530" name="Rectangle 529">
            <a:extLst>
              <a:ext uri="{FF2B5EF4-FFF2-40B4-BE49-F238E27FC236}">
                <a16:creationId xmlns:a16="http://schemas.microsoft.com/office/drawing/2014/main" id="{D63582CC-8165-45C4-9A9A-C2C75BF0EF5C}"/>
              </a:ext>
            </a:extLst>
          </p:cNvPr>
          <p:cNvSpPr/>
          <p:nvPr/>
        </p:nvSpPr>
        <p:spPr>
          <a:xfrm>
            <a:off x="4342504" y="1783126"/>
            <a:ext cx="98884" cy="97349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grpSp>
        <p:nvGrpSpPr>
          <p:cNvPr id="531" name="Group 530">
            <a:extLst>
              <a:ext uri="{FF2B5EF4-FFF2-40B4-BE49-F238E27FC236}">
                <a16:creationId xmlns:a16="http://schemas.microsoft.com/office/drawing/2014/main" id="{3C22E2B9-DD2F-487F-8F0C-3AC234E71C8D}"/>
              </a:ext>
            </a:extLst>
          </p:cNvPr>
          <p:cNvGrpSpPr/>
          <p:nvPr/>
        </p:nvGrpSpPr>
        <p:grpSpPr>
          <a:xfrm>
            <a:off x="1384312" y="1833286"/>
            <a:ext cx="2873972" cy="923331"/>
            <a:chOff x="6118316" y="1433695"/>
            <a:chExt cx="1493003" cy="656879"/>
          </a:xfrm>
        </p:grpSpPr>
        <p:sp>
          <p:nvSpPr>
            <p:cNvPr id="532" name="TextBox 531">
              <a:extLst>
                <a:ext uri="{FF2B5EF4-FFF2-40B4-BE49-F238E27FC236}">
                  <a16:creationId xmlns:a16="http://schemas.microsoft.com/office/drawing/2014/main" id="{52AFF91D-0B63-49CB-B5BE-45044C59CC25}"/>
                </a:ext>
              </a:extLst>
            </p:cNvPr>
            <p:cNvSpPr txBox="1"/>
            <p:nvPr/>
          </p:nvSpPr>
          <p:spPr>
            <a:xfrm>
              <a:off x="6118321" y="1433695"/>
              <a:ext cx="1492998" cy="1970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533" name="TextBox 532">
              <a:extLst>
                <a:ext uri="{FF2B5EF4-FFF2-40B4-BE49-F238E27FC236}">
                  <a16:creationId xmlns:a16="http://schemas.microsoft.com/office/drawing/2014/main" id="{18F6A865-48FD-4B6B-8E48-B77C933A061C}"/>
                </a:ext>
              </a:extLst>
            </p:cNvPr>
            <p:cNvSpPr txBox="1"/>
            <p:nvPr/>
          </p:nvSpPr>
          <p:spPr>
            <a:xfrm>
              <a:off x="6118316" y="1630759"/>
              <a:ext cx="1492998" cy="45981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FZShuTi" pitchFamily="2" charset="-122"/>
                  <a:cs typeface="Arial" pitchFamily="34" charset="0"/>
                </a:rPr>
                <a:t> Easy to change colors, photos.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534" name="Rounded Rectangle 10">
            <a:extLst>
              <a:ext uri="{FF2B5EF4-FFF2-40B4-BE49-F238E27FC236}">
                <a16:creationId xmlns:a16="http://schemas.microsoft.com/office/drawing/2014/main" id="{3BBAB8BE-97C9-440A-8FAA-191FD6ADB8D0}"/>
              </a:ext>
            </a:extLst>
          </p:cNvPr>
          <p:cNvSpPr/>
          <p:nvPr/>
        </p:nvSpPr>
        <p:spPr>
          <a:xfrm>
            <a:off x="4695988" y="2971360"/>
            <a:ext cx="254160" cy="336352"/>
          </a:xfrm>
          <a:custGeom>
            <a:avLst/>
            <a:gdLst/>
            <a:ahLst/>
            <a:cxnLst/>
            <a:rect l="l" t="t" r="r" b="b"/>
            <a:pathLst>
              <a:path w="2448272" h="3240000">
                <a:moveTo>
                  <a:pt x="1358676" y="2676152"/>
                </a:moveTo>
                <a:cubicBezTo>
                  <a:pt x="1327753" y="2676152"/>
                  <a:pt x="1302685" y="2701220"/>
                  <a:pt x="1302685" y="2732143"/>
                </a:cubicBezTo>
                <a:lnTo>
                  <a:pt x="1302685" y="2956101"/>
                </a:lnTo>
                <a:cubicBezTo>
                  <a:pt x="1302685" y="2987024"/>
                  <a:pt x="1327753" y="3012092"/>
                  <a:pt x="1358676" y="3012092"/>
                </a:cubicBezTo>
                <a:lnTo>
                  <a:pt x="1582634" y="3012092"/>
                </a:lnTo>
                <a:cubicBezTo>
                  <a:pt x="1613557" y="3012092"/>
                  <a:pt x="1638625" y="2987024"/>
                  <a:pt x="1638625" y="2956101"/>
                </a:cubicBezTo>
                <a:lnTo>
                  <a:pt x="1638625" y="2732143"/>
                </a:lnTo>
                <a:cubicBezTo>
                  <a:pt x="1638625" y="2701220"/>
                  <a:pt x="1613557" y="2676152"/>
                  <a:pt x="1582634" y="2676152"/>
                </a:cubicBezTo>
                <a:close/>
                <a:moveTo>
                  <a:pt x="837062" y="2676152"/>
                </a:moveTo>
                <a:cubicBezTo>
                  <a:pt x="806139" y="2676152"/>
                  <a:pt x="781071" y="2701220"/>
                  <a:pt x="781071" y="2732143"/>
                </a:cubicBezTo>
                <a:lnTo>
                  <a:pt x="781071" y="2956101"/>
                </a:lnTo>
                <a:cubicBezTo>
                  <a:pt x="781071" y="2987024"/>
                  <a:pt x="806139" y="3012092"/>
                  <a:pt x="837062" y="3012092"/>
                </a:cubicBezTo>
                <a:lnTo>
                  <a:pt x="1061020" y="3012092"/>
                </a:lnTo>
                <a:cubicBezTo>
                  <a:pt x="1091943" y="3012092"/>
                  <a:pt x="1117011" y="2987024"/>
                  <a:pt x="1117011" y="2956101"/>
                </a:cubicBezTo>
                <a:lnTo>
                  <a:pt x="1117011" y="2732143"/>
                </a:lnTo>
                <a:cubicBezTo>
                  <a:pt x="1117011" y="2701220"/>
                  <a:pt x="1091943" y="2676152"/>
                  <a:pt x="1061020" y="2676152"/>
                </a:cubicBezTo>
                <a:close/>
                <a:moveTo>
                  <a:pt x="315448" y="2676152"/>
                </a:moveTo>
                <a:cubicBezTo>
                  <a:pt x="284525" y="2676152"/>
                  <a:pt x="259457" y="2701220"/>
                  <a:pt x="259457" y="2732143"/>
                </a:cubicBezTo>
                <a:lnTo>
                  <a:pt x="259457" y="2956101"/>
                </a:lnTo>
                <a:cubicBezTo>
                  <a:pt x="259457" y="2987024"/>
                  <a:pt x="284525" y="3012092"/>
                  <a:pt x="315448" y="3012092"/>
                </a:cubicBezTo>
                <a:lnTo>
                  <a:pt x="539406" y="3012092"/>
                </a:lnTo>
                <a:cubicBezTo>
                  <a:pt x="570329" y="3012092"/>
                  <a:pt x="595397" y="2987024"/>
                  <a:pt x="595397" y="2956101"/>
                </a:cubicBezTo>
                <a:lnTo>
                  <a:pt x="595397" y="2732143"/>
                </a:lnTo>
                <a:cubicBezTo>
                  <a:pt x="595397" y="2701220"/>
                  <a:pt x="570329" y="2676152"/>
                  <a:pt x="539406" y="2676152"/>
                </a:cubicBezTo>
                <a:close/>
                <a:moveTo>
                  <a:pt x="1880291" y="2179832"/>
                </a:moveTo>
                <a:cubicBezTo>
                  <a:pt x="1849368" y="2179832"/>
                  <a:pt x="1824300" y="2204900"/>
                  <a:pt x="1824300" y="2235823"/>
                </a:cubicBezTo>
                <a:lnTo>
                  <a:pt x="1824300" y="2956101"/>
                </a:lnTo>
                <a:cubicBezTo>
                  <a:pt x="1824300" y="2987024"/>
                  <a:pt x="1849368" y="3012092"/>
                  <a:pt x="1880291" y="3012092"/>
                </a:cubicBezTo>
                <a:lnTo>
                  <a:pt x="2104249" y="3012092"/>
                </a:lnTo>
                <a:cubicBezTo>
                  <a:pt x="2135172" y="3012092"/>
                  <a:pt x="2160240" y="2987024"/>
                  <a:pt x="2160240" y="2956101"/>
                </a:cubicBezTo>
                <a:lnTo>
                  <a:pt x="2160240" y="2235823"/>
                </a:lnTo>
                <a:cubicBezTo>
                  <a:pt x="2160240" y="2204900"/>
                  <a:pt x="2135172" y="2179832"/>
                  <a:pt x="2104249" y="2179832"/>
                </a:cubicBezTo>
                <a:close/>
                <a:moveTo>
                  <a:pt x="1358676" y="2179832"/>
                </a:moveTo>
                <a:cubicBezTo>
                  <a:pt x="1327753" y="2179832"/>
                  <a:pt x="1302685" y="2204900"/>
                  <a:pt x="1302685" y="2235823"/>
                </a:cubicBezTo>
                <a:lnTo>
                  <a:pt x="1302685" y="2459781"/>
                </a:lnTo>
                <a:cubicBezTo>
                  <a:pt x="1302685" y="2490704"/>
                  <a:pt x="1327753" y="2515772"/>
                  <a:pt x="1358676" y="2515772"/>
                </a:cubicBezTo>
                <a:lnTo>
                  <a:pt x="1582634" y="2515772"/>
                </a:lnTo>
                <a:cubicBezTo>
                  <a:pt x="1613557" y="2515772"/>
                  <a:pt x="1638625" y="2490704"/>
                  <a:pt x="1638625" y="2459781"/>
                </a:cubicBezTo>
                <a:lnTo>
                  <a:pt x="1638625" y="2235823"/>
                </a:lnTo>
                <a:cubicBezTo>
                  <a:pt x="1638625" y="2204900"/>
                  <a:pt x="1613557" y="2179832"/>
                  <a:pt x="1582634" y="2179832"/>
                </a:cubicBezTo>
                <a:close/>
                <a:moveTo>
                  <a:pt x="837062" y="2179832"/>
                </a:moveTo>
                <a:cubicBezTo>
                  <a:pt x="806139" y="2179832"/>
                  <a:pt x="781071" y="2204900"/>
                  <a:pt x="781071" y="2235823"/>
                </a:cubicBezTo>
                <a:lnTo>
                  <a:pt x="781071" y="2459781"/>
                </a:lnTo>
                <a:cubicBezTo>
                  <a:pt x="781071" y="2490704"/>
                  <a:pt x="806139" y="2515772"/>
                  <a:pt x="837062" y="2515772"/>
                </a:cubicBezTo>
                <a:lnTo>
                  <a:pt x="1061020" y="2515772"/>
                </a:lnTo>
                <a:cubicBezTo>
                  <a:pt x="1091943" y="2515772"/>
                  <a:pt x="1117011" y="2490704"/>
                  <a:pt x="1117011" y="2459781"/>
                </a:cubicBezTo>
                <a:lnTo>
                  <a:pt x="1117011" y="2235823"/>
                </a:lnTo>
                <a:cubicBezTo>
                  <a:pt x="1117011" y="2204900"/>
                  <a:pt x="1091943" y="2179832"/>
                  <a:pt x="1061020" y="2179832"/>
                </a:cubicBezTo>
                <a:close/>
                <a:moveTo>
                  <a:pt x="315448" y="2179832"/>
                </a:moveTo>
                <a:cubicBezTo>
                  <a:pt x="284525" y="2179832"/>
                  <a:pt x="259457" y="2204900"/>
                  <a:pt x="259457" y="2235823"/>
                </a:cubicBezTo>
                <a:lnTo>
                  <a:pt x="259457" y="2459781"/>
                </a:lnTo>
                <a:cubicBezTo>
                  <a:pt x="259457" y="2490704"/>
                  <a:pt x="284525" y="2515772"/>
                  <a:pt x="315448" y="2515772"/>
                </a:cubicBezTo>
                <a:lnTo>
                  <a:pt x="539406" y="2515772"/>
                </a:lnTo>
                <a:cubicBezTo>
                  <a:pt x="570329" y="2515772"/>
                  <a:pt x="595397" y="2490704"/>
                  <a:pt x="595397" y="2459781"/>
                </a:cubicBezTo>
                <a:lnTo>
                  <a:pt x="595397" y="2235823"/>
                </a:lnTo>
                <a:cubicBezTo>
                  <a:pt x="595397" y="2204900"/>
                  <a:pt x="570329" y="2179832"/>
                  <a:pt x="539406" y="2179832"/>
                </a:cubicBezTo>
                <a:close/>
                <a:moveTo>
                  <a:pt x="1880291" y="1683512"/>
                </a:moveTo>
                <a:cubicBezTo>
                  <a:pt x="1849368" y="1683512"/>
                  <a:pt x="1824300" y="1708580"/>
                  <a:pt x="1824300" y="1739503"/>
                </a:cubicBezTo>
                <a:lnTo>
                  <a:pt x="1824300" y="1963461"/>
                </a:lnTo>
                <a:cubicBezTo>
                  <a:pt x="1824300" y="1994384"/>
                  <a:pt x="1849368" y="2019452"/>
                  <a:pt x="1880291" y="2019452"/>
                </a:cubicBezTo>
                <a:lnTo>
                  <a:pt x="2104249" y="2019452"/>
                </a:lnTo>
                <a:cubicBezTo>
                  <a:pt x="2135172" y="2019452"/>
                  <a:pt x="2160240" y="1994384"/>
                  <a:pt x="2160240" y="1963461"/>
                </a:cubicBezTo>
                <a:lnTo>
                  <a:pt x="2160240" y="1739503"/>
                </a:lnTo>
                <a:cubicBezTo>
                  <a:pt x="2160240" y="1708580"/>
                  <a:pt x="2135172" y="1683512"/>
                  <a:pt x="2104249" y="1683512"/>
                </a:cubicBezTo>
                <a:close/>
                <a:moveTo>
                  <a:pt x="1358676" y="1683512"/>
                </a:moveTo>
                <a:cubicBezTo>
                  <a:pt x="1327753" y="1683512"/>
                  <a:pt x="1302685" y="1708580"/>
                  <a:pt x="1302685" y="1739503"/>
                </a:cubicBezTo>
                <a:lnTo>
                  <a:pt x="1302685" y="1963461"/>
                </a:lnTo>
                <a:cubicBezTo>
                  <a:pt x="1302685" y="1994384"/>
                  <a:pt x="1327753" y="2019452"/>
                  <a:pt x="1358676" y="2019452"/>
                </a:cubicBezTo>
                <a:lnTo>
                  <a:pt x="1582634" y="2019452"/>
                </a:lnTo>
                <a:cubicBezTo>
                  <a:pt x="1613557" y="2019452"/>
                  <a:pt x="1638625" y="1994384"/>
                  <a:pt x="1638625" y="1963461"/>
                </a:cubicBezTo>
                <a:lnTo>
                  <a:pt x="1638625" y="1739503"/>
                </a:lnTo>
                <a:cubicBezTo>
                  <a:pt x="1638625" y="1708580"/>
                  <a:pt x="1613557" y="1683512"/>
                  <a:pt x="1582634" y="1683512"/>
                </a:cubicBezTo>
                <a:close/>
                <a:moveTo>
                  <a:pt x="837062" y="1683512"/>
                </a:moveTo>
                <a:cubicBezTo>
                  <a:pt x="806139" y="1683512"/>
                  <a:pt x="781071" y="1708580"/>
                  <a:pt x="781071" y="1739503"/>
                </a:cubicBezTo>
                <a:lnTo>
                  <a:pt x="781071" y="1963461"/>
                </a:lnTo>
                <a:cubicBezTo>
                  <a:pt x="781071" y="1994384"/>
                  <a:pt x="806139" y="2019452"/>
                  <a:pt x="837062" y="2019452"/>
                </a:cubicBezTo>
                <a:lnTo>
                  <a:pt x="1061020" y="2019452"/>
                </a:lnTo>
                <a:cubicBezTo>
                  <a:pt x="1091943" y="2019452"/>
                  <a:pt x="1117011" y="1994384"/>
                  <a:pt x="1117011" y="1963461"/>
                </a:cubicBezTo>
                <a:lnTo>
                  <a:pt x="1117011" y="1739503"/>
                </a:lnTo>
                <a:cubicBezTo>
                  <a:pt x="1117011" y="1708580"/>
                  <a:pt x="1091943" y="1683512"/>
                  <a:pt x="1061020" y="1683512"/>
                </a:cubicBezTo>
                <a:close/>
                <a:moveTo>
                  <a:pt x="315448" y="1683512"/>
                </a:moveTo>
                <a:cubicBezTo>
                  <a:pt x="284525" y="1683512"/>
                  <a:pt x="259457" y="1708580"/>
                  <a:pt x="259457" y="1739503"/>
                </a:cubicBezTo>
                <a:lnTo>
                  <a:pt x="259457" y="1963461"/>
                </a:lnTo>
                <a:cubicBezTo>
                  <a:pt x="259457" y="1994384"/>
                  <a:pt x="284525" y="2019452"/>
                  <a:pt x="315448" y="2019452"/>
                </a:cubicBezTo>
                <a:lnTo>
                  <a:pt x="539406" y="2019452"/>
                </a:lnTo>
                <a:cubicBezTo>
                  <a:pt x="570329" y="2019452"/>
                  <a:pt x="595397" y="1994384"/>
                  <a:pt x="595397" y="1963461"/>
                </a:cubicBezTo>
                <a:lnTo>
                  <a:pt x="595397" y="1739503"/>
                </a:lnTo>
                <a:cubicBezTo>
                  <a:pt x="595397" y="1708580"/>
                  <a:pt x="570329" y="1683512"/>
                  <a:pt x="539406" y="1683512"/>
                </a:cubicBezTo>
                <a:close/>
                <a:moveTo>
                  <a:pt x="1880291" y="1187192"/>
                </a:moveTo>
                <a:cubicBezTo>
                  <a:pt x="1849368" y="1187192"/>
                  <a:pt x="1824300" y="1212260"/>
                  <a:pt x="1824300" y="1243183"/>
                </a:cubicBezTo>
                <a:lnTo>
                  <a:pt x="1824300" y="1467141"/>
                </a:lnTo>
                <a:cubicBezTo>
                  <a:pt x="1824300" y="1498064"/>
                  <a:pt x="1849368" y="1523132"/>
                  <a:pt x="1880291" y="1523132"/>
                </a:cubicBezTo>
                <a:lnTo>
                  <a:pt x="2104249" y="1523132"/>
                </a:lnTo>
                <a:cubicBezTo>
                  <a:pt x="2135172" y="1523132"/>
                  <a:pt x="2160240" y="1498064"/>
                  <a:pt x="2160240" y="1467141"/>
                </a:cubicBezTo>
                <a:lnTo>
                  <a:pt x="2160240" y="1243183"/>
                </a:lnTo>
                <a:cubicBezTo>
                  <a:pt x="2160240" y="1212260"/>
                  <a:pt x="2135172" y="1187192"/>
                  <a:pt x="2104249" y="1187192"/>
                </a:cubicBezTo>
                <a:close/>
                <a:moveTo>
                  <a:pt x="1358676" y="1187192"/>
                </a:moveTo>
                <a:cubicBezTo>
                  <a:pt x="1327753" y="1187192"/>
                  <a:pt x="1302685" y="1212260"/>
                  <a:pt x="1302685" y="1243183"/>
                </a:cubicBezTo>
                <a:lnTo>
                  <a:pt x="1302685" y="1467141"/>
                </a:lnTo>
                <a:cubicBezTo>
                  <a:pt x="1302685" y="1498064"/>
                  <a:pt x="1327753" y="1523132"/>
                  <a:pt x="1358676" y="1523132"/>
                </a:cubicBezTo>
                <a:lnTo>
                  <a:pt x="1582634" y="1523132"/>
                </a:lnTo>
                <a:cubicBezTo>
                  <a:pt x="1613557" y="1523132"/>
                  <a:pt x="1638625" y="1498064"/>
                  <a:pt x="1638625" y="1467141"/>
                </a:cubicBezTo>
                <a:lnTo>
                  <a:pt x="1638625" y="1243183"/>
                </a:lnTo>
                <a:cubicBezTo>
                  <a:pt x="1638625" y="1212260"/>
                  <a:pt x="1613557" y="1187192"/>
                  <a:pt x="1582634" y="1187192"/>
                </a:cubicBezTo>
                <a:close/>
                <a:moveTo>
                  <a:pt x="837062" y="1187192"/>
                </a:moveTo>
                <a:cubicBezTo>
                  <a:pt x="806139" y="1187192"/>
                  <a:pt x="781071" y="1212260"/>
                  <a:pt x="781071" y="1243183"/>
                </a:cubicBezTo>
                <a:lnTo>
                  <a:pt x="781071" y="1467141"/>
                </a:lnTo>
                <a:cubicBezTo>
                  <a:pt x="781071" y="1498064"/>
                  <a:pt x="806139" y="1523132"/>
                  <a:pt x="837062" y="1523132"/>
                </a:cubicBezTo>
                <a:lnTo>
                  <a:pt x="1061020" y="1523132"/>
                </a:lnTo>
                <a:cubicBezTo>
                  <a:pt x="1091943" y="1523132"/>
                  <a:pt x="1117011" y="1498064"/>
                  <a:pt x="1117011" y="1467141"/>
                </a:cubicBezTo>
                <a:lnTo>
                  <a:pt x="1117011" y="1243183"/>
                </a:lnTo>
                <a:cubicBezTo>
                  <a:pt x="1117011" y="1212260"/>
                  <a:pt x="1091943" y="1187192"/>
                  <a:pt x="1061020" y="1187192"/>
                </a:cubicBezTo>
                <a:close/>
                <a:moveTo>
                  <a:pt x="315448" y="1187192"/>
                </a:moveTo>
                <a:cubicBezTo>
                  <a:pt x="284525" y="1187192"/>
                  <a:pt x="259457" y="1212260"/>
                  <a:pt x="259457" y="1243183"/>
                </a:cubicBezTo>
                <a:lnTo>
                  <a:pt x="259457" y="1467141"/>
                </a:lnTo>
                <a:cubicBezTo>
                  <a:pt x="259457" y="1498064"/>
                  <a:pt x="284525" y="1523132"/>
                  <a:pt x="315448" y="1523132"/>
                </a:cubicBezTo>
                <a:lnTo>
                  <a:pt x="539406" y="1523132"/>
                </a:lnTo>
                <a:cubicBezTo>
                  <a:pt x="570329" y="1523132"/>
                  <a:pt x="595397" y="1498064"/>
                  <a:pt x="595397" y="1467141"/>
                </a:cubicBezTo>
                <a:lnTo>
                  <a:pt x="595397" y="1243183"/>
                </a:lnTo>
                <a:cubicBezTo>
                  <a:pt x="595397" y="1212260"/>
                  <a:pt x="570329" y="1187192"/>
                  <a:pt x="539406" y="1187192"/>
                </a:cubicBezTo>
                <a:close/>
                <a:moveTo>
                  <a:pt x="348041" y="163575"/>
                </a:moveTo>
                <a:cubicBezTo>
                  <a:pt x="275130" y="163575"/>
                  <a:pt x="216024" y="222681"/>
                  <a:pt x="216024" y="295592"/>
                </a:cubicBezTo>
                <a:lnTo>
                  <a:pt x="216024" y="823646"/>
                </a:lnTo>
                <a:cubicBezTo>
                  <a:pt x="216024" y="896557"/>
                  <a:pt x="275130" y="955663"/>
                  <a:pt x="348041" y="955663"/>
                </a:cubicBezTo>
                <a:lnTo>
                  <a:pt x="2100231" y="955663"/>
                </a:lnTo>
                <a:cubicBezTo>
                  <a:pt x="2173142" y="955663"/>
                  <a:pt x="2232248" y="896557"/>
                  <a:pt x="2232248" y="823646"/>
                </a:cubicBezTo>
                <a:lnTo>
                  <a:pt x="2232248" y="295592"/>
                </a:lnTo>
                <a:cubicBezTo>
                  <a:pt x="2232248" y="222681"/>
                  <a:pt x="2173142" y="163575"/>
                  <a:pt x="2100231" y="163575"/>
                </a:cubicBezTo>
                <a:close/>
                <a:moveTo>
                  <a:pt x="265172" y="0"/>
                </a:moveTo>
                <a:lnTo>
                  <a:pt x="2183100" y="0"/>
                </a:lnTo>
                <a:cubicBezTo>
                  <a:pt x="2329550" y="0"/>
                  <a:pt x="2448272" y="118722"/>
                  <a:pt x="2448272" y="265172"/>
                </a:cubicBezTo>
                <a:lnTo>
                  <a:pt x="2448272" y="2974828"/>
                </a:lnTo>
                <a:cubicBezTo>
                  <a:pt x="2448272" y="3121278"/>
                  <a:pt x="2329550" y="3240000"/>
                  <a:pt x="2183100" y="3240000"/>
                </a:cubicBezTo>
                <a:lnTo>
                  <a:pt x="265172" y="3240000"/>
                </a:lnTo>
                <a:cubicBezTo>
                  <a:pt x="118722" y="3240000"/>
                  <a:pt x="0" y="3121278"/>
                  <a:pt x="0" y="2974828"/>
                </a:cubicBezTo>
                <a:lnTo>
                  <a:pt x="0" y="265172"/>
                </a:lnTo>
                <a:cubicBezTo>
                  <a:pt x="0" y="118722"/>
                  <a:pt x="118722" y="0"/>
                  <a:pt x="26517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535" name="Rectangle 534">
            <a:extLst>
              <a:ext uri="{FF2B5EF4-FFF2-40B4-BE49-F238E27FC236}">
                <a16:creationId xmlns:a16="http://schemas.microsoft.com/office/drawing/2014/main" id="{37321E75-0C34-49CB-BF7A-B296B3948359}"/>
              </a:ext>
            </a:extLst>
          </p:cNvPr>
          <p:cNvSpPr/>
          <p:nvPr/>
        </p:nvSpPr>
        <p:spPr>
          <a:xfrm>
            <a:off x="7739372" y="1804967"/>
            <a:ext cx="98884" cy="97349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grpSp>
        <p:nvGrpSpPr>
          <p:cNvPr id="536" name="Group 535">
            <a:extLst>
              <a:ext uri="{FF2B5EF4-FFF2-40B4-BE49-F238E27FC236}">
                <a16:creationId xmlns:a16="http://schemas.microsoft.com/office/drawing/2014/main" id="{8B83D4A4-5722-4933-A613-8100B716972A}"/>
              </a:ext>
            </a:extLst>
          </p:cNvPr>
          <p:cNvGrpSpPr/>
          <p:nvPr/>
        </p:nvGrpSpPr>
        <p:grpSpPr>
          <a:xfrm>
            <a:off x="7922582" y="1833286"/>
            <a:ext cx="3041406" cy="923331"/>
            <a:chOff x="6210996" y="1433695"/>
            <a:chExt cx="1493001" cy="656879"/>
          </a:xfrm>
        </p:grpSpPr>
        <p:sp>
          <p:nvSpPr>
            <p:cNvPr id="537" name="TextBox 536">
              <a:extLst>
                <a:ext uri="{FF2B5EF4-FFF2-40B4-BE49-F238E27FC236}">
                  <a16:creationId xmlns:a16="http://schemas.microsoft.com/office/drawing/2014/main" id="{1B371437-E49E-4E25-8068-291C3AB5FB92}"/>
                </a:ext>
              </a:extLst>
            </p:cNvPr>
            <p:cNvSpPr txBox="1"/>
            <p:nvPr/>
          </p:nvSpPr>
          <p:spPr>
            <a:xfrm>
              <a:off x="6210999" y="1433695"/>
              <a:ext cx="1492998" cy="1970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538" name="TextBox 537">
              <a:extLst>
                <a:ext uri="{FF2B5EF4-FFF2-40B4-BE49-F238E27FC236}">
                  <a16:creationId xmlns:a16="http://schemas.microsoft.com/office/drawing/2014/main" id="{2053659B-604D-4910-85D2-4C326B934142}"/>
                </a:ext>
              </a:extLst>
            </p:cNvPr>
            <p:cNvSpPr txBox="1"/>
            <p:nvPr/>
          </p:nvSpPr>
          <p:spPr>
            <a:xfrm>
              <a:off x="6210996" y="1630759"/>
              <a:ext cx="1492998" cy="45981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FZShuTi" pitchFamily="2" charset="-122"/>
                  <a:cs typeface="Arial" pitchFamily="34" charset="0"/>
                </a:rPr>
                <a:t>Easy to change colors, photos.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215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2C2F45"/>
      </a:accent6>
      <a:hlink>
        <a:srgbClr val="0000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11214</TotalTime>
  <Words>120</Words>
  <Application>Microsoft Office PowerPoint</Application>
  <PresentationFormat>Widescreen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25</cp:revision>
  <dcterms:created xsi:type="dcterms:W3CDTF">2018-02-18T19:39:47Z</dcterms:created>
  <dcterms:modified xsi:type="dcterms:W3CDTF">2021-04-15T02:50:11Z</dcterms:modified>
</cp:coreProperties>
</file>