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99" name="Freeform: Shape 498">
            <a:extLst>
              <a:ext uri="{FF2B5EF4-FFF2-40B4-BE49-F238E27FC236}">
                <a16:creationId xmlns:a16="http://schemas.microsoft.com/office/drawing/2014/main" id="{4DD02DA2-AB7C-402D-AFBF-0F8722E1F097}"/>
              </a:ext>
            </a:extLst>
          </p:cNvPr>
          <p:cNvSpPr/>
          <p:nvPr/>
        </p:nvSpPr>
        <p:spPr>
          <a:xfrm>
            <a:off x="6238361" y="3005227"/>
            <a:ext cx="753335" cy="629825"/>
          </a:xfrm>
          <a:custGeom>
            <a:avLst/>
            <a:gdLst>
              <a:gd name="connsiteX0" fmla="*/ 0 w 753335"/>
              <a:gd name="connsiteY0" fmla="*/ 0 h 629825"/>
              <a:gd name="connsiteX1" fmla="*/ 61340 w 753335"/>
              <a:gd name="connsiteY1" fmla="*/ 9361 h 629825"/>
              <a:gd name="connsiteX2" fmla="*/ 747883 w 753335"/>
              <a:gd name="connsiteY2" fmla="*/ 518897 h 629825"/>
              <a:gd name="connsiteX3" fmla="*/ 753335 w 753335"/>
              <a:gd name="connsiteY3" fmla="*/ 530215 h 629825"/>
              <a:gd name="connsiteX4" fmla="*/ 108343 w 753335"/>
              <a:gd name="connsiteY4" fmla="*/ 629825 h 629825"/>
              <a:gd name="connsiteX5" fmla="*/ 0 w 753335"/>
              <a:gd name="connsiteY5" fmla="*/ 0 h 62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3335" h="629825">
                <a:moveTo>
                  <a:pt x="0" y="0"/>
                </a:moveTo>
                <a:lnTo>
                  <a:pt x="61340" y="9361"/>
                </a:lnTo>
                <a:cubicBezTo>
                  <a:pt x="358071" y="70081"/>
                  <a:pt x="607540" y="260547"/>
                  <a:pt x="747883" y="518897"/>
                </a:cubicBezTo>
                <a:lnTo>
                  <a:pt x="753335" y="530215"/>
                </a:lnTo>
                <a:lnTo>
                  <a:pt x="108343" y="6298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0" name="Freeform: Shape 499">
            <a:extLst>
              <a:ext uri="{FF2B5EF4-FFF2-40B4-BE49-F238E27FC236}">
                <a16:creationId xmlns:a16="http://schemas.microsoft.com/office/drawing/2014/main" id="{9F5BD42E-71E8-432C-9619-499C6E133556}"/>
              </a:ext>
            </a:extLst>
          </p:cNvPr>
          <p:cNvSpPr/>
          <p:nvPr/>
        </p:nvSpPr>
        <p:spPr>
          <a:xfrm>
            <a:off x="5201048" y="3005227"/>
            <a:ext cx="751705" cy="629825"/>
          </a:xfrm>
          <a:custGeom>
            <a:avLst/>
            <a:gdLst>
              <a:gd name="connsiteX0" fmla="*/ 751705 w 751705"/>
              <a:gd name="connsiteY0" fmla="*/ 0 h 629825"/>
              <a:gd name="connsiteX1" fmla="*/ 643361 w 751705"/>
              <a:gd name="connsiteY1" fmla="*/ 629825 h 629825"/>
              <a:gd name="connsiteX2" fmla="*/ 0 w 751705"/>
              <a:gd name="connsiteY2" fmla="*/ 526832 h 629825"/>
              <a:gd name="connsiteX3" fmla="*/ 3822 w 751705"/>
              <a:gd name="connsiteY3" fmla="*/ 518897 h 629825"/>
              <a:gd name="connsiteX4" fmla="*/ 690365 w 751705"/>
              <a:gd name="connsiteY4" fmla="*/ 9361 h 629825"/>
              <a:gd name="connsiteX5" fmla="*/ 751705 w 751705"/>
              <a:gd name="connsiteY5" fmla="*/ 0 h 62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1705" h="629825">
                <a:moveTo>
                  <a:pt x="751705" y="0"/>
                </a:moveTo>
                <a:lnTo>
                  <a:pt x="643361" y="629825"/>
                </a:lnTo>
                <a:lnTo>
                  <a:pt x="0" y="526832"/>
                </a:lnTo>
                <a:lnTo>
                  <a:pt x="3822" y="518897"/>
                </a:lnTo>
                <a:cubicBezTo>
                  <a:pt x="144166" y="260547"/>
                  <a:pt x="393634" y="70081"/>
                  <a:pt x="690365" y="9361"/>
                </a:cubicBezTo>
                <a:lnTo>
                  <a:pt x="751705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1" name="Freeform: Shape 500">
            <a:extLst>
              <a:ext uri="{FF2B5EF4-FFF2-40B4-BE49-F238E27FC236}">
                <a16:creationId xmlns:a16="http://schemas.microsoft.com/office/drawing/2014/main" id="{C1197F68-F62E-440B-9E51-D30D69364A3E}"/>
              </a:ext>
            </a:extLst>
          </p:cNvPr>
          <p:cNvSpPr/>
          <p:nvPr/>
        </p:nvSpPr>
        <p:spPr>
          <a:xfrm>
            <a:off x="5073183" y="3805503"/>
            <a:ext cx="606579" cy="936423"/>
          </a:xfrm>
          <a:custGeom>
            <a:avLst/>
            <a:gdLst>
              <a:gd name="connsiteX0" fmla="*/ 19409 w 606579"/>
              <a:gd name="connsiteY0" fmla="*/ 0 h 936423"/>
              <a:gd name="connsiteX1" fmla="*/ 606579 w 606579"/>
              <a:gd name="connsiteY1" fmla="*/ 326869 h 936423"/>
              <a:gd name="connsiteX2" fmla="*/ 322745 w 606579"/>
              <a:gd name="connsiteY2" fmla="*/ 936423 h 936423"/>
              <a:gd name="connsiteX3" fmla="*/ 296684 w 606579"/>
              <a:gd name="connsiteY3" fmla="*/ 912737 h 936423"/>
              <a:gd name="connsiteX4" fmla="*/ 0 w 606579"/>
              <a:gd name="connsiteY4" fmla="*/ 196477 h 936423"/>
              <a:gd name="connsiteX5" fmla="*/ 5230 w 606579"/>
              <a:gd name="connsiteY5" fmla="*/ 92909 h 936423"/>
              <a:gd name="connsiteX6" fmla="*/ 19409 w 606579"/>
              <a:gd name="connsiteY6" fmla="*/ 0 h 936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6579" h="936423">
                <a:moveTo>
                  <a:pt x="19409" y="0"/>
                </a:moveTo>
                <a:lnTo>
                  <a:pt x="606579" y="326869"/>
                </a:lnTo>
                <a:lnTo>
                  <a:pt x="322745" y="936423"/>
                </a:lnTo>
                <a:lnTo>
                  <a:pt x="296684" y="912737"/>
                </a:lnTo>
                <a:cubicBezTo>
                  <a:pt x="113378" y="729430"/>
                  <a:pt x="0" y="476194"/>
                  <a:pt x="0" y="196477"/>
                </a:cubicBezTo>
                <a:cubicBezTo>
                  <a:pt x="0" y="161513"/>
                  <a:pt x="1772" y="126962"/>
                  <a:pt x="5230" y="92909"/>
                </a:cubicBezTo>
                <a:lnTo>
                  <a:pt x="19409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2" name="Freeform: Shape 501">
            <a:extLst>
              <a:ext uri="{FF2B5EF4-FFF2-40B4-BE49-F238E27FC236}">
                <a16:creationId xmlns:a16="http://schemas.microsoft.com/office/drawing/2014/main" id="{6144F032-A095-402A-9E0E-2071121CF2F6}"/>
              </a:ext>
            </a:extLst>
          </p:cNvPr>
          <p:cNvSpPr/>
          <p:nvPr/>
        </p:nvSpPr>
        <p:spPr>
          <a:xfrm>
            <a:off x="6501922" y="3819582"/>
            <a:ext cx="606579" cy="927317"/>
          </a:xfrm>
          <a:custGeom>
            <a:avLst/>
            <a:gdLst>
              <a:gd name="connsiteX0" fmla="*/ 588560 w 606579"/>
              <a:gd name="connsiteY0" fmla="*/ 0 h 927317"/>
              <a:gd name="connsiteX1" fmla="*/ 601349 w 606579"/>
              <a:gd name="connsiteY1" fmla="*/ 83803 h 927317"/>
              <a:gd name="connsiteX2" fmla="*/ 606579 w 606579"/>
              <a:gd name="connsiteY2" fmla="*/ 187371 h 927317"/>
              <a:gd name="connsiteX3" fmla="*/ 309895 w 606579"/>
              <a:gd name="connsiteY3" fmla="*/ 903631 h 927317"/>
              <a:gd name="connsiteX4" fmla="*/ 283834 w 606579"/>
              <a:gd name="connsiteY4" fmla="*/ 927317 h 927317"/>
              <a:gd name="connsiteX5" fmla="*/ 0 w 606579"/>
              <a:gd name="connsiteY5" fmla="*/ 317763 h 927317"/>
              <a:gd name="connsiteX6" fmla="*/ 588560 w 606579"/>
              <a:gd name="connsiteY6" fmla="*/ 0 h 927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6579" h="927317">
                <a:moveTo>
                  <a:pt x="588560" y="0"/>
                </a:moveTo>
                <a:lnTo>
                  <a:pt x="601349" y="83803"/>
                </a:lnTo>
                <a:cubicBezTo>
                  <a:pt x="604808" y="117856"/>
                  <a:pt x="606579" y="152407"/>
                  <a:pt x="606579" y="187371"/>
                </a:cubicBezTo>
                <a:cubicBezTo>
                  <a:pt x="606579" y="467088"/>
                  <a:pt x="493202" y="720324"/>
                  <a:pt x="309895" y="903631"/>
                </a:cubicBezTo>
                <a:lnTo>
                  <a:pt x="283834" y="927317"/>
                </a:lnTo>
                <a:lnTo>
                  <a:pt x="0" y="317763"/>
                </a:lnTo>
                <a:lnTo>
                  <a:pt x="58856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3" name="Freeform: Shape 502">
            <a:extLst>
              <a:ext uri="{FF2B5EF4-FFF2-40B4-BE49-F238E27FC236}">
                <a16:creationId xmlns:a16="http://schemas.microsoft.com/office/drawing/2014/main" id="{4968B024-AF26-4847-ACB5-261D15C1365A}"/>
              </a:ext>
            </a:extLst>
          </p:cNvPr>
          <p:cNvSpPr/>
          <p:nvPr/>
        </p:nvSpPr>
        <p:spPr>
          <a:xfrm>
            <a:off x="5640645" y="4447780"/>
            <a:ext cx="909823" cy="572117"/>
          </a:xfrm>
          <a:custGeom>
            <a:avLst/>
            <a:gdLst>
              <a:gd name="connsiteX0" fmla="*/ 454911 w 909823"/>
              <a:gd name="connsiteY0" fmla="*/ 0 h 572117"/>
              <a:gd name="connsiteX1" fmla="*/ 909823 w 909823"/>
              <a:gd name="connsiteY1" fmla="*/ 463310 h 572117"/>
              <a:gd name="connsiteX2" fmla="*/ 849196 w 909823"/>
              <a:gd name="connsiteY2" fmla="*/ 492515 h 572117"/>
              <a:gd name="connsiteX3" fmla="*/ 454912 w 909823"/>
              <a:gd name="connsiteY3" fmla="*/ 572117 h 572117"/>
              <a:gd name="connsiteX4" fmla="*/ 60628 w 909823"/>
              <a:gd name="connsiteY4" fmla="*/ 492515 h 572117"/>
              <a:gd name="connsiteX5" fmla="*/ 0 w 909823"/>
              <a:gd name="connsiteY5" fmla="*/ 463309 h 572117"/>
              <a:gd name="connsiteX6" fmla="*/ 454911 w 909823"/>
              <a:gd name="connsiteY6" fmla="*/ 0 h 57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9823" h="572117">
                <a:moveTo>
                  <a:pt x="454911" y="0"/>
                </a:moveTo>
                <a:lnTo>
                  <a:pt x="909823" y="463310"/>
                </a:lnTo>
                <a:lnTo>
                  <a:pt x="849196" y="492515"/>
                </a:lnTo>
                <a:cubicBezTo>
                  <a:pt x="728009" y="543773"/>
                  <a:pt x="594771" y="572117"/>
                  <a:pt x="454912" y="572117"/>
                </a:cubicBezTo>
                <a:cubicBezTo>
                  <a:pt x="315054" y="572117"/>
                  <a:pt x="181815" y="543773"/>
                  <a:pt x="60628" y="492515"/>
                </a:cubicBezTo>
                <a:lnTo>
                  <a:pt x="0" y="463309"/>
                </a:lnTo>
                <a:lnTo>
                  <a:pt x="454911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4" name="Freeform: Shape 503">
            <a:extLst>
              <a:ext uri="{FF2B5EF4-FFF2-40B4-BE49-F238E27FC236}">
                <a16:creationId xmlns:a16="http://schemas.microsoft.com/office/drawing/2014/main" id="{47A5405E-7580-4489-A9FC-B1CC31C7A44D}"/>
              </a:ext>
            </a:extLst>
          </p:cNvPr>
          <p:cNvSpPr/>
          <p:nvPr/>
        </p:nvSpPr>
        <p:spPr>
          <a:xfrm>
            <a:off x="6094491" y="2175080"/>
            <a:ext cx="2133" cy="6201"/>
          </a:xfrm>
          <a:custGeom>
            <a:avLst/>
            <a:gdLst>
              <a:gd name="connsiteX0" fmla="*/ 1066 w 2133"/>
              <a:gd name="connsiteY0" fmla="*/ 0 h 6201"/>
              <a:gd name="connsiteX1" fmla="*/ 2133 w 2133"/>
              <a:gd name="connsiteY1" fmla="*/ 6201 h 6201"/>
              <a:gd name="connsiteX2" fmla="*/ 1066 w 2133"/>
              <a:gd name="connsiteY2" fmla="*/ 6147 h 6201"/>
              <a:gd name="connsiteX3" fmla="*/ 0 w 2133"/>
              <a:gd name="connsiteY3" fmla="*/ 6201 h 6201"/>
              <a:gd name="connsiteX4" fmla="*/ 1066 w 2133"/>
              <a:gd name="connsiteY4" fmla="*/ 0 h 6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" h="6201">
                <a:moveTo>
                  <a:pt x="1066" y="0"/>
                </a:moveTo>
                <a:lnTo>
                  <a:pt x="2133" y="6201"/>
                </a:lnTo>
                <a:lnTo>
                  <a:pt x="1066" y="6147"/>
                </a:lnTo>
                <a:lnTo>
                  <a:pt x="0" y="6201"/>
                </a:lnTo>
                <a:lnTo>
                  <a:pt x="106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5" name="Freeform: Shape 504">
            <a:extLst>
              <a:ext uri="{FF2B5EF4-FFF2-40B4-BE49-F238E27FC236}">
                <a16:creationId xmlns:a16="http://schemas.microsoft.com/office/drawing/2014/main" id="{BB5CAC5F-A0CF-4483-9ACA-9D39AE0F1AC9}"/>
              </a:ext>
            </a:extLst>
          </p:cNvPr>
          <p:cNvSpPr/>
          <p:nvPr/>
        </p:nvSpPr>
        <p:spPr>
          <a:xfrm>
            <a:off x="4373365" y="2181280"/>
            <a:ext cx="1721124" cy="1350778"/>
          </a:xfrm>
          <a:custGeom>
            <a:avLst/>
            <a:gdLst>
              <a:gd name="connsiteX0" fmla="*/ 1721124 w 1721124"/>
              <a:gd name="connsiteY0" fmla="*/ 0 h 1350778"/>
              <a:gd name="connsiteX1" fmla="*/ 1579387 w 1721124"/>
              <a:gd name="connsiteY1" fmla="*/ 823946 h 1350778"/>
              <a:gd name="connsiteX2" fmla="*/ 1518047 w 1721124"/>
              <a:gd name="connsiteY2" fmla="*/ 833307 h 1350778"/>
              <a:gd name="connsiteX3" fmla="*/ 831504 w 1721124"/>
              <a:gd name="connsiteY3" fmla="*/ 1342843 h 1350778"/>
              <a:gd name="connsiteX4" fmla="*/ 827682 w 1721124"/>
              <a:gd name="connsiteY4" fmla="*/ 1350778 h 1350778"/>
              <a:gd name="connsiteX5" fmla="*/ 0 w 1721124"/>
              <a:gd name="connsiteY5" fmla="*/ 1218277 h 1350778"/>
              <a:gd name="connsiteX6" fmla="*/ 37106 w 1721124"/>
              <a:gd name="connsiteY6" fmla="*/ 1116895 h 1350778"/>
              <a:gd name="connsiteX7" fmla="*/ 1535206 w 1721124"/>
              <a:gd name="connsiteY7" fmla="*/ 9388 h 1350778"/>
              <a:gd name="connsiteX8" fmla="*/ 1721124 w 1721124"/>
              <a:gd name="connsiteY8" fmla="*/ 0 h 135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1124" h="1350778">
                <a:moveTo>
                  <a:pt x="1721124" y="0"/>
                </a:moveTo>
                <a:lnTo>
                  <a:pt x="1579387" y="823946"/>
                </a:lnTo>
                <a:lnTo>
                  <a:pt x="1518047" y="833307"/>
                </a:lnTo>
                <a:cubicBezTo>
                  <a:pt x="1221316" y="894027"/>
                  <a:pt x="971848" y="1084493"/>
                  <a:pt x="831504" y="1342843"/>
                </a:cubicBezTo>
                <a:lnTo>
                  <a:pt x="827682" y="1350778"/>
                </a:lnTo>
                <a:lnTo>
                  <a:pt x="0" y="1218277"/>
                </a:lnTo>
                <a:lnTo>
                  <a:pt x="37106" y="1116895"/>
                </a:lnTo>
                <a:cubicBezTo>
                  <a:pt x="291598" y="515210"/>
                  <a:pt x="858938" y="78067"/>
                  <a:pt x="1535206" y="9388"/>
                </a:cubicBezTo>
                <a:lnTo>
                  <a:pt x="172112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6" name="Freeform: Shape 505">
            <a:extLst>
              <a:ext uri="{FF2B5EF4-FFF2-40B4-BE49-F238E27FC236}">
                <a16:creationId xmlns:a16="http://schemas.microsoft.com/office/drawing/2014/main" id="{56BE50F7-3CF5-4348-B705-659B355EC1F8}"/>
              </a:ext>
            </a:extLst>
          </p:cNvPr>
          <p:cNvSpPr/>
          <p:nvPr/>
        </p:nvSpPr>
        <p:spPr>
          <a:xfrm>
            <a:off x="6096624" y="2181281"/>
            <a:ext cx="1724003" cy="1354161"/>
          </a:xfrm>
          <a:custGeom>
            <a:avLst/>
            <a:gdLst>
              <a:gd name="connsiteX0" fmla="*/ 0 w 1724003"/>
              <a:gd name="connsiteY0" fmla="*/ 0 h 1354161"/>
              <a:gd name="connsiteX1" fmla="*/ 185917 w 1724003"/>
              <a:gd name="connsiteY1" fmla="*/ 9388 h 1354161"/>
              <a:gd name="connsiteX2" fmla="*/ 1684017 w 1724003"/>
              <a:gd name="connsiteY2" fmla="*/ 1116895 h 1354161"/>
              <a:gd name="connsiteX3" fmla="*/ 1724003 w 1724003"/>
              <a:gd name="connsiteY3" fmla="*/ 1226144 h 1354161"/>
              <a:gd name="connsiteX4" fmla="*/ 895072 w 1724003"/>
              <a:gd name="connsiteY4" fmla="*/ 1354161 h 1354161"/>
              <a:gd name="connsiteX5" fmla="*/ 889620 w 1724003"/>
              <a:gd name="connsiteY5" fmla="*/ 1342843 h 1354161"/>
              <a:gd name="connsiteX6" fmla="*/ 203077 w 1724003"/>
              <a:gd name="connsiteY6" fmla="*/ 833307 h 1354161"/>
              <a:gd name="connsiteX7" fmla="*/ 141737 w 1724003"/>
              <a:gd name="connsiteY7" fmla="*/ 823946 h 1354161"/>
              <a:gd name="connsiteX8" fmla="*/ 0 w 1724003"/>
              <a:gd name="connsiteY8" fmla="*/ 0 h 135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4003" h="1354161">
                <a:moveTo>
                  <a:pt x="0" y="0"/>
                </a:moveTo>
                <a:lnTo>
                  <a:pt x="185917" y="9388"/>
                </a:lnTo>
                <a:cubicBezTo>
                  <a:pt x="862185" y="78067"/>
                  <a:pt x="1429526" y="515210"/>
                  <a:pt x="1684017" y="1116895"/>
                </a:cubicBezTo>
                <a:lnTo>
                  <a:pt x="1724003" y="1226144"/>
                </a:lnTo>
                <a:lnTo>
                  <a:pt x="895072" y="1354161"/>
                </a:lnTo>
                <a:lnTo>
                  <a:pt x="889620" y="1342843"/>
                </a:lnTo>
                <a:cubicBezTo>
                  <a:pt x="749277" y="1084493"/>
                  <a:pt x="499808" y="894027"/>
                  <a:pt x="203077" y="833307"/>
                </a:cubicBezTo>
                <a:lnTo>
                  <a:pt x="141737" y="82394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7" name="Freeform: Shape 506">
            <a:extLst>
              <a:ext uri="{FF2B5EF4-FFF2-40B4-BE49-F238E27FC236}">
                <a16:creationId xmlns:a16="http://schemas.microsoft.com/office/drawing/2014/main" id="{2EABEB40-4F62-4A7D-9326-7C0E092EAF49}"/>
              </a:ext>
            </a:extLst>
          </p:cNvPr>
          <p:cNvSpPr/>
          <p:nvPr/>
        </p:nvSpPr>
        <p:spPr>
          <a:xfrm>
            <a:off x="4360035" y="3397422"/>
            <a:ext cx="13330" cy="6526"/>
          </a:xfrm>
          <a:custGeom>
            <a:avLst/>
            <a:gdLst>
              <a:gd name="connsiteX0" fmla="*/ 0 w 13330"/>
              <a:gd name="connsiteY0" fmla="*/ 0 h 6526"/>
              <a:gd name="connsiteX1" fmla="*/ 13330 w 13330"/>
              <a:gd name="connsiteY1" fmla="*/ 2134 h 6526"/>
              <a:gd name="connsiteX2" fmla="*/ 11723 w 13330"/>
              <a:gd name="connsiteY2" fmla="*/ 6526 h 6526"/>
              <a:gd name="connsiteX3" fmla="*/ 0 w 13330"/>
              <a:gd name="connsiteY3" fmla="*/ 0 h 6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30" h="6526">
                <a:moveTo>
                  <a:pt x="0" y="0"/>
                </a:moveTo>
                <a:lnTo>
                  <a:pt x="13330" y="2134"/>
                </a:lnTo>
                <a:lnTo>
                  <a:pt x="11723" y="652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8" name="Freeform: Shape 507">
            <a:extLst>
              <a:ext uri="{FF2B5EF4-FFF2-40B4-BE49-F238E27FC236}">
                <a16:creationId xmlns:a16="http://schemas.microsoft.com/office/drawing/2014/main" id="{F3A2B832-34FB-4C5D-823A-376501D805CF}"/>
              </a:ext>
            </a:extLst>
          </p:cNvPr>
          <p:cNvSpPr/>
          <p:nvPr/>
        </p:nvSpPr>
        <p:spPr>
          <a:xfrm>
            <a:off x="4266757" y="3403948"/>
            <a:ext cx="1138601" cy="2105512"/>
          </a:xfrm>
          <a:custGeom>
            <a:avLst/>
            <a:gdLst>
              <a:gd name="connsiteX0" fmla="*/ 105003 w 1138601"/>
              <a:gd name="connsiteY0" fmla="*/ 0 h 2105512"/>
              <a:gd name="connsiteX1" fmla="*/ 835265 w 1138601"/>
              <a:gd name="connsiteY1" fmla="*/ 406527 h 2105512"/>
              <a:gd name="connsiteX2" fmla="*/ 821086 w 1138601"/>
              <a:gd name="connsiteY2" fmla="*/ 499436 h 2105512"/>
              <a:gd name="connsiteX3" fmla="*/ 815856 w 1138601"/>
              <a:gd name="connsiteY3" fmla="*/ 603004 h 2105512"/>
              <a:gd name="connsiteX4" fmla="*/ 1112540 w 1138601"/>
              <a:gd name="connsiteY4" fmla="*/ 1319264 h 2105512"/>
              <a:gd name="connsiteX5" fmla="*/ 1138601 w 1138601"/>
              <a:gd name="connsiteY5" fmla="*/ 1342950 h 2105512"/>
              <a:gd name="connsiteX6" fmla="*/ 783520 w 1138601"/>
              <a:gd name="connsiteY6" fmla="*/ 2105512 h 2105512"/>
              <a:gd name="connsiteX7" fmla="*/ 665514 w 1138601"/>
              <a:gd name="connsiteY7" fmla="*/ 2017268 h 2105512"/>
              <a:gd name="connsiteX8" fmla="*/ 0 w 1138601"/>
              <a:gd name="connsiteY8" fmla="*/ 606077 h 2105512"/>
              <a:gd name="connsiteX9" fmla="*/ 82219 w 1138601"/>
              <a:gd name="connsiteY9" fmla="*/ 62248 h 2105512"/>
              <a:gd name="connsiteX10" fmla="*/ 105003 w 1138601"/>
              <a:gd name="connsiteY10" fmla="*/ 0 h 2105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8601" h="2105512">
                <a:moveTo>
                  <a:pt x="105003" y="0"/>
                </a:moveTo>
                <a:lnTo>
                  <a:pt x="835265" y="406527"/>
                </a:lnTo>
                <a:lnTo>
                  <a:pt x="821086" y="499436"/>
                </a:lnTo>
                <a:cubicBezTo>
                  <a:pt x="817628" y="533489"/>
                  <a:pt x="815856" y="568040"/>
                  <a:pt x="815856" y="603004"/>
                </a:cubicBezTo>
                <a:cubicBezTo>
                  <a:pt x="815856" y="882721"/>
                  <a:pt x="929234" y="1135957"/>
                  <a:pt x="1112540" y="1319264"/>
                </a:cubicBezTo>
                <a:lnTo>
                  <a:pt x="1138601" y="1342950"/>
                </a:lnTo>
                <a:lnTo>
                  <a:pt x="783520" y="2105512"/>
                </a:lnTo>
                <a:lnTo>
                  <a:pt x="665514" y="2017268"/>
                </a:lnTo>
                <a:cubicBezTo>
                  <a:pt x="259068" y="1681839"/>
                  <a:pt x="0" y="1174212"/>
                  <a:pt x="0" y="606077"/>
                </a:cubicBezTo>
                <a:cubicBezTo>
                  <a:pt x="0" y="416699"/>
                  <a:pt x="28786" y="234044"/>
                  <a:pt x="82219" y="62248"/>
                </a:cubicBezTo>
                <a:lnTo>
                  <a:pt x="1050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9" name="Freeform: Shape 508">
            <a:extLst>
              <a:ext uri="{FF2B5EF4-FFF2-40B4-BE49-F238E27FC236}">
                <a16:creationId xmlns:a16="http://schemas.microsoft.com/office/drawing/2014/main" id="{E62DD92D-2B3B-49EF-A7B1-11009923775E}"/>
              </a:ext>
            </a:extLst>
          </p:cNvPr>
          <p:cNvSpPr/>
          <p:nvPr/>
        </p:nvSpPr>
        <p:spPr>
          <a:xfrm>
            <a:off x="6785756" y="3422414"/>
            <a:ext cx="1138601" cy="2087046"/>
          </a:xfrm>
          <a:custGeom>
            <a:avLst/>
            <a:gdLst>
              <a:gd name="connsiteX0" fmla="*/ 1040358 w 1138601"/>
              <a:gd name="connsiteY0" fmla="*/ 0 h 2087046"/>
              <a:gd name="connsiteX1" fmla="*/ 1056382 w 1138601"/>
              <a:gd name="connsiteY1" fmla="*/ 43782 h 2087046"/>
              <a:gd name="connsiteX2" fmla="*/ 1138601 w 1138601"/>
              <a:gd name="connsiteY2" fmla="*/ 587611 h 2087046"/>
              <a:gd name="connsiteX3" fmla="*/ 473087 w 1138601"/>
              <a:gd name="connsiteY3" fmla="*/ 1998802 h 2087046"/>
              <a:gd name="connsiteX4" fmla="*/ 355081 w 1138601"/>
              <a:gd name="connsiteY4" fmla="*/ 2087046 h 2087046"/>
              <a:gd name="connsiteX5" fmla="*/ 0 w 1138601"/>
              <a:gd name="connsiteY5" fmla="*/ 1324484 h 2087046"/>
              <a:gd name="connsiteX6" fmla="*/ 26061 w 1138601"/>
              <a:gd name="connsiteY6" fmla="*/ 1300798 h 2087046"/>
              <a:gd name="connsiteX7" fmla="*/ 322745 w 1138601"/>
              <a:gd name="connsiteY7" fmla="*/ 584538 h 2087046"/>
              <a:gd name="connsiteX8" fmla="*/ 317515 w 1138601"/>
              <a:gd name="connsiteY8" fmla="*/ 480970 h 2087046"/>
              <a:gd name="connsiteX9" fmla="*/ 304726 w 1138601"/>
              <a:gd name="connsiteY9" fmla="*/ 397167 h 2087046"/>
              <a:gd name="connsiteX10" fmla="*/ 1040358 w 1138601"/>
              <a:gd name="connsiteY10" fmla="*/ 0 h 2087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8601" h="2087046">
                <a:moveTo>
                  <a:pt x="1040358" y="0"/>
                </a:moveTo>
                <a:lnTo>
                  <a:pt x="1056382" y="43782"/>
                </a:lnTo>
                <a:cubicBezTo>
                  <a:pt x="1109816" y="215578"/>
                  <a:pt x="1138601" y="398233"/>
                  <a:pt x="1138601" y="587611"/>
                </a:cubicBezTo>
                <a:cubicBezTo>
                  <a:pt x="1138601" y="1155746"/>
                  <a:pt x="879534" y="1663373"/>
                  <a:pt x="473087" y="1998802"/>
                </a:cubicBezTo>
                <a:lnTo>
                  <a:pt x="355081" y="2087046"/>
                </a:lnTo>
                <a:lnTo>
                  <a:pt x="0" y="1324484"/>
                </a:lnTo>
                <a:lnTo>
                  <a:pt x="26061" y="1300798"/>
                </a:lnTo>
                <a:cubicBezTo>
                  <a:pt x="209368" y="1117491"/>
                  <a:pt x="322745" y="864255"/>
                  <a:pt x="322745" y="584538"/>
                </a:cubicBezTo>
                <a:cubicBezTo>
                  <a:pt x="322745" y="549574"/>
                  <a:pt x="320974" y="515023"/>
                  <a:pt x="317515" y="480970"/>
                </a:cubicBezTo>
                <a:lnTo>
                  <a:pt x="304726" y="397167"/>
                </a:lnTo>
                <a:lnTo>
                  <a:pt x="104035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0" name="Freeform: Shape 509">
            <a:extLst>
              <a:ext uri="{FF2B5EF4-FFF2-40B4-BE49-F238E27FC236}">
                <a16:creationId xmlns:a16="http://schemas.microsoft.com/office/drawing/2014/main" id="{9A5940D0-2507-4B23-B71B-4259E7F249D2}"/>
              </a:ext>
            </a:extLst>
          </p:cNvPr>
          <p:cNvSpPr/>
          <p:nvPr/>
        </p:nvSpPr>
        <p:spPr>
          <a:xfrm>
            <a:off x="5051914" y="4911089"/>
            <a:ext cx="2087282" cy="927737"/>
          </a:xfrm>
          <a:custGeom>
            <a:avLst/>
            <a:gdLst>
              <a:gd name="connsiteX0" fmla="*/ 588730 w 2087282"/>
              <a:gd name="connsiteY0" fmla="*/ 0 h 927737"/>
              <a:gd name="connsiteX1" fmla="*/ 649358 w 2087282"/>
              <a:gd name="connsiteY1" fmla="*/ 29206 h 927737"/>
              <a:gd name="connsiteX2" fmla="*/ 1043642 w 2087282"/>
              <a:gd name="connsiteY2" fmla="*/ 108808 h 927737"/>
              <a:gd name="connsiteX3" fmla="*/ 1437926 w 2087282"/>
              <a:gd name="connsiteY3" fmla="*/ 29206 h 927737"/>
              <a:gd name="connsiteX4" fmla="*/ 1498553 w 2087282"/>
              <a:gd name="connsiteY4" fmla="*/ 1 h 927737"/>
              <a:gd name="connsiteX5" fmla="*/ 2087282 w 2087282"/>
              <a:gd name="connsiteY5" fmla="*/ 599598 h 927737"/>
              <a:gd name="connsiteX6" fmla="*/ 2066140 w 2087282"/>
              <a:gd name="connsiteY6" fmla="*/ 615407 h 927737"/>
              <a:gd name="connsiteX7" fmla="*/ 1043641 w 2087282"/>
              <a:gd name="connsiteY7" fmla="*/ 927737 h 927737"/>
              <a:gd name="connsiteX8" fmla="*/ 21142 w 2087282"/>
              <a:gd name="connsiteY8" fmla="*/ 615407 h 927737"/>
              <a:gd name="connsiteX9" fmla="*/ 0 w 2087282"/>
              <a:gd name="connsiteY9" fmla="*/ 599599 h 927737"/>
              <a:gd name="connsiteX10" fmla="*/ 1 w 2087282"/>
              <a:gd name="connsiteY10" fmla="*/ 599598 h 927737"/>
              <a:gd name="connsiteX11" fmla="*/ 0 w 2087282"/>
              <a:gd name="connsiteY11" fmla="*/ 599598 h 927737"/>
              <a:gd name="connsiteX12" fmla="*/ 588730 w 2087282"/>
              <a:gd name="connsiteY12" fmla="*/ 0 h 927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87282" h="927737">
                <a:moveTo>
                  <a:pt x="588730" y="0"/>
                </a:moveTo>
                <a:lnTo>
                  <a:pt x="649358" y="29206"/>
                </a:lnTo>
                <a:cubicBezTo>
                  <a:pt x="770545" y="80464"/>
                  <a:pt x="903784" y="108808"/>
                  <a:pt x="1043642" y="108808"/>
                </a:cubicBezTo>
                <a:cubicBezTo>
                  <a:pt x="1183501" y="108808"/>
                  <a:pt x="1316739" y="80464"/>
                  <a:pt x="1437926" y="29206"/>
                </a:cubicBezTo>
                <a:lnTo>
                  <a:pt x="1498553" y="1"/>
                </a:lnTo>
                <a:lnTo>
                  <a:pt x="2087282" y="599598"/>
                </a:lnTo>
                <a:lnTo>
                  <a:pt x="2066140" y="615407"/>
                </a:lnTo>
                <a:cubicBezTo>
                  <a:pt x="1774262" y="812596"/>
                  <a:pt x="1422398" y="927737"/>
                  <a:pt x="1043641" y="927737"/>
                </a:cubicBezTo>
                <a:cubicBezTo>
                  <a:pt x="664884" y="927737"/>
                  <a:pt x="313020" y="812596"/>
                  <a:pt x="21142" y="615407"/>
                </a:cubicBezTo>
                <a:lnTo>
                  <a:pt x="0" y="599599"/>
                </a:lnTo>
                <a:lnTo>
                  <a:pt x="1" y="599598"/>
                </a:lnTo>
                <a:lnTo>
                  <a:pt x="0" y="599598"/>
                </a:lnTo>
                <a:lnTo>
                  <a:pt x="58873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1" name="Freeform: Shape 510">
            <a:extLst>
              <a:ext uri="{FF2B5EF4-FFF2-40B4-BE49-F238E27FC236}">
                <a16:creationId xmlns:a16="http://schemas.microsoft.com/office/drawing/2014/main" id="{3F5A0DB7-3E81-4903-866D-35E7EA0688A1}"/>
              </a:ext>
            </a:extLst>
          </p:cNvPr>
          <p:cNvSpPr/>
          <p:nvPr/>
        </p:nvSpPr>
        <p:spPr>
          <a:xfrm>
            <a:off x="5047712" y="5509460"/>
            <a:ext cx="4202" cy="5506"/>
          </a:xfrm>
          <a:custGeom>
            <a:avLst/>
            <a:gdLst>
              <a:gd name="connsiteX0" fmla="*/ 2564 w 4202"/>
              <a:gd name="connsiteY0" fmla="*/ 0 h 5506"/>
              <a:gd name="connsiteX1" fmla="*/ 4202 w 4202"/>
              <a:gd name="connsiteY1" fmla="*/ 1226 h 5506"/>
              <a:gd name="connsiteX2" fmla="*/ 4202 w 4202"/>
              <a:gd name="connsiteY2" fmla="*/ 1226 h 5506"/>
              <a:gd name="connsiteX3" fmla="*/ 4202 w 4202"/>
              <a:gd name="connsiteY3" fmla="*/ 1227 h 5506"/>
              <a:gd name="connsiteX4" fmla="*/ 0 w 4202"/>
              <a:gd name="connsiteY4" fmla="*/ 5506 h 5506"/>
              <a:gd name="connsiteX5" fmla="*/ 2564 w 4202"/>
              <a:gd name="connsiteY5" fmla="*/ 0 h 5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2" h="5506">
                <a:moveTo>
                  <a:pt x="2564" y="0"/>
                </a:moveTo>
                <a:lnTo>
                  <a:pt x="4202" y="1226"/>
                </a:lnTo>
                <a:lnTo>
                  <a:pt x="4202" y="1226"/>
                </a:lnTo>
                <a:lnTo>
                  <a:pt x="4202" y="1227"/>
                </a:lnTo>
                <a:lnTo>
                  <a:pt x="0" y="5506"/>
                </a:lnTo>
                <a:lnTo>
                  <a:pt x="2564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2" name="Freeform: Shape 511">
            <a:extLst>
              <a:ext uri="{FF2B5EF4-FFF2-40B4-BE49-F238E27FC236}">
                <a16:creationId xmlns:a16="http://schemas.microsoft.com/office/drawing/2014/main" id="{D83829AD-B636-4392-A699-729CFFE36144}"/>
              </a:ext>
            </a:extLst>
          </p:cNvPr>
          <p:cNvSpPr/>
          <p:nvPr/>
        </p:nvSpPr>
        <p:spPr>
          <a:xfrm>
            <a:off x="7139198" y="5509460"/>
            <a:ext cx="4203" cy="5506"/>
          </a:xfrm>
          <a:custGeom>
            <a:avLst/>
            <a:gdLst>
              <a:gd name="connsiteX0" fmla="*/ 1639 w 4203"/>
              <a:gd name="connsiteY0" fmla="*/ 0 h 5506"/>
              <a:gd name="connsiteX1" fmla="*/ 4203 w 4203"/>
              <a:gd name="connsiteY1" fmla="*/ 5506 h 5506"/>
              <a:gd name="connsiteX2" fmla="*/ 0 w 4203"/>
              <a:gd name="connsiteY2" fmla="*/ 1226 h 5506"/>
              <a:gd name="connsiteX3" fmla="*/ 1639 w 4203"/>
              <a:gd name="connsiteY3" fmla="*/ 0 h 5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3" h="5506">
                <a:moveTo>
                  <a:pt x="1639" y="0"/>
                </a:moveTo>
                <a:lnTo>
                  <a:pt x="4203" y="5506"/>
                </a:lnTo>
                <a:lnTo>
                  <a:pt x="0" y="1226"/>
                </a:lnTo>
                <a:lnTo>
                  <a:pt x="163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3" name="Parallelogram 30">
            <a:extLst>
              <a:ext uri="{FF2B5EF4-FFF2-40B4-BE49-F238E27FC236}">
                <a16:creationId xmlns:a16="http://schemas.microsoft.com/office/drawing/2014/main" id="{D3B8560A-FA72-468C-AD01-3B45F16DA9BA}"/>
              </a:ext>
            </a:extLst>
          </p:cNvPr>
          <p:cNvSpPr/>
          <p:nvPr/>
        </p:nvSpPr>
        <p:spPr>
          <a:xfrm flipH="1">
            <a:off x="5926710" y="5242475"/>
            <a:ext cx="366834" cy="367742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14" name="Freeform 18">
            <a:extLst>
              <a:ext uri="{FF2B5EF4-FFF2-40B4-BE49-F238E27FC236}">
                <a16:creationId xmlns:a16="http://schemas.microsoft.com/office/drawing/2014/main" id="{14563E33-3370-4E75-9D92-58E88B6B23DB}"/>
              </a:ext>
            </a:extLst>
          </p:cNvPr>
          <p:cNvSpPr/>
          <p:nvPr/>
        </p:nvSpPr>
        <p:spPr>
          <a:xfrm>
            <a:off x="4515747" y="4142084"/>
            <a:ext cx="445850" cy="35983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15" name="Oval 7">
            <a:extLst>
              <a:ext uri="{FF2B5EF4-FFF2-40B4-BE49-F238E27FC236}">
                <a16:creationId xmlns:a16="http://schemas.microsoft.com/office/drawing/2014/main" id="{7E3EB1DE-5838-43F8-9B0C-8771A4FDCE5A}"/>
              </a:ext>
            </a:extLst>
          </p:cNvPr>
          <p:cNvSpPr/>
          <p:nvPr/>
        </p:nvSpPr>
        <p:spPr>
          <a:xfrm>
            <a:off x="5117279" y="2697741"/>
            <a:ext cx="376841" cy="37684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16" name="Rounded Rectangle 25">
            <a:extLst>
              <a:ext uri="{FF2B5EF4-FFF2-40B4-BE49-F238E27FC236}">
                <a16:creationId xmlns:a16="http://schemas.microsoft.com/office/drawing/2014/main" id="{CB1EE6A2-9E7C-4882-B9B2-DCEF841651FD}"/>
              </a:ext>
            </a:extLst>
          </p:cNvPr>
          <p:cNvSpPr/>
          <p:nvPr/>
        </p:nvSpPr>
        <p:spPr>
          <a:xfrm>
            <a:off x="7225970" y="4150870"/>
            <a:ext cx="429926" cy="315067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17" name="Block Arc 25">
            <a:extLst>
              <a:ext uri="{FF2B5EF4-FFF2-40B4-BE49-F238E27FC236}">
                <a16:creationId xmlns:a16="http://schemas.microsoft.com/office/drawing/2014/main" id="{7844EC8F-9876-4AC3-B642-7345F523ABCB}"/>
              </a:ext>
            </a:extLst>
          </p:cNvPr>
          <p:cNvSpPr>
            <a:spLocks noChangeAspect="1"/>
          </p:cNvSpPr>
          <p:nvPr/>
        </p:nvSpPr>
        <p:spPr>
          <a:xfrm>
            <a:off x="6737023" y="2615887"/>
            <a:ext cx="296004" cy="427639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18" name="Rectangle 517">
            <a:extLst>
              <a:ext uri="{FF2B5EF4-FFF2-40B4-BE49-F238E27FC236}">
                <a16:creationId xmlns:a16="http://schemas.microsoft.com/office/drawing/2014/main" id="{9CFD5412-C48B-4780-930D-71174B28D822}"/>
              </a:ext>
            </a:extLst>
          </p:cNvPr>
          <p:cNvSpPr/>
          <p:nvPr/>
        </p:nvSpPr>
        <p:spPr>
          <a:xfrm>
            <a:off x="8238399" y="3484464"/>
            <a:ext cx="98884" cy="97349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519" name="Group 518">
            <a:extLst>
              <a:ext uri="{FF2B5EF4-FFF2-40B4-BE49-F238E27FC236}">
                <a16:creationId xmlns:a16="http://schemas.microsoft.com/office/drawing/2014/main" id="{E594D455-EEFF-4BD1-ABA2-17969E0E6286}"/>
              </a:ext>
            </a:extLst>
          </p:cNvPr>
          <p:cNvGrpSpPr/>
          <p:nvPr/>
        </p:nvGrpSpPr>
        <p:grpSpPr>
          <a:xfrm>
            <a:off x="8421609" y="3509544"/>
            <a:ext cx="3041412" cy="923331"/>
            <a:chOff x="6210996" y="1433695"/>
            <a:chExt cx="1493001" cy="656879"/>
          </a:xfrm>
        </p:grpSpPr>
        <p:sp>
          <p:nvSpPr>
            <p:cNvPr id="520" name="TextBox 519">
              <a:extLst>
                <a:ext uri="{FF2B5EF4-FFF2-40B4-BE49-F238E27FC236}">
                  <a16:creationId xmlns:a16="http://schemas.microsoft.com/office/drawing/2014/main" id="{F8661644-EC89-41DD-AB4D-0016128E44F6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1" name="TextBox 520">
              <a:extLst>
                <a:ext uri="{FF2B5EF4-FFF2-40B4-BE49-F238E27FC236}">
                  <a16:creationId xmlns:a16="http://schemas.microsoft.com/office/drawing/2014/main" id="{7FC563D0-602D-46A1-80A8-B2E68C411AC7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22" name="Rectangle 521">
            <a:extLst>
              <a:ext uri="{FF2B5EF4-FFF2-40B4-BE49-F238E27FC236}">
                <a16:creationId xmlns:a16="http://schemas.microsoft.com/office/drawing/2014/main" id="{766628D3-EB4E-481C-BEB2-B717E82D9567}"/>
              </a:ext>
            </a:extLst>
          </p:cNvPr>
          <p:cNvSpPr/>
          <p:nvPr/>
        </p:nvSpPr>
        <p:spPr>
          <a:xfrm>
            <a:off x="7739378" y="5054142"/>
            <a:ext cx="98884" cy="9734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523" name="Group 522">
            <a:extLst>
              <a:ext uri="{FF2B5EF4-FFF2-40B4-BE49-F238E27FC236}">
                <a16:creationId xmlns:a16="http://schemas.microsoft.com/office/drawing/2014/main" id="{FB19D9FD-B480-4094-B572-6882ABBD16DE}"/>
              </a:ext>
            </a:extLst>
          </p:cNvPr>
          <p:cNvGrpSpPr/>
          <p:nvPr/>
        </p:nvGrpSpPr>
        <p:grpSpPr>
          <a:xfrm>
            <a:off x="7922588" y="5082461"/>
            <a:ext cx="3041406" cy="923331"/>
            <a:chOff x="6210996" y="1433695"/>
            <a:chExt cx="1493001" cy="656879"/>
          </a:xfrm>
        </p:grpSpPr>
        <p:sp>
          <p:nvSpPr>
            <p:cNvPr id="524" name="TextBox 523">
              <a:extLst>
                <a:ext uri="{FF2B5EF4-FFF2-40B4-BE49-F238E27FC236}">
                  <a16:creationId xmlns:a16="http://schemas.microsoft.com/office/drawing/2014/main" id="{9AB1B6E6-2E37-4834-B5E4-EA82D81DCD2F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5" name="TextBox 524">
              <a:extLst>
                <a:ext uri="{FF2B5EF4-FFF2-40B4-BE49-F238E27FC236}">
                  <a16:creationId xmlns:a16="http://schemas.microsoft.com/office/drawing/2014/main" id="{ED961E86-B27D-4444-8C8A-6ED1932424A8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26" name="Rectangle 525">
            <a:extLst>
              <a:ext uri="{FF2B5EF4-FFF2-40B4-BE49-F238E27FC236}">
                <a16:creationId xmlns:a16="http://schemas.microsoft.com/office/drawing/2014/main" id="{63FD6881-3AE1-448F-8183-F353883F205B}"/>
              </a:ext>
            </a:extLst>
          </p:cNvPr>
          <p:cNvSpPr/>
          <p:nvPr/>
        </p:nvSpPr>
        <p:spPr>
          <a:xfrm>
            <a:off x="4019400" y="4741926"/>
            <a:ext cx="98884" cy="97349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527" name="Group 526">
            <a:extLst>
              <a:ext uri="{FF2B5EF4-FFF2-40B4-BE49-F238E27FC236}">
                <a16:creationId xmlns:a16="http://schemas.microsoft.com/office/drawing/2014/main" id="{59D14030-45E7-4E40-B588-13119FF999E0}"/>
              </a:ext>
            </a:extLst>
          </p:cNvPr>
          <p:cNvGrpSpPr/>
          <p:nvPr/>
        </p:nvGrpSpPr>
        <p:grpSpPr>
          <a:xfrm>
            <a:off x="1059009" y="4767006"/>
            <a:ext cx="2873972" cy="923331"/>
            <a:chOff x="6118316" y="1433695"/>
            <a:chExt cx="1493003" cy="656879"/>
          </a:xfrm>
        </p:grpSpPr>
        <p:sp>
          <p:nvSpPr>
            <p:cNvPr id="528" name="TextBox 527">
              <a:extLst>
                <a:ext uri="{FF2B5EF4-FFF2-40B4-BE49-F238E27FC236}">
                  <a16:creationId xmlns:a16="http://schemas.microsoft.com/office/drawing/2014/main" id="{4B7EB7F6-4EFD-4D69-A02A-BFD8F28F6713}"/>
                </a:ext>
              </a:extLst>
            </p:cNvPr>
            <p:cNvSpPr txBox="1"/>
            <p:nvPr/>
          </p:nvSpPr>
          <p:spPr>
            <a:xfrm>
              <a:off x="6118321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9" name="TextBox 528">
              <a:extLst>
                <a:ext uri="{FF2B5EF4-FFF2-40B4-BE49-F238E27FC236}">
                  <a16:creationId xmlns:a16="http://schemas.microsoft.com/office/drawing/2014/main" id="{BA6AC174-9BE5-4FF3-8FCA-A1BB24EB383C}"/>
                </a:ext>
              </a:extLst>
            </p:cNvPr>
            <p:cNvSpPr txBox="1"/>
            <p:nvPr/>
          </p:nvSpPr>
          <p:spPr>
            <a:xfrm>
              <a:off x="611831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30" name="Rectangle 529">
            <a:extLst>
              <a:ext uri="{FF2B5EF4-FFF2-40B4-BE49-F238E27FC236}">
                <a16:creationId xmlns:a16="http://schemas.microsoft.com/office/drawing/2014/main" id="{D63582CC-8165-45C4-9A9A-C2C75BF0EF5C}"/>
              </a:ext>
            </a:extLst>
          </p:cNvPr>
          <p:cNvSpPr/>
          <p:nvPr/>
        </p:nvSpPr>
        <p:spPr>
          <a:xfrm>
            <a:off x="4342504" y="1783126"/>
            <a:ext cx="98884" cy="9734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531" name="Group 530">
            <a:extLst>
              <a:ext uri="{FF2B5EF4-FFF2-40B4-BE49-F238E27FC236}">
                <a16:creationId xmlns:a16="http://schemas.microsoft.com/office/drawing/2014/main" id="{3C22E2B9-DD2F-487F-8F0C-3AC234E71C8D}"/>
              </a:ext>
            </a:extLst>
          </p:cNvPr>
          <p:cNvGrpSpPr/>
          <p:nvPr/>
        </p:nvGrpSpPr>
        <p:grpSpPr>
          <a:xfrm>
            <a:off x="1384312" y="1833286"/>
            <a:ext cx="2873972" cy="923331"/>
            <a:chOff x="6118316" y="1433695"/>
            <a:chExt cx="1493003" cy="656879"/>
          </a:xfrm>
        </p:grpSpPr>
        <p:sp>
          <p:nvSpPr>
            <p:cNvPr id="532" name="TextBox 531">
              <a:extLst>
                <a:ext uri="{FF2B5EF4-FFF2-40B4-BE49-F238E27FC236}">
                  <a16:creationId xmlns:a16="http://schemas.microsoft.com/office/drawing/2014/main" id="{52AFF91D-0B63-49CB-B5BE-45044C59CC25}"/>
                </a:ext>
              </a:extLst>
            </p:cNvPr>
            <p:cNvSpPr txBox="1"/>
            <p:nvPr/>
          </p:nvSpPr>
          <p:spPr>
            <a:xfrm>
              <a:off x="6118321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33" name="TextBox 532">
              <a:extLst>
                <a:ext uri="{FF2B5EF4-FFF2-40B4-BE49-F238E27FC236}">
                  <a16:creationId xmlns:a16="http://schemas.microsoft.com/office/drawing/2014/main" id="{18F6A865-48FD-4B6B-8E48-B77C933A061C}"/>
                </a:ext>
              </a:extLst>
            </p:cNvPr>
            <p:cNvSpPr txBox="1"/>
            <p:nvPr/>
          </p:nvSpPr>
          <p:spPr>
            <a:xfrm>
              <a:off x="611831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34" name="Rounded Rectangle 10">
            <a:extLst>
              <a:ext uri="{FF2B5EF4-FFF2-40B4-BE49-F238E27FC236}">
                <a16:creationId xmlns:a16="http://schemas.microsoft.com/office/drawing/2014/main" id="{3BBAB8BE-97C9-440A-8FAA-191FD6ADB8D0}"/>
              </a:ext>
            </a:extLst>
          </p:cNvPr>
          <p:cNvSpPr/>
          <p:nvPr/>
        </p:nvSpPr>
        <p:spPr>
          <a:xfrm>
            <a:off x="4695988" y="2971360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35" name="Rectangle 534">
            <a:extLst>
              <a:ext uri="{FF2B5EF4-FFF2-40B4-BE49-F238E27FC236}">
                <a16:creationId xmlns:a16="http://schemas.microsoft.com/office/drawing/2014/main" id="{37321E75-0C34-49CB-BF7A-B296B3948359}"/>
              </a:ext>
            </a:extLst>
          </p:cNvPr>
          <p:cNvSpPr/>
          <p:nvPr/>
        </p:nvSpPr>
        <p:spPr>
          <a:xfrm>
            <a:off x="7739372" y="1804967"/>
            <a:ext cx="98884" cy="9734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536" name="Group 535">
            <a:extLst>
              <a:ext uri="{FF2B5EF4-FFF2-40B4-BE49-F238E27FC236}">
                <a16:creationId xmlns:a16="http://schemas.microsoft.com/office/drawing/2014/main" id="{8B83D4A4-5722-4933-A613-8100B716972A}"/>
              </a:ext>
            </a:extLst>
          </p:cNvPr>
          <p:cNvGrpSpPr/>
          <p:nvPr/>
        </p:nvGrpSpPr>
        <p:grpSpPr>
          <a:xfrm>
            <a:off x="7922582" y="1833286"/>
            <a:ext cx="3041406" cy="923331"/>
            <a:chOff x="6210996" y="1433695"/>
            <a:chExt cx="1493001" cy="656879"/>
          </a:xfrm>
        </p:grpSpPr>
        <p:sp>
          <p:nvSpPr>
            <p:cNvPr id="537" name="TextBox 536">
              <a:extLst>
                <a:ext uri="{FF2B5EF4-FFF2-40B4-BE49-F238E27FC236}">
                  <a16:creationId xmlns:a16="http://schemas.microsoft.com/office/drawing/2014/main" id="{1B371437-E49E-4E25-8068-291C3AB5FB92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38" name="TextBox 537">
              <a:extLst>
                <a:ext uri="{FF2B5EF4-FFF2-40B4-BE49-F238E27FC236}">
                  <a16:creationId xmlns:a16="http://schemas.microsoft.com/office/drawing/2014/main" id="{2053659B-604D-4910-85D2-4C326B934142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11214</TotalTime>
  <Words>120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25</cp:revision>
  <dcterms:created xsi:type="dcterms:W3CDTF">2018-02-18T19:39:47Z</dcterms:created>
  <dcterms:modified xsi:type="dcterms:W3CDTF">2021-04-15T02:50:11Z</dcterms:modified>
</cp:coreProperties>
</file>