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cxnSp>
        <p:nvCxnSpPr>
          <p:cNvPr id="125" name="Straight Connector 124">
            <a:extLst>
              <a:ext uri="{FF2B5EF4-FFF2-40B4-BE49-F238E27FC236}">
                <a16:creationId xmlns:a16="http://schemas.microsoft.com/office/drawing/2014/main" id="{7C63C184-80C1-4884-B991-B0B908DD40D4}"/>
              </a:ext>
            </a:extLst>
          </p:cNvPr>
          <p:cNvCxnSpPr>
            <a:cxnSpLocks/>
          </p:cNvCxnSpPr>
          <p:nvPr/>
        </p:nvCxnSpPr>
        <p:spPr>
          <a:xfrm>
            <a:off x="2485279" y="3624563"/>
            <a:ext cx="1168526" cy="729588"/>
          </a:xfrm>
          <a:prstGeom prst="line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>
            <a:extLst>
              <a:ext uri="{FF2B5EF4-FFF2-40B4-BE49-F238E27FC236}">
                <a16:creationId xmlns:a16="http://schemas.microsoft.com/office/drawing/2014/main" id="{D7751458-817F-479A-8043-882FE2A1EE2F}"/>
              </a:ext>
            </a:extLst>
          </p:cNvPr>
          <p:cNvCxnSpPr>
            <a:cxnSpLocks/>
          </p:cNvCxnSpPr>
          <p:nvPr/>
        </p:nvCxnSpPr>
        <p:spPr>
          <a:xfrm flipH="1">
            <a:off x="8547382" y="3624563"/>
            <a:ext cx="1094381" cy="729588"/>
          </a:xfrm>
          <a:prstGeom prst="line">
            <a:avLst/>
          </a:prstGeom>
          <a:ln w="2540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>
            <a:extLst>
              <a:ext uri="{FF2B5EF4-FFF2-40B4-BE49-F238E27FC236}">
                <a16:creationId xmlns:a16="http://schemas.microsoft.com/office/drawing/2014/main" id="{87F3EEE2-1389-4247-BAA4-DE9045ECD2EB}"/>
              </a:ext>
            </a:extLst>
          </p:cNvPr>
          <p:cNvCxnSpPr>
            <a:cxnSpLocks/>
          </p:cNvCxnSpPr>
          <p:nvPr/>
        </p:nvCxnSpPr>
        <p:spPr>
          <a:xfrm>
            <a:off x="6569193" y="3624563"/>
            <a:ext cx="1052858" cy="729588"/>
          </a:xfrm>
          <a:prstGeom prst="line">
            <a:avLst/>
          </a:prstGeom>
          <a:ln w="254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47368A97-E844-4FA7-AC56-7671DB2AC289}"/>
              </a:ext>
            </a:extLst>
          </p:cNvPr>
          <p:cNvCxnSpPr>
            <a:cxnSpLocks/>
          </p:cNvCxnSpPr>
          <p:nvPr/>
        </p:nvCxnSpPr>
        <p:spPr>
          <a:xfrm flipH="1">
            <a:off x="4534650" y="3624563"/>
            <a:ext cx="1085484" cy="729588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Frame 5">
            <a:extLst>
              <a:ext uri="{FF2B5EF4-FFF2-40B4-BE49-F238E27FC236}">
                <a16:creationId xmlns:a16="http://schemas.microsoft.com/office/drawing/2014/main" id="{AD680DC2-2CB3-4C38-A89A-6F93F01A892B}"/>
              </a:ext>
            </a:extLst>
          </p:cNvPr>
          <p:cNvSpPr/>
          <p:nvPr/>
        </p:nvSpPr>
        <p:spPr>
          <a:xfrm flipH="1" flipV="1">
            <a:off x="3476258" y="3908879"/>
            <a:ext cx="1237229" cy="1237228"/>
          </a:xfrm>
          <a:prstGeom prst="rect">
            <a:avLst/>
          </a:prstGeom>
          <a:solidFill>
            <a:schemeClr val="accent1"/>
          </a:solidFill>
          <a:ln>
            <a:noFill/>
          </a:ln>
          <a:scene3d>
            <a:camera prst="isometricOffAxis2Top">
              <a:rot lat="19200000" lon="3000000" rev="17820000"/>
            </a:camera>
            <a:lightRig rig="soft" dir="t"/>
          </a:scene3d>
          <a:sp3d extrusionH="260350" prstMaterial="plastic">
            <a:bevelT w="12700" h="38100"/>
            <a:extrusionClr>
              <a:schemeClr val="accent1"/>
            </a:extrusionClr>
            <a:contourClr>
              <a:schemeClr val="accent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>
              <a:solidFill>
                <a:schemeClr val="tx1"/>
              </a:solidFill>
            </a:endParaRPr>
          </a:p>
        </p:txBody>
      </p:sp>
      <p:sp>
        <p:nvSpPr>
          <p:cNvPr id="130" name="Frame 4">
            <a:extLst>
              <a:ext uri="{FF2B5EF4-FFF2-40B4-BE49-F238E27FC236}">
                <a16:creationId xmlns:a16="http://schemas.microsoft.com/office/drawing/2014/main" id="{2A4DF30E-DCE7-46EB-8CFA-060F979F40EE}"/>
              </a:ext>
            </a:extLst>
          </p:cNvPr>
          <p:cNvSpPr/>
          <p:nvPr/>
        </p:nvSpPr>
        <p:spPr>
          <a:xfrm flipH="1" flipV="1">
            <a:off x="1475131" y="2579483"/>
            <a:ext cx="1237229" cy="1237228"/>
          </a:xfrm>
          <a:prstGeom prst="rect">
            <a:avLst/>
          </a:prstGeom>
          <a:solidFill>
            <a:schemeClr val="accent6"/>
          </a:solidFill>
          <a:ln>
            <a:noFill/>
          </a:ln>
          <a:scene3d>
            <a:camera prst="isometricOffAxis2Top">
              <a:rot lat="19200000" lon="3000000" rev="17820000"/>
            </a:camera>
            <a:lightRig rig="soft" dir="t"/>
          </a:scene3d>
          <a:sp3d extrusionH="260350" prstMaterial="plastic">
            <a:bevelT w="12700" h="38100"/>
            <a:extrusionClr>
              <a:schemeClr val="accent6"/>
            </a:extrusionClr>
            <a:contourClr>
              <a:schemeClr val="accent6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>
              <a:solidFill>
                <a:schemeClr val="tx1"/>
              </a:solidFill>
            </a:endParaRPr>
          </a:p>
        </p:txBody>
      </p:sp>
      <p:sp>
        <p:nvSpPr>
          <p:cNvPr id="131" name="Frame 6">
            <a:extLst>
              <a:ext uri="{FF2B5EF4-FFF2-40B4-BE49-F238E27FC236}">
                <a16:creationId xmlns:a16="http://schemas.microsoft.com/office/drawing/2014/main" id="{DC53CE4D-FE7F-4B1C-89E0-F43B6D5B3156}"/>
              </a:ext>
            </a:extLst>
          </p:cNvPr>
          <p:cNvSpPr/>
          <p:nvPr/>
        </p:nvSpPr>
        <p:spPr>
          <a:xfrm flipH="1" flipV="1">
            <a:off x="5477386" y="2579483"/>
            <a:ext cx="1237229" cy="1237228"/>
          </a:xfrm>
          <a:prstGeom prst="rect">
            <a:avLst/>
          </a:prstGeom>
          <a:solidFill>
            <a:schemeClr val="accent2"/>
          </a:solidFill>
          <a:ln>
            <a:noFill/>
          </a:ln>
          <a:scene3d>
            <a:camera prst="isometricOffAxis2Top">
              <a:rot lat="19200000" lon="3000000" rev="17820000"/>
            </a:camera>
            <a:lightRig rig="soft" dir="t"/>
          </a:scene3d>
          <a:sp3d extrusionH="260350" prstMaterial="plastic">
            <a:bevelT w="12700" h="38100"/>
            <a:extrusionClr>
              <a:schemeClr val="accent2"/>
            </a:extrusionClr>
            <a:contourClr>
              <a:schemeClr val="accent2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>
              <a:solidFill>
                <a:schemeClr val="tx1"/>
              </a:solidFill>
            </a:endParaRPr>
          </a:p>
        </p:txBody>
      </p:sp>
      <p:sp>
        <p:nvSpPr>
          <p:cNvPr id="132" name="Frame 7">
            <a:extLst>
              <a:ext uri="{FF2B5EF4-FFF2-40B4-BE49-F238E27FC236}">
                <a16:creationId xmlns:a16="http://schemas.microsoft.com/office/drawing/2014/main" id="{C5415123-DB07-446F-AF8E-9E54A545DFFA}"/>
              </a:ext>
            </a:extLst>
          </p:cNvPr>
          <p:cNvSpPr/>
          <p:nvPr/>
        </p:nvSpPr>
        <p:spPr>
          <a:xfrm flipH="1" flipV="1">
            <a:off x="7478513" y="3908879"/>
            <a:ext cx="1237229" cy="1237228"/>
          </a:xfrm>
          <a:prstGeom prst="rect">
            <a:avLst/>
          </a:prstGeom>
          <a:solidFill>
            <a:schemeClr val="accent3"/>
          </a:solidFill>
          <a:ln>
            <a:noFill/>
          </a:ln>
          <a:scene3d>
            <a:camera prst="isometricOffAxis2Top">
              <a:rot lat="19200000" lon="3000000" rev="17820000"/>
            </a:camera>
            <a:lightRig rig="soft" dir="t"/>
          </a:scene3d>
          <a:sp3d extrusionH="260350" prstMaterial="plastic">
            <a:bevelT w="12700" h="38100"/>
            <a:extrusionClr>
              <a:schemeClr val="accent3"/>
            </a:extrusionClr>
            <a:contourClr>
              <a:schemeClr val="accent3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>
              <a:solidFill>
                <a:schemeClr val="tx1"/>
              </a:solidFill>
            </a:endParaRPr>
          </a:p>
        </p:txBody>
      </p:sp>
      <p:sp>
        <p:nvSpPr>
          <p:cNvPr id="133" name="Frame 8">
            <a:extLst>
              <a:ext uri="{FF2B5EF4-FFF2-40B4-BE49-F238E27FC236}">
                <a16:creationId xmlns:a16="http://schemas.microsoft.com/office/drawing/2014/main" id="{B0B09E2C-B027-43D1-AE85-95F857C3B569}"/>
              </a:ext>
            </a:extLst>
          </p:cNvPr>
          <p:cNvSpPr/>
          <p:nvPr/>
        </p:nvSpPr>
        <p:spPr>
          <a:xfrm flipH="1" flipV="1">
            <a:off x="9479641" y="2579483"/>
            <a:ext cx="1237229" cy="1237228"/>
          </a:xfrm>
          <a:prstGeom prst="rect">
            <a:avLst/>
          </a:prstGeom>
          <a:solidFill>
            <a:schemeClr val="accent4"/>
          </a:solidFill>
          <a:ln>
            <a:noFill/>
          </a:ln>
          <a:scene3d>
            <a:camera prst="isometricOffAxis2Top">
              <a:rot lat="19200000" lon="3000000" rev="17820000"/>
            </a:camera>
            <a:lightRig rig="soft" dir="t"/>
          </a:scene3d>
          <a:sp3d extrusionH="260350" prstMaterial="plastic">
            <a:bevelT w="12700" h="38100"/>
            <a:extrusionClr>
              <a:schemeClr val="accent4"/>
            </a:extrusionClr>
            <a:contourClr>
              <a:schemeClr val="accent4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>
              <a:solidFill>
                <a:schemeClr val="tx1"/>
              </a:solidFill>
            </a:endParaRPr>
          </a:p>
        </p:txBody>
      </p:sp>
      <p:grpSp>
        <p:nvGrpSpPr>
          <p:cNvPr id="134" name="Group 133">
            <a:extLst>
              <a:ext uri="{FF2B5EF4-FFF2-40B4-BE49-F238E27FC236}">
                <a16:creationId xmlns:a16="http://schemas.microsoft.com/office/drawing/2014/main" id="{DAC32F94-E5BE-4C3E-88F8-5C7EE59F7FCA}"/>
              </a:ext>
            </a:extLst>
          </p:cNvPr>
          <p:cNvGrpSpPr/>
          <p:nvPr/>
        </p:nvGrpSpPr>
        <p:grpSpPr>
          <a:xfrm>
            <a:off x="2958608" y="5340838"/>
            <a:ext cx="2132880" cy="868695"/>
            <a:chOff x="910640" y="2975794"/>
            <a:chExt cx="1527408" cy="2172753"/>
          </a:xfrm>
        </p:grpSpPr>
        <p:sp>
          <p:nvSpPr>
            <p:cNvPr id="135" name="TextBox 134">
              <a:extLst>
                <a:ext uri="{FF2B5EF4-FFF2-40B4-BE49-F238E27FC236}">
                  <a16:creationId xmlns:a16="http://schemas.microsoft.com/office/drawing/2014/main" id="{9FA7A389-54C5-4578-B79A-BC780D59B442}"/>
                </a:ext>
              </a:extLst>
            </p:cNvPr>
            <p:cNvSpPr txBox="1"/>
            <p:nvPr/>
          </p:nvSpPr>
          <p:spPr>
            <a:xfrm>
              <a:off x="910640" y="2975794"/>
              <a:ext cx="1527408" cy="76980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6" name="TextBox 135">
              <a:extLst>
                <a:ext uri="{FF2B5EF4-FFF2-40B4-BE49-F238E27FC236}">
                  <a16:creationId xmlns:a16="http://schemas.microsoft.com/office/drawing/2014/main" id="{BEDE8249-3B8A-4CC1-8D89-05D08A0E6BB1}"/>
                </a:ext>
              </a:extLst>
            </p:cNvPr>
            <p:cNvSpPr txBox="1"/>
            <p:nvPr/>
          </p:nvSpPr>
          <p:spPr>
            <a:xfrm>
              <a:off x="910640" y="3531964"/>
              <a:ext cx="1527408" cy="16165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37" name="Group 136">
            <a:extLst>
              <a:ext uri="{FF2B5EF4-FFF2-40B4-BE49-F238E27FC236}">
                <a16:creationId xmlns:a16="http://schemas.microsoft.com/office/drawing/2014/main" id="{4730C250-A513-42B0-A21F-40B7393DC53C}"/>
              </a:ext>
            </a:extLst>
          </p:cNvPr>
          <p:cNvGrpSpPr/>
          <p:nvPr/>
        </p:nvGrpSpPr>
        <p:grpSpPr>
          <a:xfrm>
            <a:off x="886130" y="4044961"/>
            <a:ext cx="2132880" cy="868695"/>
            <a:chOff x="910640" y="2975794"/>
            <a:chExt cx="1527408" cy="2172753"/>
          </a:xfrm>
        </p:grpSpPr>
        <p:sp>
          <p:nvSpPr>
            <p:cNvPr id="138" name="TextBox 137">
              <a:extLst>
                <a:ext uri="{FF2B5EF4-FFF2-40B4-BE49-F238E27FC236}">
                  <a16:creationId xmlns:a16="http://schemas.microsoft.com/office/drawing/2014/main" id="{BD5A74DC-6436-4884-A6B4-9DEF0C946FAF}"/>
                </a:ext>
              </a:extLst>
            </p:cNvPr>
            <p:cNvSpPr txBox="1"/>
            <p:nvPr/>
          </p:nvSpPr>
          <p:spPr>
            <a:xfrm>
              <a:off x="910640" y="2975794"/>
              <a:ext cx="1527408" cy="76980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9" name="TextBox 138">
              <a:extLst>
                <a:ext uri="{FF2B5EF4-FFF2-40B4-BE49-F238E27FC236}">
                  <a16:creationId xmlns:a16="http://schemas.microsoft.com/office/drawing/2014/main" id="{70C93F4A-D68C-488F-9BA5-6DDFE602B491}"/>
                </a:ext>
              </a:extLst>
            </p:cNvPr>
            <p:cNvSpPr txBox="1"/>
            <p:nvPr/>
          </p:nvSpPr>
          <p:spPr>
            <a:xfrm>
              <a:off x="910640" y="3531964"/>
              <a:ext cx="1527408" cy="16165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40" name="Group 139">
            <a:extLst>
              <a:ext uri="{FF2B5EF4-FFF2-40B4-BE49-F238E27FC236}">
                <a16:creationId xmlns:a16="http://schemas.microsoft.com/office/drawing/2014/main" id="{EF2B5D37-5B26-4CE7-9965-ACACE2EC748E}"/>
              </a:ext>
            </a:extLst>
          </p:cNvPr>
          <p:cNvGrpSpPr/>
          <p:nvPr/>
        </p:nvGrpSpPr>
        <p:grpSpPr>
          <a:xfrm>
            <a:off x="7103563" y="5340838"/>
            <a:ext cx="2132880" cy="868695"/>
            <a:chOff x="910640" y="2975794"/>
            <a:chExt cx="1527408" cy="2172753"/>
          </a:xfrm>
        </p:grpSpPr>
        <p:sp>
          <p:nvSpPr>
            <p:cNvPr id="141" name="TextBox 140">
              <a:extLst>
                <a:ext uri="{FF2B5EF4-FFF2-40B4-BE49-F238E27FC236}">
                  <a16:creationId xmlns:a16="http://schemas.microsoft.com/office/drawing/2014/main" id="{863E17A6-154B-4327-B3D7-A38692207965}"/>
                </a:ext>
              </a:extLst>
            </p:cNvPr>
            <p:cNvSpPr txBox="1"/>
            <p:nvPr/>
          </p:nvSpPr>
          <p:spPr>
            <a:xfrm>
              <a:off x="910640" y="2975794"/>
              <a:ext cx="1527408" cy="76980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2" name="TextBox 141">
              <a:extLst>
                <a:ext uri="{FF2B5EF4-FFF2-40B4-BE49-F238E27FC236}">
                  <a16:creationId xmlns:a16="http://schemas.microsoft.com/office/drawing/2014/main" id="{AB202ECB-2B80-4251-B361-CEC11AB2AF1A}"/>
                </a:ext>
              </a:extLst>
            </p:cNvPr>
            <p:cNvSpPr txBox="1"/>
            <p:nvPr/>
          </p:nvSpPr>
          <p:spPr>
            <a:xfrm>
              <a:off x="910640" y="3531964"/>
              <a:ext cx="1527408" cy="16165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43" name="Group 142">
            <a:extLst>
              <a:ext uri="{FF2B5EF4-FFF2-40B4-BE49-F238E27FC236}">
                <a16:creationId xmlns:a16="http://schemas.microsoft.com/office/drawing/2014/main" id="{6C705C05-7123-4E96-A9EA-E2ADABE07298}"/>
              </a:ext>
            </a:extLst>
          </p:cNvPr>
          <p:cNvGrpSpPr/>
          <p:nvPr/>
        </p:nvGrpSpPr>
        <p:grpSpPr>
          <a:xfrm>
            <a:off x="5031086" y="4044961"/>
            <a:ext cx="2132880" cy="868695"/>
            <a:chOff x="910640" y="2975794"/>
            <a:chExt cx="1527408" cy="2172753"/>
          </a:xfrm>
        </p:grpSpPr>
        <p:sp>
          <p:nvSpPr>
            <p:cNvPr id="144" name="TextBox 143">
              <a:extLst>
                <a:ext uri="{FF2B5EF4-FFF2-40B4-BE49-F238E27FC236}">
                  <a16:creationId xmlns:a16="http://schemas.microsoft.com/office/drawing/2014/main" id="{27F3456F-0A49-4CAE-AF80-2E6FD973BED4}"/>
                </a:ext>
              </a:extLst>
            </p:cNvPr>
            <p:cNvSpPr txBox="1"/>
            <p:nvPr/>
          </p:nvSpPr>
          <p:spPr>
            <a:xfrm>
              <a:off x="910640" y="2975794"/>
              <a:ext cx="1527408" cy="76980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5" name="TextBox 144">
              <a:extLst>
                <a:ext uri="{FF2B5EF4-FFF2-40B4-BE49-F238E27FC236}">
                  <a16:creationId xmlns:a16="http://schemas.microsoft.com/office/drawing/2014/main" id="{63119913-93C5-44BE-87A2-32F7A2BB7A64}"/>
                </a:ext>
              </a:extLst>
            </p:cNvPr>
            <p:cNvSpPr txBox="1"/>
            <p:nvPr/>
          </p:nvSpPr>
          <p:spPr>
            <a:xfrm>
              <a:off x="910640" y="3531964"/>
              <a:ext cx="1527408" cy="16165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46" name="Group 145">
            <a:extLst>
              <a:ext uri="{FF2B5EF4-FFF2-40B4-BE49-F238E27FC236}">
                <a16:creationId xmlns:a16="http://schemas.microsoft.com/office/drawing/2014/main" id="{007F004D-EAD9-4E31-8A99-E23680C0695C}"/>
              </a:ext>
            </a:extLst>
          </p:cNvPr>
          <p:cNvGrpSpPr/>
          <p:nvPr/>
        </p:nvGrpSpPr>
        <p:grpSpPr>
          <a:xfrm>
            <a:off x="9176040" y="4044961"/>
            <a:ext cx="2132880" cy="868695"/>
            <a:chOff x="910640" y="2975794"/>
            <a:chExt cx="1527408" cy="2172753"/>
          </a:xfrm>
        </p:grpSpPr>
        <p:sp>
          <p:nvSpPr>
            <p:cNvPr id="147" name="TextBox 146">
              <a:extLst>
                <a:ext uri="{FF2B5EF4-FFF2-40B4-BE49-F238E27FC236}">
                  <a16:creationId xmlns:a16="http://schemas.microsoft.com/office/drawing/2014/main" id="{BD6085E6-ED62-4DE7-A6B1-9E6D57D20AA6}"/>
                </a:ext>
              </a:extLst>
            </p:cNvPr>
            <p:cNvSpPr txBox="1"/>
            <p:nvPr/>
          </p:nvSpPr>
          <p:spPr>
            <a:xfrm>
              <a:off x="910640" y="2975794"/>
              <a:ext cx="1527408" cy="76980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8" name="TextBox 147">
              <a:extLst>
                <a:ext uri="{FF2B5EF4-FFF2-40B4-BE49-F238E27FC236}">
                  <a16:creationId xmlns:a16="http://schemas.microsoft.com/office/drawing/2014/main" id="{EE026269-2AA7-4913-B32D-C4349F747545}"/>
                </a:ext>
              </a:extLst>
            </p:cNvPr>
            <p:cNvSpPr txBox="1"/>
            <p:nvPr/>
          </p:nvSpPr>
          <p:spPr>
            <a:xfrm>
              <a:off x="910640" y="3531964"/>
              <a:ext cx="1527408" cy="16165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49" name="Group 148">
            <a:extLst>
              <a:ext uri="{FF2B5EF4-FFF2-40B4-BE49-F238E27FC236}">
                <a16:creationId xmlns:a16="http://schemas.microsoft.com/office/drawing/2014/main" id="{E2F88DC1-4C47-4ECB-8DC0-03E9CBBE0E34}"/>
              </a:ext>
            </a:extLst>
          </p:cNvPr>
          <p:cNvGrpSpPr/>
          <p:nvPr/>
        </p:nvGrpSpPr>
        <p:grpSpPr>
          <a:xfrm>
            <a:off x="3472880" y="3030096"/>
            <a:ext cx="1237229" cy="1237229"/>
            <a:chOff x="2715048" y="2506721"/>
            <a:chExt cx="1476444" cy="1476444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sp>
          <p:nvSpPr>
            <p:cNvPr id="150" name="Teardrop 14">
              <a:extLst>
                <a:ext uri="{FF2B5EF4-FFF2-40B4-BE49-F238E27FC236}">
                  <a16:creationId xmlns:a16="http://schemas.microsoft.com/office/drawing/2014/main" id="{5BEAA3DA-1A55-45A5-9035-90B85C155364}"/>
                </a:ext>
              </a:extLst>
            </p:cNvPr>
            <p:cNvSpPr/>
            <p:nvPr/>
          </p:nvSpPr>
          <p:spPr>
            <a:xfrm rot="8100000">
              <a:off x="2715048" y="2506721"/>
              <a:ext cx="1476444" cy="1476444"/>
            </a:xfrm>
            <a:custGeom>
              <a:avLst/>
              <a:gdLst>
                <a:gd name="connsiteX0" fmla="*/ 0 w 1237749"/>
                <a:gd name="connsiteY0" fmla="*/ 618875 h 1237749"/>
                <a:gd name="connsiteX1" fmla="*/ 618875 w 1237749"/>
                <a:gd name="connsiteY1" fmla="*/ 0 h 1237749"/>
                <a:gd name="connsiteX2" fmla="*/ 1476443 w 1237749"/>
                <a:gd name="connsiteY2" fmla="*/ -238694 h 1237749"/>
                <a:gd name="connsiteX3" fmla="*/ 1237749 w 1237749"/>
                <a:gd name="connsiteY3" fmla="*/ 618875 h 1237749"/>
                <a:gd name="connsiteX4" fmla="*/ 618874 w 1237749"/>
                <a:gd name="connsiteY4" fmla="*/ 1237750 h 1237749"/>
                <a:gd name="connsiteX5" fmla="*/ -1 w 1237749"/>
                <a:gd name="connsiteY5" fmla="*/ 618875 h 1237749"/>
                <a:gd name="connsiteX6" fmla="*/ 0 w 1237749"/>
                <a:gd name="connsiteY6" fmla="*/ 618875 h 1237749"/>
                <a:gd name="connsiteX0" fmla="*/ 1 w 1476444"/>
                <a:gd name="connsiteY0" fmla="*/ 857569 h 1476444"/>
                <a:gd name="connsiteX1" fmla="*/ 618876 w 1476444"/>
                <a:gd name="connsiteY1" fmla="*/ 238694 h 1476444"/>
                <a:gd name="connsiteX2" fmla="*/ 1476444 w 1476444"/>
                <a:gd name="connsiteY2" fmla="*/ 0 h 1476444"/>
                <a:gd name="connsiteX3" fmla="*/ 1237750 w 1476444"/>
                <a:gd name="connsiteY3" fmla="*/ 857569 h 1476444"/>
                <a:gd name="connsiteX4" fmla="*/ 618875 w 1476444"/>
                <a:gd name="connsiteY4" fmla="*/ 1476444 h 1476444"/>
                <a:gd name="connsiteX5" fmla="*/ 0 w 1476444"/>
                <a:gd name="connsiteY5" fmla="*/ 857569 h 1476444"/>
                <a:gd name="connsiteX6" fmla="*/ 1 w 1476444"/>
                <a:gd name="connsiteY6" fmla="*/ 857569 h 1476444"/>
                <a:gd name="connsiteX0" fmla="*/ 1 w 1476444"/>
                <a:gd name="connsiteY0" fmla="*/ 857569 h 1476444"/>
                <a:gd name="connsiteX1" fmla="*/ 618876 w 1476444"/>
                <a:gd name="connsiteY1" fmla="*/ 238694 h 1476444"/>
                <a:gd name="connsiteX2" fmla="*/ 1476444 w 1476444"/>
                <a:gd name="connsiteY2" fmla="*/ 0 h 1476444"/>
                <a:gd name="connsiteX3" fmla="*/ 1237750 w 1476444"/>
                <a:gd name="connsiteY3" fmla="*/ 857569 h 1476444"/>
                <a:gd name="connsiteX4" fmla="*/ 618875 w 1476444"/>
                <a:gd name="connsiteY4" fmla="*/ 1476444 h 1476444"/>
                <a:gd name="connsiteX5" fmla="*/ 0 w 1476444"/>
                <a:gd name="connsiteY5" fmla="*/ 857569 h 1476444"/>
                <a:gd name="connsiteX6" fmla="*/ 1 w 1476444"/>
                <a:gd name="connsiteY6" fmla="*/ 857569 h 1476444"/>
                <a:gd name="connsiteX0" fmla="*/ 1 w 1476444"/>
                <a:gd name="connsiteY0" fmla="*/ 857569 h 1476444"/>
                <a:gd name="connsiteX1" fmla="*/ 618876 w 1476444"/>
                <a:gd name="connsiteY1" fmla="*/ 238694 h 1476444"/>
                <a:gd name="connsiteX2" fmla="*/ 1476444 w 1476444"/>
                <a:gd name="connsiteY2" fmla="*/ 0 h 1476444"/>
                <a:gd name="connsiteX3" fmla="*/ 1237750 w 1476444"/>
                <a:gd name="connsiteY3" fmla="*/ 857569 h 1476444"/>
                <a:gd name="connsiteX4" fmla="*/ 618875 w 1476444"/>
                <a:gd name="connsiteY4" fmla="*/ 1476444 h 1476444"/>
                <a:gd name="connsiteX5" fmla="*/ 0 w 1476444"/>
                <a:gd name="connsiteY5" fmla="*/ 857569 h 1476444"/>
                <a:gd name="connsiteX6" fmla="*/ 1 w 1476444"/>
                <a:gd name="connsiteY6" fmla="*/ 857569 h 1476444"/>
                <a:gd name="connsiteX0" fmla="*/ 1 w 1476444"/>
                <a:gd name="connsiteY0" fmla="*/ 857569 h 1476444"/>
                <a:gd name="connsiteX1" fmla="*/ 618876 w 1476444"/>
                <a:gd name="connsiteY1" fmla="*/ 238694 h 1476444"/>
                <a:gd name="connsiteX2" fmla="*/ 1476444 w 1476444"/>
                <a:gd name="connsiteY2" fmla="*/ 0 h 1476444"/>
                <a:gd name="connsiteX3" fmla="*/ 1237750 w 1476444"/>
                <a:gd name="connsiteY3" fmla="*/ 857569 h 1476444"/>
                <a:gd name="connsiteX4" fmla="*/ 618875 w 1476444"/>
                <a:gd name="connsiteY4" fmla="*/ 1476444 h 1476444"/>
                <a:gd name="connsiteX5" fmla="*/ 0 w 1476444"/>
                <a:gd name="connsiteY5" fmla="*/ 857569 h 1476444"/>
                <a:gd name="connsiteX6" fmla="*/ 1 w 1476444"/>
                <a:gd name="connsiteY6" fmla="*/ 857569 h 1476444"/>
                <a:gd name="connsiteX0" fmla="*/ 1 w 1476444"/>
                <a:gd name="connsiteY0" fmla="*/ 857569 h 1476444"/>
                <a:gd name="connsiteX1" fmla="*/ 618876 w 1476444"/>
                <a:gd name="connsiteY1" fmla="*/ 238694 h 1476444"/>
                <a:gd name="connsiteX2" fmla="*/ 1476444 w 1476444"/>
                <a:gd name="connsiteY2" fmla="*/ 0 h 1476444"/>
                <a:gd name="connsiteX3" fmla="*/ 1237750 w 1476444"/>
                <a:gd name="connsiteY3" fmla="*/ 857569 h 1476444"/>
                <a:gd name="connsiteX4" fmla="*/ 618875 w 1476444"/>
                <a:gd name="connsiteY4" fmla="*/ 1476444 h 1476444"/>
                <a:gd name="connsiteX5" fmla="*/ 0 w 1476444"/>
                <a:gd name="connsiteY5" fmla="*/ 857569 h 1476444"/>
                <a:gd name="connsiteX6" fmla="*/ 1 w 1476444"/>
                <a:gd name="connsiteY6" fmla="*/ 857569 h 1476444"/>
                <a:gd name="connsiteX0" fmla="*/ 1 w 1476444"/>
                <a:gd name="connsiteY0" fmla="*/ 857569 h 1476444"/>
                <a:gd name="connsiteX1" fmla="*/ 618876 w 1476444"/>
                <a:gd name="connsiteY1" fmla="*/ 238694 h 1476444"/>
                <a:gd name="connsiteX2" fmla="*/ 1476444 w 1476444"/>
                <a:gd name="connsiteY2" fmla="*/ 0 h 1476444"/>
                <a:gd name="connsiteX3" fmla="*/ 1237750 w 1476444"/>
                <a:gd name="connsiteY3" fmla="*/ 857569 h 1476444"/>
                <a:gd name="connsiteX4" fmla="*/ 618875 w 1476444"/>
                <a:gd name="connsiteY4" fmla="*/ 1476444 h 1476444"/>
                <a:gd name="connsiteX5" fmla="*/ 0 w 1476444"/>
                <a:gd name="connsiteY5" fmla="*/ 857569 h 1476444"/>
                <a:gd name="connsiteX6" fmla="*/ 1 w 1476444"/>
                <a:gd name="connsiteY6" fmla="*/ 857569 h 1476444"/>
                <a:gd name="connsiteX0" fmla="*/ 1 w 1476444"/>
                <a:gd name="connsiteY0" fmla="*/ 857569 h 1476444"/>
                <a:gd name="connsiteX1" fmla="*/ 618876 w 1476444"/>
                <a:gd name="connsiteY1" fmla="*/ 238694 h 1476444"/>
                <a:gd name="connsiteX2" fmla="*/ 1476444 w 1476444"/>
                <a:gd name="connsiteY2" fmla="*/ 0 h 1476444"/>
                <a:gd name="connsiteX3" fmla="*/ 1237750 w 1476444"/>
                <a:gd name="connsiteY3" fmla="*/ 857569 h 1476444"/>
                <a:gd name="connsiteX4" fmla="*/ 618875 w 1476444"/>
                <a:gd name="connsiteY4" fmla="*/ 1476444 h 1476444"/>
                <a:gd name="connsiteX5" fmla="*/ 0 w 1476444"/>
                <a:gd name="connsiteY5" fmla="*/ 857569 h 1476444"/>
                <a:gd name="connsiteX6" fmla="*/ 1 w 1476444"/>
                <a:gd name="connsiteY6" fmla="*/ 857569 h 1476444"/>
                <a:gd name="connsiteX0" fmla="*/ 1 w 1476444"/>
                <a:gd name="connsiteY0" fmla="*/ 857569 h 1476444"/>
                <a:gd name="connsiteX1" fmla="*/ 618876 w 1476444"/>
                <a:gd name="connsiteY1" fmla="*/ 238694 h 1476444"/>
                <a:gd name="connsiteX2" fmla="*/ 1476444 w 1476444"/>
                <a:gd name="connsiteY2" fmla="*/ 0 h 1476444"/>
                <a:gd name="connsiteX3" fmla="*/ 1237750 w 1476444"/>
                <a:gd name="connsiteY3" fmla="*/ 857569 h 1476444"/>
                <a:gd name="connsiteX4" fmla="*/ 618875 w 1476444"/>
                <a:gd name="connsiteY4" fmla="*/ 1476444 h 1476444"/>
                <a:gd name="connsiteX5" fmla="*/ 0 w 1476444"/>
                <a:gd name="connsiteY5" fmla="*/ 857569 h 1476444"/>
                <a:gd name="connsiteX6" fmla="*/ 1 w 1476444"/>
                <a:gd name="connsiteY6" fmla="*/ 857569 h 1476444"/>
                <a:gd name="connsiteX0" fmla="*/ 1 w 1476444"/>
                <a:gd name="connsiteY0" fmla="*/ 857569 h 1476444"/>
                <a:gd name="connsiteX1" fmla="*/ 618876 w 1476444"/>
                <a:gd name="connsiteY1" fmla="*/ 238694 h 1476444"/>
                <a:gd name="connsiteX2" fmla="*/ 1476444 w 1476444"/>
                <a:gd name="connsiteY2" fmla="*/ 0 h 1476444"/>
                <a:gd name="connsiteX3" fmla="*/ 1237750 w 1476444"/>
                <a:gd name="connsiteY3" fmla="*/ 857569 h 1476444"/>
                <a:gd name="connsiteX4" fmla="*/ 618875 w 1476444"/>
                <a:gd name="connsiteY4" fmla="*/ 1476444 h 1476444"/>
                <a:gd name="connsiteX5" fmla="*/ 0 w 1476444"/>
                <a:gd name="connsiteY5" fmla="*/ 857569 h 1476444"/>
                <a:gd name="connsiteX6" fmla="*/ 1 w 1476444"/>
                <a:gd name="connsiteY6" fmla="*/ 857569 h 14764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76444" h="1476444">
                  <a:moveTo>
                    <a:pt x="1" y="857569"/>
                  </a:moveTo>
                  <a:cubicBezTo>
                    <a:pt x="1" y="515774"/>
                    <a:pt x="224685" y="327981"/>
                    <a:pt x="618876" y="238694"/>
                  </a:cubicBezTo>
                  <a:cubicBezTo>
                    <a:pt x="900377" y="174932"/>
                    <a:pt x="1148421" y="116962"/>
                    <a:pt x="1476444" y="0"/>
                  </a:cubicBezTo>
                  <a:cubicBezTo>
                    <a:pt x="1359484" y="328024"/>
                    <a:pt x="1322086" y="543600"/>
                    <a:pt x="1237750" y="857569"/>
                  </a:cubicBezTo>
                  <a:cubicBezTo>
                    <a:pt x="1149083" y="1187663"/>
                    <a:pt x="960670" y="1476444"/>
                    <a:pt x="618875" y="1476444"/>
                  </a:cubicBezTo>
                  <a:cubicBezTo>
                    <a:pt x="277080" y="1476444"/>
                    <a:pt x="0" y="1199364"/>
                    <a:pt x="0" y="857569"/>
                  </a:cubicBezTo>
                  <a:lnTo>
                    <a:pt x="1" y="857569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Oval 150">
              <a:extLst>
                <a:ext uri="{FF2B5EF4-FFF2-40B4-BE49-F238E27FC236}">
                  <a16:creationId xmlns:a16="http://schemas.microsoft.com/office/drawing/2014/main" id="{CF2EAA3B-8CD4-4FC6-9727-63DB9753F7C5}"/>
                </a:ext>
              </a:extLst>
            </p:cNvPr>
            <p:cNvSpPr/>
            <p:nvPr/>
          </p:nvSpPr>
          <p:spPr>
            <a:xfrm>
              <a:off x="2946374" y="2558747"/>
              <a:ext cx="1019339" cy="101933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2" name="Group 151">
            <a:extLst>
              <a:ext uri="{FF2B5EF4-FFF2-40B4-BE49-F238E27FC236}">
                <a16:creationId xmlns:a16="http://schemas.microsoft.com/office/drawing/2014/main" id="{566A24C0-238E-45CC-B413-5991D6916FC8}"/>
              </a:ext>
            </a:extLst>
          </p:cNvPr>
          <p:cNvGrpSpPr/>
          <p:nvPr/>
        </p:nvGrpSpPr>
        <p:grpSpPr>
          <a:xfrm>
            <a:off x="5478447" y="1705637"/>
            <a:ext cx="1237229" cy="1237229"/>
            <a:chOff x="2715048" y="2506721"/>
            <a:chExt cx="1476444" cy="1476444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sp>
          <p:nvSpPr>
            <p:cNvPr id="153" name="Teardrop 14">
              <a:extLst>
                <a:ext uri="{FF2B5EF4-FFF2-40B4-BE49-F238E27FC236}">
                  <a16:creationId xmlns:a16="http://schemas.microsoft.com/office/drawing/2014/main" id="{D822CDFA-4FE9-4524-AD60-0DD24DFD69BA}"/>
                </a:ext>
              </a:extLst>
            </p:cNvPr>
            <p:cNvSpPr/>
            <p:nvPr/>
          </p:nvSpPr>
          <p:spPr>
            <a:xfrm rot="8100000">
              <a:off x="2715048" y="2506721"/>
              <a:ext cx="1476444" cy="1476444"/>
            </a:xfrm>
            <a:custGeom>
              <a:avLst/>
              <a:gdLst>
                <a:gd name="connsiteX0" fmla="*/ 0 w 1237749"/>
                <a:gd name="connsiteY0" fmla="*/ 618875 h 1237749"/>
                <a:gd name="connsiteX1" fmla="*/ 618875 w 1237749"/>
                <a:gd name="connsiteY1" fmla="*/ 0 h 1237749"/>
                <a:gd name="connsiteX2" fmla="*/ 1476443 w 1237749"/>
                <a:gd name="connsiteY2" fmla="*/ -238694 h 1237749"/>
                <a:gd name="connsiteX3" fmla="*/ 1237749 w 1237749"/>
                <a:gd name="connsiteY3" fmla="*/ 618875 h 1237749"/>
                <a:gd name="connsiteX4" fmla="*/ 618874 w 1237749"/>
                <a:gd name="connsiteY4" fmla="*/ 1237750 h 1237749"/>
                <a:gd name="connsiteX5" fmla="*/ -1 w 1237749"/>
                <a:gd name="connsiteY5" fmla="*/ 618875 h 1237749"/>
                <a:gd name="connsiteX6" fmla="*/ 0 w 1237749"/>
                <a:gd name="connsiteY6" fmla="*/ 618875 h 1237749"/>
                <a:gd name="connsiteX0" fmla="*/ 1 w 1476444"/>
                <a:gd name="connsiteY0" fmla="*/ 857569 h 1476444"/>
                <a:gd name="connsiteX1" fmla="*/ 618876 w 1476444"/>
                <a:gd name="connsiteY1" fmla="*/ 238694 h 1476444"/>
                <a:gd name="connsiteX2" fmla="*/ 1476444 w 1476444"/>
                <a:gd name="connsiteY2" fmla="*/ 0 h 1476444"/>
                <a:gd name="connsiteX3" fmla="*/ 1237750 w 1476444"/>
                <a:gd name="connsiteY3" fmla="*/ 857569 h 1476444"/>
                <a:gd name="connsiteX4" fmla="*/ 618875 w 1476444"/>
                <a:gd name="connsiteY4" fmla="*/ 1476444 h 1476444"/>
                <a:gd name="connsiteX5" fmla="*/ 0 w 1476444"/>
                <a:gd name="connsiteY5" fmla="*/ 857569 h 1476444"/>
                <a:gd name="connsiteX6" fmla="*/ 1 w 1476444"/>
                <a:gd name="connsiteY6" fmla="*/ 857569 h 1476444"/>
                <a:gd name="connsiteX0" fmla="*/ 1 w 1476444"/>
                <a:gd name="connsiteY0" fmla="*/ 857569 h 1476444"/>
                <a:gd name="connsiteX1" fmla="*/ 618876 w 1476444"/>
                <a:gd name="connsiteY1" fmla="*/ 238694 h 1476444"/>
                <a:gd name="connsiteX2" fmla="*/ 1476444 w 1476444"/>
                <a:gd name="connsiteY2" fmla="*/ 0 h 1476444"/>
                <a:gd name="connsiteX3" fmla="*/ 1237750 w 1476444"/>
                <a:gd name="connsiteY3" fmla="*/ 857569 h 1476444"/>
                <a:gd name="connsiteX4" fmla="*/ 618875 w 1476444"/>
                <a:gd name="connsiteY4" fmla="*/ 1476444 h 1476444"/>
                <a:gd name="connsiteX5" fmla="*/ 0 w 1476444"/>
                <a:gd name="connsiteY5" fmla="*/ 857569 h 1476444"/>
                <a:gd name="connsiteX6" fmla="*/ 1 w 1476444"/>
                <a:gd name="connsiteY6" fmla="*/ 857569 h 1476444"/>
                <a:gd name="connsiteX0" fmla="*/ 1 w 1476444"/>
                <a:gd name="connsiteY0" fmla="*/ 857569 h 1476444"/>
                <a:gd name="connsiteX1" fmla="*/ 618876 w 1476444"/>
                <a:gd name="connsiteY1" fmla="*/ 238694 h 1476444"/>
                <a:gd name="connsiteX2" fmla="*/ 1476444 w 1476444"/>
                <a:gd name="connsiteY2" fmla="*/ 0 h 1476444"/>
                <a:gd name="connsiteX3" fmla="*/ 1237750 w 1476444"/>
                <a:gd name="connsiteY3" fmla="*/ 857569 h 1476444"/>
                <a:gd name="connsiteX4" fmla="*/ 618875 w 1476444"/>
                <a:gd name="connsiteY4" fmla="*/ 1476444 h 1476444"/>
                <a:gd name="connsiteX5" fmla="*/ 0 w 1476444"/>
                <a:gd name="connsiteY5" fmla="*/ 857569 h 1476444"/>
                <a:gd name="connsiteX6" fmla="*/ 1 w 1476444"/>
                <a:gd name="connsiteY6" fmla="*/ 857569 h 1476444"/>
                <a:gd name="connsiteX0" fmla="*/ 1 w 1476444"/>
                <a:gd name="connsiteY0" fmla="*/ 857569 h 1476444"/>
                <a:gd name="connsiteX1" fmla="*/ 618876 w 1476444"/>
                <a:gd name="connsiteY1" fmla="*/ 238694 h 1476444"/>
                <a:gd name="connsiteX2" fmla="*/ 1476444 w 1476444"/>
                <a:gd name="connsiteY2" fmla="*/ 0 h 1476444"/>
                <a:gd name="connsiteX3" fmla="*/ 1237750 w 1476444"/>
                <a:gd name="connsiteY3" fmla="*/ 857569 h 1476444"/>
                <a:gd name="connsiteX4" fmla="*/ 618875 w 1476444"/>
                <a:gd name="connsiteY4" fmla="*/ 1476444 h 1476444"/>
                <a:gd name="connsiteX5" fmla="*/ 0 w 1476444"/>
                <a:gd name="connsiteY5" fmla="*/ 857569 h 1476444"/>
                <a:gd name="connsiteX6" fmla="*/ 1 w 1476444"/>
                <a:gd name="connsiteY6" fmla="*/ 857569 h 1476444"/>
                <a:gd name="connsiteX0" fmla="*/ 1 w 1476444"/>
                <a:gd name="connsiteY0" fmla="*/ 857569 h 1476444"/>
                <a:gd name="connsiteX1" fmla="*/ 618876 w 1476444"/>
                <a:gd name="connsiteY1" fmla="*/ 238694 h 1476444"/>
                <a:gd name="connsiteX2" fmla="*/ 1476444 w 1476444"/>
                <a:gd name="connsiteY2" fmla="*/ 0 h 1476444"/>
                <a:gd name="connsiteX3" fmla="*/ 1237750 w 1476444"/>
                <a:gd name="connsiteY3" fmla="*/ 857569 h 1476444"/>
                <a:gd name="connsiteX4" fmla="*/ 618875 w 1476444"/>
                <a:gd name="connsiteY4" fmla="*/ 1476444 h 1476444"/>
                <a:gd name="connsiteX5" fmla="*/ 0 w 1476444"/>
                <a:gd name="connsiteY5" fmla="*/ 857569 h 1476444"/>
                <a:gd name="connsiteX6" fmla="*/ 1 w 1476444"/>
                <a:gd name="connsiteY6" fmla="*/ 857569 h 1476444"/>
                <a:gd name="connsiteX0" fmla="*/ 1 w 1476444"/>
                <a:gd name="connsiteY0" fmla="*/ 857569 h 1476444"/>
                <a:gd name="connsiteX1" fmla="*/ 618876 w 1476444"/>
                <a:gd name="connsiteY1" fmla="*/ 238694 h 1476444"/>
                <a:gd name="connsiteX2" fmla="*/ 1476444 w 1476444"/>
                <a:gd name="connsiteY2" fmla="*/ 0 h 1476444"/>
                <a:gd name="connsiteX3" fmla="*/ 1237750 w 1476444"/>
                <a:gd name="connsiteY3" fmla="*/ 857569 h 1476444"/>
                <a:gd name="connsiteX4" fmla="*/ 618875 w 1476444"/>
                <a:gd name="connsiteY4" fmla="*/ 1476444 h 1476444"/>
                <a:gd name="connsiteX5" fmla="*/ 0 w 1476444"/>
                <a:gd name="connsiteY5" fmla="*/ 857569 h 1476444"/>
                <a:gd name="connsiteX6" fmla="*/ 1 w 1476444"/>
                <a:gd name="connsiteY6" fmla="*/ 857569 h 1476444"/>
                <a:gd name="connsiteX0" fmla="*/ 1 w 1476444"/>
                <a:gd name="connsiteY0" fmla="*/ 857569 h 1476444"/>
                <a:gd name="connsiteX1" fmla="*/ 618876 w 1476444"/>
                <a:gd name="connsiteY1" fmla="*/ 238694 h 1476444"/>
                <a:gd name="connsiteX2" fmla="*/ 1476444 w 1476444"/>
                <a:gd name="connsiteY2" fmla="*/ 0 h 1476444"/>
                <a:gd name="connsiteX3" fmla="*/ 1237750 w 1476444"/>
                <a:gd name="connsiteY3" fmla="*/ 857569 h 1476444"/>
                <a:gd name="connsiteX4" fmla="*/ 618875 w 1476444"/>
                <a:gd name="connsiteY4" fmla="*/ 1476444 h 1476444"/>
                <a:gd name="connsiteX5" fmla="*/ 0 w 1476444"/>
                <a:gd name="connsiteY5" fmla="*/ 857569 h 1476444"/>
                <a:gd name="connsiteX6" fmla="*/ 1 w 1476444"/>
                <a:gd name="connsiteY6" fmla="*/ 857569 h 1476444"/>
                <a:gd name="connsiteX0" fmla="*/ 1 w 1476444"/>
                <a:gd name="connsiteY0" fmla="*/ 857569 h 1476444"/>
                <a:gd name="connsiteX1" fmla="*/ 618876 w 1476444"/>
                <a:gd name="connsiteY1" fmla="*/ 238694 h 1476444"/>
                <a:gd name="connsiteX2" fmla="*/ 1476444 w 1476444"/>
                <a:gd name="connsiteY2" fmla="*/ 0 h 1476444"/>
                <a:gd name="connsiteX3" fmla="*/ 1237750 w 1476444"/>
                <a:gd name="connsiteY3" fmla="*/ 857569 h 1476444"/>
                <a:gd name="connsiteX4" fmla="*/ 618875 w 1476444"/>
                <a:gd name="connsiteY4" fmla="*/ 1476444 h 1476444"/>
                <a:gd name="connsiteX5" fmla="*/ 0 w 1476444"/>
                <a:gd name="connsiteY5" fmla="*/ 857569 h 1476444"/>
                <a:gd name="connsiteX6" fmla="*/ 1 w 1476444"/>
                <a:gd name="connsiteY6" fmla="*/ 857569 h 1476444"/>
                <a:gd name="connsiteX0" fmla="*/ 1 w 1476444"/>
                <a:gd name="connsiteY0" fmla="*/ 857569 h 1476444"/>
                <a:gd name="connsiteX1" fmla="*/ 618876 w 1476444"/>
                <a:gd name="connsiteY1" fmla="*/ 238694 h 1476444"/>
                <a:gd name="connsiteX2" fmla="*/ 1476444 w 1476444"/>
                <a:gd name="connsiteY2" fmla="*/ 0 h 1476444"/>
                <a:gd name="connsiteX3" fmla="*/ 1237750 w 1476444"/>
                <a:gd name="connsiteY3" fmla="*/ 857569 h 1476444"/>
                <a:gd name="connsiteX4" fmla="*/ 618875 w 1476444"/>
                <a:gd name="connsiteY4" fmla="*/ 1476444 h 1476444"/>
                <a:gd name="connsiteX5" fmla="*/ 0 w 1476444"/>
                <a:gd name="connsiteY5" fmla="*/ 857569 h 1476444"/>
                <a:gd name="connsiteX6" fmla="*/ 1 w 1476444"/>
                <a:gd name="connsiteY6" fmla="*/ 857569 h 14764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76444" h="1476444">
                  <a:moveTo>
                    <a:pt x="1" y="857569"/>
                  </a:moveTo>
                  <a:cubicBezTo>
                    <a:pt x="1" y="515774"/>
                    <a:pt x="224685" y="327981"/>
                    <a:pt x="618876" y="238694"/>
                  </a:cubicBezTo>
                  <a:cubicBezTo>
                    <a:pt x="900377" y="174932"/>
                    <a:pt x="1148421" y="116962"/>
                    <a:pt x="1476444" y="0"/>
                  </a:cubicBezTo>
                  <a:cubicBezTo>
                    <a:pt x="1359484" y="328024"/>
                    <a:pt x="1322086" y="543600"/>
                    <a:pt x="1237750" y="857569"/>
                  </a:cubicBezTo>
                  <a:cubicBezTo>
                    <a:pt x="1149083" y="1187663"/>
                    <a:pt x="960670" y="1476444"/>
                    <a:pt x="618875" y="1476444"/>
                  </a:cubicBezTo>
                  <a:cubicBezTo>
                    <a:pt x="277080" y="1476444"/>
                    <a:pt x="0" y="1199364"/>
                    <a:pt x="0" y="857569"/>
                  </a:cubicBezTo>
                  <a:lnTo>
                    <a:pt x="1" y="857569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Oval 153">
              <a:extLst>
                <a:ext uri="{FF2B5EF4-FFF2-40B4-BE49-F238E27FC236}">
                  <a16:creationId xmlns:a16="http://schemas.microsoft.com/office/drawing/2014/main" id="{AB215DD8-0241-41BB-A200-5E836DB70F7A}"/>
                </a:ext>
              </a:extLst>
            </p:cNvPr>
            <p:cNvSpPr/>
            <p:nvPr/>
          </p:nvSpPr>
          <p:spPr>
            <a:xfrm>
              <a:off x="2946374" y="2558747"/>
              <a:ext cx="1019339" cy="101933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5" name="Group 154">
            <a:extLst>
              <a:ext uri="{FF2B5EF4-FFF2-40B4-BE49-F238E27FC236}">
                <a16:creationId xmlns:a16="http://schemas.microsoft.com/office/drawing/2014/main" id="{07D81BB6-6B70-47FD-BAEC-90955E899529}"/>
              </a:ext>
            </a:extLst>
          </p:cNvPr>
          <p:cNvGrpSpPr/>
          <p:nvPr/>
        </p:nvGrpSpPr>
        <p:grpSpPr>
          <a:xfrm>
            <a:off x="7484014" y="3063645"/>
            <a:ext cx="1237229" cy="1237229"/>
            <a:chOff x="2715048" y="2506721"/>
            <a:chExt cx="1476444" cy="1476444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sp>
          <p:nvSpPr>
            <p:cNvPr id="156" name="Teardrop 14">
              <a:extLst>
                <a:ext uri="{FF2B5EF4-FFF2-40B4-BE49-F238E27FC236}">
                  <a16:creationId xmlns:a16="http://schemas.microsoft.com/office/drawing/2014/main" id="{17054EF3-2DED-4261-8A66-C70D4D2EDAA7}"/>
                </a:ext>
              </a:extLst>
            </p:cNvPr>
            <p:cNvSpPr/>
            <p:nvPr/>
          </p:nvSpPr>
          <p:spPr>
            <a:xfrm rot="8100000">
              <a:off x="2715048" y="2506721"/>
              <a:ext cx="1476444" cy="1476444"/>
            </a:xfrm>
            <a:custGeom>
              <a:avLst/>
              <a:gdLst>
                <a:gd name="connsiteX0" fmla="*/ 0 w 1237749"/>
                <a:gd name="connsiteY0" fmla="*/ 618875 h 1237749"/>
                <a:gd name="connsiteX1" fmla="*/ 618875 w 1237749"/>
                <a:gd name="connsiteY1" fmla="*/ 0 h 1237749"/>
                <a:gd name="connsiteX2" fmla="*/ 1476443 w 1237749"/>
                <a:gd name="connsiteY2" fmla="*/ -238694 h 1237749"/>
                <a:gd name="connsiteX3" fmla="*/ 1237749 w 1237749"/>
                <a:gd name="connsiteY3" fmla="*/ 618875 h 1237749"/>
                <a:gd name="connsiteX4" fmla="*/ 618874 w 1237749"/>
                <a:gd name="connsiteY4" fmla="*/ 1237750 h 1237749"/>
                <a:gd name="connsiteX5" fmla="*/ -1 w 1237749"/>
                <a:gd name="connsiteY5" fmla="*/ 618875 h 1237749"/>
                <a:gd name="connsiteX6" fmla="*/ 0 w 1237749"/>
                <a:gd name="connsiteY6" fmla="*/ 618875 h 1237749"/>
                <a:gd name="connsiteX0" fmla="*/ 1 w 1476444"/>
                <a:gd name="connsiteY0" fmla="*/ 857569 h 1476444"/>
                <a:gd name="connsiteX1" fmla="*/ 618876 w 1476444"/>
                <a:gd name="connsiteY1" fmla="*/ 238694 h 1476444"/>
                <a:gd name="connsiteX2" fmla="*/ 1476444 w 1476444"/>
                <a:gd name="connsiteY2" fmla="*/ 0 h 1476444"/>
                <a:gd name="connsiteX3" fmla="*/ 1237750 w 1476444"/>
                <a:gd name="connsiteY3" fmla="*/ 857569 h 1476444"/>
                <a:gd name="connsiteX4" fmla="*/ 618875 w 1476444"/>
                <a:gd name="connsiteY4" fmla="*/ 1476444 h 1476444"/>
                <a:gd name="connsiteX5" fmla="*/ 0 w 1476444"/>
                <a:gd name="connsiteY5" fmla="*/ 857569 h 1476444"/>
                <a:gd name="connsiteX6" fmla="*/ 1 w 1476444"/>
                <a:gd name="connsiteY6" fmla="*/ 857569 h 1476444"/>
                <a:gd name="connsiteX0" fmla="*/ 1 w 1476444"/>
                <a:gd name="connsiteY0" fmla="*/ 857569 h 1476444"/>
                <a:gd name="connsiteX1" fmla="*/ 618876 w 1476444"/>
                <a:gd name="connsiteY1" fmla="*/ 238694 h 1476444"/>
                <a:gd name="connsiteX2" fmla="*/ 1476444 w 1476444"/>
                <a:gd name="connsiteY2" fmla="*/ 0 h 1476444"/>
                <a:gd name="connsiteX3" fmla="*/ 1237750 w 1476444"/>
                <a:gd name="connsiteY3" fmla="*/ 857569 h 1476444"/>
                <a:gd name="connsiteX4" fmla="*/ 618875 w 1476444"/>
                <a:gd name="connsiteY4" fmla="*/ 1476444 h 1476444"/>
                <a:gd name="connsiteX5" fmla="*/ 0 w 1476444"/>
                <a:gd name="connsiteY5" fmla="*/ 857569 h 1476444"/>
                <a:gd name="connsiteX6" fmla="*/ 1 w 1476444"/>
                <a:gd name="connsiteY6" fmla="*/ 857569 h 1476444"/>
                <a:gd name="connsiteX0" fmla="*/ 1 w 1476444"/>
                <a:gd name="connsiteY0" fmla="*/ 857569 h 1476444"/>
                <a:gd name="connsiteX1" fmla="*/ 618876 w 1476444"/>
                <a:gd name="connsiteY1" fmla="*/ 238694 h 1476444"/>
                <a:gd name="connsiteX2" fmla="*/ 1476444 w 1476444"/>
                <a:gd name="connsiteY2" fmla="*/ 0 h 1476444"/>
                <a:gd name="connsiteX3" fmla="*/ 1237750 w 1476444"/>
                <a:gd name="connsiteY3" fmla="*/ 857569 h 1476444"/>
                <a:gd name="connsiteX4" fmla="*/ 618875 w 1476444"/>
                <a:gd name="connsiteY4" fmla="*/ 1476444 h 1476444"/>
                <a:gd name="connsiteX5" fmla="*/ 0 w 1476444"/>
                <a:gd name="connsiteY5" fmla="*/ 857569 h 1476444"/>
                <a:gd name="connsiteX6" fmla="*/ 1 w 1476444"/>
                <a:gd name="connsiteY6" fmla="*/ 857569 h 1476444"/>
                <a:gd name="connsiteX0" fmla="*/ 1 w 1476444"/>
                <a:gd name="connsiteY0" fmla="*/ 857569 h 1476444"/>
                <a:gd name="connsiteX1" fmla="*/ 618876 w 1476444"/>
                <a:gd name="connsiteY1" fmla="*/ 238694 h 1476444"/>
                <a:gd name="connsiteX2" fmla="*/ 1476444 w 1476444"/>
                <a:gd name="connsiteY2" fmla="*/ 0 h 1476444"/>
                <a:gd name="connsiteX3" fmla="*/ 1237750 w 1476444"/>
                <a:gd name="connsiteY3" fmla="*/ 857569 h 1476444"/>
                <a:gd name="connsiteX4" fmla="*/ 618875 w 1476444"/>
                <a:gd name="connsiteY4" fmla="*/ 1476444 h 1476444"/>
                <a:gd name="connsiteX5" fmla="*/ 0 w 1476444"/>
                <a:gd name="connsiteY5" fmla="*/ 857569 h 1476444"/>
                <a:gd name="connsiteX6" fmla="*/ 1 w 1476444"/>
                <a:gd name="connsiteY6" fmla="*/ 857569 h 1476444"/>
                <a:gd name="connsiteX0" fmla="*/ 1 w 1476444"/>
                <a:gd name="connsiteY0" fmla="*/ 857569 h 1476444"/>
                <a:gd name="connsiteX1" fmla="*/ 618876 w 1476444"/>
                <a:gd name="connsiteY1" fmla="*/ 238694 h 1476444"/>
                <a:gd name="connsiteX2" fmla="*/ 1476444 w 1476444"/>
                <a:gd name="connsiteY2" fmla="*/ 0 h 1476444"/>
                <a:gd name="connsiteX3" fmla="*/ 1237750 w 1476444"/>
                <a:gd name="connsiteY3" fmla="*/ 857569 h 1476444"/>
                <a:gd name="connsiteX4" fmla="*/ 618875 w 1476444"/>
                <a:gd name="connsiteY4" fmla="*/ 1476444 h 1476444"/>
                <a:gd name="connsiteX5" fmla="*/ 0 w 1476444"/>
                <a:gd name="connsiteY5" fmla="*/ 857569 h 1476444"/>
                <a:gd name="connsiteX6" fmla="*/ 1 w 1476444"/>
                <a:gd name="connsiteY6" fmla="*/ 857569 h 1476444"/>
                <a:gd name="connsiteX0" fmla="*/ 1 w 1476444"/>
                <a:gd name="connsiteY0" fmla="*/ 857569 h 1476444"/>
                <a:gd name="connsiteX1" fmla="*/ 618876 w 1476444"/>
                <a:gd name="connsiteY1" fmla="*/ 238694 h 1476444"/>
                <a:gd name="connsiteX2" fmla="*/ 1476444 w 1476444"/>
                <a:gd name="connsiteY2" fmla="*/ 0 h 1476444"/>
                <a:gd name="connsiteX3" fmla="*/ 1237750 w 1476444"/>
                <a:gd name="connsiteY3" fmla="*/ 857569 h 1476444"/>
                <a:gd name="connsiteX4" fmla="*/ 618875 w 1476444"/>
                <a:gd name="connsiteY4" fmla="*/ 1476444 h 1476444"/>
                <a:gd name="connsiteX5" fmla="*/ 0 w 1476444"/>
                <a:gd name="connsiteY5" fmla="*/ 857569 h 1476444"/>
                <a:gd name="connsiteX6" fmla="*/ 1 w 1476444"/>
                <a:gd name="connsiteY6" fmla="*/ 857569 h 1476444"/>
                <a:gd name="connsiteX0" fmla="*/ 1 w 1476444"/>
                <a:gd name="connsiteY0" fmla="*/ 857569 h 1476444"/>
                <a:gd name="connsiteX1" fmla="*/ 618876 w 1476444"/>
                <a:gd name="connsiteY1" fmla="*/ 238694 h 1476444"/>
                <a:gd name="connsiteX2" fmla="*/ 1476444 w 1476444"/>
                <a:gd name="connsiteY2" fmla="*/ 0 h 1476444"/>
                <a:gd name="connsiteX3" fmla="*/ 1237750 w 1476444"/>
                <a:gd name="connsiteY3" fmla="*/ 857569 h 1476444"/>
                <a:gd name="connsiteX4" fmla="*/ 618875 w 1476444"/>
                <a:gd name="connsiteY4" fmla="*/ 1476444 h 1476444"/>
                <a:gd name="connsiteX5" fmla="*/ 0 w 1476444"/>
                <a:gd name="connsiteY5" fmla="*/ 857569 h 1476444"/>
                <a:gd name="connsiteX6" fmla="*/ 1 w 1476444"/>
                <a:gd name="connsiteY6" fmla="*/ 857569 h 1476444"/>
                <a:gd name="connsiteX0" fmla="*/ 1 w 1476444"/>
                <a:gd name="connsiteY0" fmla="*/ 857569 h 1476444"/>
                <a:gd name="connsiteX1" fmla="*/ 618876 w 1476444"/>
                <a:gd name="connsiteY1" fmla="*/ 238694 h 1476444"/>
                <a:gd name="connsiteX2" fmla="*/ 1476444 w 1476444"/>
                <a:gd name="connsiteY2" fmla="*/ 0 h 1476444"/>
                <a:gd name="connsiteX3" fmla="*/ 1237750 w 1476444"/>
                <a:gd name="connsiteY3" fmla="*/ 857569 h 1476444"/>
                <a:gd name="connsiteX4" fmla="*/ 618875 w 1476444"/>
                <a:gd name="connsiteY4" fmla="*/ 1476444 h 1476444"/>
                <a:gd name="connsiteX5" fmla="*/ 0 w 1476444"/>
                <a:gd name="connsiteY5" fmla="*/ 857569 h 1476444"/>
                <a:gd name="connsiteX6" fmla="*/ 1 w 1476444"/>
                <a:gd name="connsiteY6" fmla="*/ 857569 h 1476444"/>
                <a:gd name="connsiteX0" fmla="*/ 1 w 1476444"/>
                <a:gd name="connsiteY0" fmla="*/ 857569 h 1476444"/>
                <a:gd name="connsiteX1" fmla="*/ 618876 w 1476444"/>
                <a:gd name="connsiteY1" fmla="*/ 238694 h 1476444"/>
                <a:gd name="connsiteX2" fmla="*/ 1476444 w 1476444"/>
                <a:gd name="connsiteY2" fmla="*/ 0 h 1476444"/>
                <a:gd name="connsiteX3" fmla="*/ 1237750 w 1476444"/>
                <a:gd name="connsiteY3" fmla="*/ 857569 h 1476444"/>
                <a:gd name="connsiteX4" fmla="*/ 618875 w 1476444"/>
                <a:gd name="connsiteY4" fmla="*/ 1476444 h 1476444"/>
                <a:gd name="connsiteX5" fmla="*/ 0 w 1476444"/>
                <a:gd name="connsiteY5" fmla="*/ 857569 h 1476444"/>
                <a:gd name="connsiteX6" fmla="*/ 1 w 1476444"/>
                <a:gd name="connsiteY6" fmla="*/ 857569 h 14764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76444" h="1476444">
                  <a:moveTo>
                    <a:pt x="1" y="857569"/>
                  </a:moveTo>
                  <a:cubicBezTo>
                    <a:pt x="1" y="515774"/>
                    <a:pt x="224685" y="327981"/>
                    <a:pt x="618876" y="238694"/>
                  </a:cubicBezTo>
                  <a:cubicBezTo>
                    <a:pt x="900377" y="174932"/>
                    <a:pt x="1148421" y="116962"/>
                    <a:pt x="1476444" y="0"/>
                  </a:cubicBezTo>
                  <a:cubicBezTo>
                    <a:pt x="1359484" y="328024"/>
                    <a:pt x="1322086" y="543600"/>
                    <a:pt x="1237750" y="857569"/>
                  </a:cubicBezTo>
                  <a:cubicBezTo>
                    <a:pt x="1149083" y="1187663"/>
                    <a:pt x="960670" y="1476444"/>
                    <a:pt x="618875" y="1476444"/>
                  </a:cubicBezTo>
                  <a:cubicBezTo>
                    <a:pt x="277080" y="1476444"/>
                    <a:pt x="0" y="1199364"/>
                    <a:pt x="0" y="857569"/>
                  </a:cubicBezTo>
                  <a:lnTo>
                    <a:pt x="1" y="857569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" name="Oval 156">
              <a:extLst>
                <a:ext uri="{FF2B5EF4-FFF2-40B4-BE49-F238E27FC236}">
                  <a16:creationId xmlns:a16="http://schemas.microsoft.com/office/drawing/2014/main" id="{8238D09D-0AFE-40D6-BF9A-FBBFD560E924}"/>
                </a:ext>
              </a:extLst>
            </p:cNvPr>
            <p:cNvSpPr/>
            <p:nvPr/>
          </p:nvSpPr>
          <p:spPr>
            <a:xfrm>
              <a:off x="2946374" y="2558747"/>
              <a:ext cx="1019339" cy="101933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8" name="Group 157">
            <a:extLst>
              <a:ext uri="{FF2B5EF4-FFF2-40B4-BE49-F238E27FC236}">
                <a16:creationId xmlns:a16="http://schemas.microsoft.com/office/drawing/2014/main" id="{7E8C94C2-159E-4A25-ABA4-D4FA2D12A931}"/>
              </a:ext>
            </a:extLst>
          </p:cNvPr>
          <p:cNvGrpSpPr/>
          <p:nvPr/>
        </p:nvGrpSpPr>
        <p:grpSpPr>
          <a:xfrm>
            <a:off x="9489580" y="1705637"/>
            <a:ext cx="1237229" cy="1237229"/>
            <a:chOff x="2715048" y="2506721"/>
            <a:chExt cx="1476444" cy="1476444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sp>
          <p:nvSpPr>
            <p:cNvPr id="159" name="Teardrop 14">
              <a:extLst>
                <a:ext uri="{FF2B5EF4-FFF2-40B4-BE49-F238E27FC236}">
                  <a16:creationId xmlns:a16="http://schemas.microsoft.com/office/drawing/2014/main" id="{571ECD1F-F0C0-4550-94C8-300ED55E10B4}"/>
                </a:ext>
              </a:extLst>
            </p:cNvPr>
            <p:cNvSpPr/>
            <p:nvPr/>
          </p:nvSpPr>
          <p:spPr>
            <a:xfrm rot="8100000">
              <a:off x="2715048" y="2506721"/>
              <a:ext cx="1476444" cy="1476444"/>
            </a:xfrm>
            <a:custGeom>
              <a:avLst/>
              <a:gdLst>
                <a:gd name="connsiteX0" fmla="*/ 0 w 1237749"/>
                <a:gd name="connsiteY0" fmla="*/ 618875 h 1237749"/>
                <a:gd name="connsiteX1" fmla="*/ 618875 w 1237749"/>
                <a:gd name="connsiteY1" fmla="*/ 0 h 1237749"/>
                <a:gd name="connsiteX2" fmla="*/ 1476443 w 1237749"/>
                <a:gd name="connsiteY2" fmla="*/ -238694 h 1237749"/>
                <a:gd name="connsiteX3" fmla="*/ 1237749 w 1237749"/>
                <a:gd name="connsiteY3" fmla="*/ 618875 h 1237749"/>
                <a:gd name="connsiteX4" fmla="*/ 618874 w 1237749"/>
                <a:gd name="connsiteY4" fmla="*/ 1237750 h 1237749"/>
                <a:gd name="connsiteX5" fmla="*/ -1 w 1237749"/>
                <a:gd name="connsiteY5" fmla="*/ 618875 h 1237749"/>
                <a:gd name="connsiteX6" fmla="*/ 0 w 1237749"/>
                <a:gd name="connsiteY6" fmla="*/ 618875 h 1237749"/>
                <a:gd name="connsiteX0" fmla="*/ 1 w 1476444"/>
                <a:gd name="connsiteY0" fmla="*/ 857569 h 1476444"/>
                <a:gd name="connsiteX1" fmla="*/ 618876 w 1476444"/>
                <a:gd name="connsiteY1" fmla="*/ 238694 h 1476444"/>
                <a:gd name="connsiteX2" fmla="*/ 1476444 w 1476444"/>
                <a:gd name="connsiteY2" fmla="*/ 0 h 1476444"/>
                <a:gd name="connsiteX3" fmla="*/ 1237750 w 1476444"/>
                <a:gd name="connsiteY3" fmla="*/ 857569 h 1476444"/>
                <a:gd name="connsiteX4" fmla="*/ 618875 w 1476444"/>
                <a:gd name="connsiteY4" fmla="*/ 1476444 h 1476444"/>
                <a:gd name="connsiteX5" fmla="*/ 0 w 1476444"/>
                <a:gd name="connsiteY5" fmla="*/ 857569 h 1476444"/>
                <a:gd name="connsiteX6" fmla="*/ 1 w 1476444"/>
                <a:gd name="connsiteY6" fmla="*/ 857569 h 1476444"/>
                <a:gd name="connsiteX0" fmla="*/ 1 w 1476444"/>
                <a:gd name="connsiteY0" fmla="*/ 857569 h 1476444"/>
                <a:gd name="connsiteX1" fmla="*/ 618876 w 1476444"/>
                <a:gd name="connsiteY1" fmla="*/ 238694 h 1476444"/>
                <a:gd name="connsiteX2" fmla="*/ 1476444 w 1476444"/>
                <a:gd name="connsiteY2" fmla="*/ 0 h 1476444"/>
                <a:gd name="connsiteX3" fmla="*/ 1237750 w 1476444"/>
                <a:gd name="connsiteY3" fmla="*/ 857569 h 1476444"/>
                <a:gd name="connsiteX4" fmla="*/ 618875 w 1476444"/>
                <a:gd name="connsiteY4" fmla="*/ 1476444 h 1476444"/>
                <a:gd name="connsiteX5" fmla="*/ 0 w 1476444"/>
                <a:gd name="connsiteY5" fmla="*/ 857569 h 1476444"/>
                <a:gd name="connsiteX6" fmla="*/ 1 w 1476444"/>
                <a:gd name="connsiteY6" fmla="*/ 857569 h 1476444"/>
                <a:gd name="connsiteX0" fmla="*/ 1 w 1476444"/>
                <a:gd name="connsiteY0" fmla="*/ 857569 h 1476444"/>
                <a:gd name="connsiteX1" fmla="*/ 618876 w 1476444"/>
                <a:gd name="connsiteY1" fmla="*/ 238694 h 1476444"/>
                <a:gd name="connsiteX2" fmla="*/ 1476444 w 1476444"/>
                <a:gd name="connsiteY2" fmla="*/ 0 h 1476444"/>
                <a:gd name="connsiteX3" fmla="*/ 1237750 w 1476444"/>
                <a:gd name="connsiteY3" fmla="*/ 857569 h 1476444"/>
                <a:gd name="connsiteX4" fmla="*/ 618875 w 1476444"/>
                <a:gd name="connsiteY4" fmla="*/ 1476444 h 1476444"/>
                <a:gd name="connsiteX5" fmla="*/ 0 w 1476444"/>
                <a:gd name="connsiteY5" fmla="*/ 857569 h 1476444"/>
                <a:gd name="connsiteX6" fmla="*/ 1 w 1476444"/>
                <a:gd name="connsiteY6" fmla="*/ 857569 h 1476444"/>
                <a:gd name="connsiteX0" fmla="*/ 1 w 1476444"/>
                <a:gd name="connsiteY0" fmla="*/ 857569 h 1476444"/>
                <a:gd name="connsiteX1" fmla="*/ 618876 w 1476444"/>
                <a:gd name="connsiteY1" fmla="*/ 238694 h 1476444"/>
                <a:gd name="connsiteX2" fmla="*/ 1476444 w 1476444"/>
                <a:gd name="connsiteY2" fmla="*/ 0 h 1476444"/>
                <a:gd name="connsiteX3" fmla="*/ 1237750 w 1476444"/>
                <a:gd name="connsiteY3" fmla="*/ 857569 h 1476444"/>
                <a:gd name="connsiteX4" fmla="*/ 618875 w 1476444"/>
                <a:gd name="connsiteY4" fmla="*/ 1476444 h 1476444"/>
                <a:gd name="connsiteX5" fmla="*/ 0 w 1476444"/>
                <a:gd name="connsiteY5" fmla="*/ 857569 h 1476444"/>
                <a:gd name="connsiteX6" fmla="*/ 1 w 1476444"/>
                <a:gd name="connsiteY6" fmla="*/ 857569 h 1476444"/>
                <a:gd name="connsiteX0" fmla="*/ 1 w 1476444"/>
                <a:gd name="connsiteY0" fmla="*/ 857569 h 1476444"/>
                <a:gd name="connsiteX1" fmla="*/ 618876 w 1476444"/>
                <a:gd name="connsiteY1" fmla="*/ 238694 h 1476444"/>
                <a:gd name="connsiteX2" fmla="*/ 1476444 w 1476444"/>
                <a:gd name="connsiteY2" fmla="*/ 0 h 1476444"/>
                <a:gd name="connsiteX3" fmla="*/ 1237750 w 1476444"/>
                <a:gd name="connsiteY3" fmla="*/ 857569 h 1476444"/>
                <a:gd name="connsiteX4" fmla="*/ 618875 w 1476444"/>
                <a:gd name="connsiteY4" fmla="*/ 1476444 h 1476444"/>
                <a:gd name="connsiteX5" fmla="*/ 0 w 1476444"/>
                <a:gd name="connsiteY5" fmla="*/ 857569 h 1476444"/>
                <a:gd name="connsiteX6" fmla="*/ 1 w 1476444"/>
                <a:gd name="connsiteY6" fmla="*/ 857569 h 1476444"/>
                <a:gd name="connsiteX0" fmla="*/ 1 w 1476444"/>
                <a:gd name="connsiteY0" fmla="*/ 857569 h 1476444"/>
                <a:gd name="connsiteX1" fmla="*/ 618876 w 1476444"/>
                <a:gd name="connsiteY1" fmla="*/ 238694 h 1476444"/>
                <a:gd name="connsiteX2" fmla="*/ 1476444 w 1476444"/>
                <a:gd name="connsiteY2" fmla="*/ 0 h 1476444"/>
                <a:gd name="connsiteX3" fmla="*/ 1237750 w 1476444"/>
                <a:gd name="connsiteY3" fmla="*/ 857569 h 1476444"/>
                <a:gd name="connsiteX4" fmla="*/ 618875 w 1476444"/>
                <a:gd name="connsiteY4" fmla="*/ 1476444 h 1476444"/>
                <a:gd name="connsiteX5" fmla="*/ 0 w 1476444"/>
                <a:gd name="connsiteY5" fmla="*/ 857569 h 1476444"/>
                <a:gd name="connsiteX6" fmla="*/ 1 w 1476444"/>
                <a:gd name="connsiteY6" fmla="*/ 857569 h 1476444"/>
                <a:gd name="connsiteX0" fmla="*/ 1 w 1476444"/>
                <a:gd name="connsiteY0" fmla="*/ 857569 h 1476444"/>
                <a:gd name="connsiteX1" fmla="*/ 618876 w 1476444"/>
                <a:gd name="connsiteY1" fmla="*/ 238694 h 1476444"/>
                <a:gd name="connsiteX2" fmla="*/ 1476444 w 1476444"/>
                <a:gd name="connsiteY2" fmla="*/ 0 h 1476444"/>
                <a:gd name="connsiteX3" fmla="*/ 1237750 w 1476444"/>
                <a:gd name="connsiteY3" fmla="*/ 857569 h 1476444"/>
                <a:gd name="connsiteX4" fmla="*/ 618875 w 1476444"/>
                <a:gd name="connsiteY4" fmla="*/ 1476444 h 1476444"/>
                <a:gd name="connsiteX5" fmla="*/ 0 w 1476444"/>
                <a:gd name="connsiteY5" fmla="*/ 857569 h 1476444"/>
                <a:gd name="connsiteX6" fmla="*/ 1 w 1476444"/>
                <a:gd name="connsiteY6" fmla="*/ 857569 h 1476444"/>
                <a:gd name="connsiteX0" fmla="*/ 1 w 1476444"/>
                <a:gd name="connsiteY0" fmla="*/ 857569 h 1476444"/>
                <a:gd name="connsiteX1" fmla="*/ 618876 w 1476444"/>
                <a:gd name="connsiteY1" fmla="*/ 238694 h 1476444"/>
                <a:gd name="connsiteX2" fmla="*/ 1476444 w 1476444"/>
                <a:gd name="connsiteY2" fmla="*/ 0 h 1476444"/>
                <a:gd name="connsiteX3" fmla="*/ 1237750 w 1476444"/>
                <a:gd name="connsiteY3" fmla="*/ 857569 h 1476444"/>
                <a:gd name="connsiteX4" fmla="*/ 618875 w 1476444"/>
                <a:gd name="connsiteY4" fmla="*/ 1476444 h 1476444"/>
                <a:gd name="connsiteX5" fmla="*/ 0 w 1476444"/>
                <a:gd name="connsiteY5" fmla="*/ 857569 h 1476444"/>
                <a:gd name="connsiteX6" fmla="*/ 1 w 1476444"/>
                <a:gd name="connsiteY6" fmla="*/ 857569 h 1476444"/>
                <a:gd name="connsiteX0" fmla="*/ 1 w 1476444"/>
                <a:gd name="connsiteY0" fmla="*/ 857569 h 1476444"/>
                <a:gd name="connsiteX1" fmla="*/ 618876 w 1476444"/>
                <a:gd name="connsiteY1" fmla="*/ 238694 h 1476444"/>
                <a:gd name="connsiteX2" fmla="*/ 1476444 w 1476444"/>
                <a:gd name="connsiteY2" fmla="*/ 0 h 1476444"/>
                <a:gd name="connsiteX3" fmla="*/ 1237750 w 1476444"/>
                <a:gd name="connsiteY3" fmla="*/ 857569 h 1476444"/>
                <a:gd name="connsiteX4" fmla="*/ 618875 w 1476444"/>
                <a:gd name="connsiteY4" fmla="*/ 1476444 h 1476444"/>
                <a:gd name="connsiteX5" fmla="*/ 0 w 1476444"/>
                <a:gd name="connsiteY5" fmla="*/ 857569 h 1476444"/>
                <a:gd name="connsiteX6" fmla="*/ 1 w 1476444"/>
                <a:gd name="connsiteY6" fmla="*/ 857569 h 14764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76444" h="1476444">
                  <a:moveTo>
                    <a:pt x="1" y="857569"/>
                  </a:moveTo>
                  <a:cubicBezTo>
                    <a:pt x="1" y="515774"/>
                    <a:pt x="224685" y="327981"/>
                    <a:pt x="618876" y="238694"/>
                  </a:cubicBezTo>
                  <a:cubicBezTo>
                    <a:pt x="900377" y="174932"/>
                    <a:pt x="1148421" y="116962"/>
                    <a:pt x="1476444" y="0"/>
                  </a:cubicBezTo>
                  <a:cubicBezTo>
                    <a:pt x="1359484" y="328024"/>
                    <a:pt x="1322086" y="543600"/>
                    <a:pt x="1237750" y="857569"/>
                  </a:cubicBezTo>
                  <a:cubicBezTo>
                    <a:pt x="1149083" y="1187663"/>
                    <a:pt x="960670" y="1476444"/>
                    <a:pt x="618875" y="1476444"/>
                  </a:cubicBezTo>
                  <a:cubicBezTo>
                    <a:pt x="277080" y="1476444"/>
                    <a:pt x="0" y="1199364"/>
                    <a:pt x="0" y="857569"/>
                  </a:cubicBezTo>
                  <a:lnTo>
                    <a:pt x="1" y="857569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0" name="Oval 159">
              <a:extLst>
                <a:ext uri="{FF2B5EF4-FFF2-40B4-BE49-F238E27FC236}">
                  <a16:creationId xmlns:a16="http://schemas.microsoft.com/office/drawing/2014/main" id="{E3E5D44C-8A5B-4924-A3B5-3A1E1CB45DC5}"/>
                </a:ext>
              </a:extLst>
            </p:cNvPr>
            <p:cNvSpPr/>
            <p:nvPr/>
          </p:nvSpPr>
          <p:spPr>
            <a:xfrm>
              <a:off x="2946374" y="2558747"/>
              <a:ext cx="1019339" cy="101933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1" name="Group 160">
            <a:extLst>
              <a:ext uri="{FF2B5EF4-FFF2-40B4-BE49-F238E27FC236}">
                <a16:creationId xmlns:a16="http://schemas.microsoft.com/office/drawing/2014/main" id="{E3F5AA77-AAB3-4667-A1A3-126D5EFAA1C9}"/>
              </a:ext>
            </a:extLst>
          </p:cNvPr>
          <p:cNvGrpSpPr/>
          <p:nvPr/>
        </p:nvGrpSpPr>
        <p:grpSpPr>
          <a:xfrm>
            <a:off x="1467313" y="1705637"/>
            <a:ext cx="1237229" cy="1237229"/>
            <a:chOff x="2715048" y="2506721"/>
            <a:chExt cx="1476444" cy="1476444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sp>
          <p:nvSpPr>
            <p:cNvPr id="162" name="Teardrop 14">
              <a:extLst>
                <a:ext uri="{FF2B5EF4-FFF2-40B4-BE49-F238E27FC236}">
                  <a16:creationId xmlns:a16="http://schemas.microsoft.com/office/drawing/2014/main" id="{E648DA0D-75D0-4EBC-A990-FED0CFECA8F0}"/>
                </a:ext>
              </a:extLst>
            </p:cNvPr>
            <p:cNvSpPr/>
            <p:nvPr/>
          </p:nvSpPr>
          <p:spPr>
            <a:xfrm rot="8100000">
              <a:off x="2715048" y="2506721"/>
              <a:ext cx="1476444" cy="1476444"/>
            </a:xfrm>
            <a:custGeom>
              <a:avLst/>
              <a:gdLst>
                <a:gd name="connsiteX0" fmla="*/ 0 w 1237749"/>
                <a:gd name="connsiteY0" fmla="*/ 618875 h 1237749"/>
                <a:gd name="connsiteX1" fmla="*/ 618875 w 1237749"/>
                <a:gd name="connsiteY1" fmla="*/ 0 h 1237749"/>
                <a:gd name="connsiteX2" fmla="*/ 1476443 w 1237749"/>
                <a:gd name="connsiteY2" fmla="*/ -238694 h 1237749"/>
                <a:gd name="connsiteX3" fmla="*/ 1237749 w 1237749"/>
                <a:gd name="connsiteY3" fmla="*/ 618875 h 1237749"/>
                <a:gd name="connsiteX4" fmla="*/ 618874 w 1237749"/>
                <a:gd name="connsiteY4" fmla="*/ 1237750 h 1237749"/>
                <a:gd name="connsiteX5" fmla="*/ -1 w 1237749"/>
                <a:gd name="connsiteY5" fmla="*/ 618875 h 1237749"/>
                <a:gd name="connsiteX6" fmla="*/ 0 w 1237749"/>
                <a:gd name="connsiteY6" fmla="*/ 618875 h 1237749"/>
                <a:gd name="connsiteX0" fmla="*/ 1 w 1476444"/>
                <a:gd name="connsiteY0" fmla="*/ 857569 h 1476444"/>
                <a:gd name="connsiteX1" fmla="*/ 618876 w 1476444"/>
                <a:gd name="connsiteY1" fmla="*/ 238694 h 1476444"/>
                <a:gd name="connsiteX2" fmla="*/ 1476444 w 1476444"/>
                <a:gd name="connsiteY2" fmla="*/ 0 h 1476444"/>
                <a:gd name="connsiteX3" fmla="*/ 1237750 w 1476444"/>
                <a:gd name="connsiteY3" fmla="*/ 857569 h 1476444"/>
                <a:gd name="connsiteX4" fmla="*/ 618875 w 1476444"/>
                <a:gd name="connsiteY4" fmla="*/ 1476444 h 1476444"/>
                <a:gd name="connsiteX5" fmla="*/ 0 w 1476444"/>
                <a:gd name="connsiteY5" fmla="*/ 857569 h 1476444"/>
                <a:gd name="connsiteX6" fmla="*/ 1 w 1476444"/>
                <a:gd name="connsiteY6" fmla="*/ 857569 h 1476444"/>
                <a:gd name="connsiteX0" fmla="*/ 1 w 1476444"/>
                <a:gd name="connsiteY0" fmla="*/ 857569 h 1476444"/>
                <a:gd name="connsiteX1" fmla="*/ 618876 w 1476444"/>
                <a:gd name="connsiteY1" fmla="*/ 238694 h 1476444"/>
                <a:gd name="connsiteX2" fmla="*/ 1476444 w 1476444"/>
                <a:gd name="connsiteY2" fmla="*/ 0 h 1476444"/>
                <a:gd name="connsiteX3" fmla="*/ 1237750 w 1476444"/>
                <a:gd name="connsiteY3" fmla="*/ 857569 h 1476444"/>
                <a:gd name="connsiteX4" fmla="*/ 618875 w 1476444"/>
                <a:gd name="connsiteY4" fmla="*/ 1476444 h 1476444"/>
                <a:gd name="connsiteX5" fmla="*/ 0 w 1476444"/>
                <a:gd name="connsiteY5" fmla="*/ 857569 h 1476444"/>
                <a:gd name="connsiteX6" fmla="*/ 1 w 1476444"/>
                <a:gd name="connsiteY6" fmla="*/ 857569 h 1476444"/>
                <a:gd name="connsiteX0" fmla="*/ 1 w 1476444"/>
                <a:gd name="connsiteY0" fmla="*/ 857569 h 1476444"/>
                <a:gd name="connsiteX1" fmla="*/ 618876 w 1476444"/>
                <a:gd name="connsiteY1" fmla="*/ 238694 h 1476444"/>
                <a:gd name="connsiteX2" fmla="*/ 1476444 w 1476444"/>
                <a:gd name="connsiteY2" fmla="*/ 0 h 1476444"/>
                <a:gd name="connsiteX3" fmla="*/ 1237750 w 1476444"/>
                <a:gd name="connsiteY3" fmla="*/ 857569 h 1476444"/>
                <a:gd name="connsiteX4" fmla="*/ 618875 w 1476444"/>
                <a:gd name="connsiteY4" fmla="*/ 1476444 h 1476444"/>
                <a:gd name="connsiteX5" fmla="*/ 0 w 1476444"/>
                <a:gd name="connsiteY5" fmla="*/ 857569 h 1476444"/>
                <a:gd name="connsiteX6" fmla="*/ 1 w 1476444"/>
                <a:gd name="connsiteY6" fmla="*/ 857569 h 1476444"/>
                <a:gd name="connsiteX0" fmla="*/ 1 w 1476444"/>
                <a:gd name="connsiteY0" fmla="*/ 857569 h 1476444"/>
                <a:gd name="connsiteX1" fmla="*/ 618876 w 1476444"/>
                <a:gd name="connsiteY1" fmla="*/ 238694 h 1476444"/>
                <a:gd name="connsiteX2" fmla="*/ 1476444 w 1476444"/>
                <a:gd name="connsiteY2" fmla="*/ 0 h 1476444"/>
                <a:gd name="connsiteX3" fmla="*/ 1237750 w 1476444"/>
                <a:gd name="connsiteY3" fmla="*/ 857569 h 1476444"/>
                <a:gd name="connsiteX4" fmla="*/ 618875 w 1476444"/>
                <a:gd name="connsiteY4" fmla="*/ 1476444 h 1476444"/>
                <a:gd name="connsiteX5" fmla="*/ 0 w 1476444"/>
                <a:gd name="connsiteY5" fmla="*/ 857569 h 1476444"/>
                <a:gd name="connsiteX6" fmla="*/ 1 w 1476444"/>
                <a:gd name="connsiteY6" fmla="*/ 857569 h 1476444"/>
                <a:gd name="connsiteX0" fmla="*/ 1 w 1476444"/>
                <a:gd name="connsiteY0" fmla="*/ 857569 h 1476444"/>
                <a:gd name="connsiteX1" fmla="*/ 618876 w 1476444"/>
                <a:gd name="connsiteY1" fmla="*/ 238694 h 1476444"/>
                <a:gd name="connsiteX2" fmla="*/ 1476444 w 1476444"/>
                <a:gd name="connsiteY2" fmla="*/ 0 h 1476444"/>
                <a:gd name="connsiteX3" fmla="*/ 1237750 w 1476444"/>
                <a:gd name="connsiteY3" fmla="*/ 857569 h 1476444"/>
                <a:gd name="connsiteX4" fmla="*/ 618875 w 1476444"/>
                <a:gd name="connsiteY4" fmla="*/ 1476444 h 1476444"/>
                <a:gd name="connsiteX5" fmla="*/ 0 w 1476444"/>
                <a:gd name="connsiteY5" fmla="*/ 857569 h 1476444"/>
                <a:gd name="connsiteX6" fmla="*/ 1 w 1476444"/>
                <a:gd name="connsiteY6" fmla="*/ 857569 h 1476444"/>
                <a:gd name="connsiteX0" fmla="*/ 1 w 1476444"/>
                <a:gd name="connsiteY0" fmla="*/ 857569 h 1476444"/>
                <a:gd name="connsiteX1" fmla="*/ 618876 w 1476444"/>
                <a:gd name="connsiteY1" fmla="*/ 238694 h 1476444"/>
                <a:gd name="connsiteX2" fmla="*/ 1476444 w 1476444"/>
                <a:gd name="connsiteY2" fmla="*/ 0 h 1476444"/>
                <a:gd name="connsiteX3" fmla="*/ 1237750 w 1476444"/>
                <a:gd name="connsiteY3" fmla="*/ 857569 h 1476444"/>
                <a:gd name="connsiteX4" fmla="*/ 618875 w 1476444"/>
                <a:gd name="connsiteY4" fmla="*/ 1476444 h 1476444"/>
                <a:gd name="connsiteX5" fmla="*/ 0 w 1476444"/>
                <a:gd name="connsiteY5" fmla="*/ 857569 h 1476444"/>
                <a:gd name="connsiteX6" fmla="*/ 1 w 1476444"/>
                <a:gd name="connsiteY6" fmla="*/ 857569 h 1476444"/>
                <a:gd name="connsiteX0" fmla="*/ 1 w 1476444"/>
                <a:gd name="connsiteY0" fmla="*/ 857569 h 1476444"/>
                <a:gd name="connsiteX1" fmla="*/ 618876 w 1476444"/>
                <a:gd name="connsiteY1" fmla="*/ 238694 h 1476444"/>
                <a:gd name="connsiteX2" fmla="*/ 1476444 w 1476444"/>
                <a:gd name="connsiteY2" fmla="*/ 0 h 1476444"/>
                <a:gd name="connsiteX3" fmla="*/ 1237750 w 1476444"/>
                <a:gd name="connsiteY3" fmla="*/ 857569 h 1476444"/>
                <a:gd name="connsiteX4" fmla="*/ 618875 w 1476444"/>
                <a:gd name="connsiteY4" fmla="*/ 1476444 h 1476444"/>
                <a:gd name="connsiteX5" fmla="*/ 0 w 1476444"/>
                <a:gd name="connsiteY5" fmla="*/ 857569 h 1476444"/>
                <a:gd name="connsiteX6" fmla="*/ 1 w 1476444"/>
                <a:gd name="connsiteY6" fmla="*/ 857569 h 1476444"/>
                <a:gd name="connsiteX0" fmla="*/ 1 w 1476444"/>
                <a:gd name="connsiteY0" fmla="*/ 857569 h 1476444"/>
                <a:gd name="connsiteX1" fmla="*/ 618876 w 1476444"/>
                <a:gd name="connsiteY1" fmla="*/ 238694 h 1476444"/>
                <a:gd name="connsiteX2" fmla="*/ 1476444 w 1476444"/>
                <a:gd name="connsiteY2" fmla="*/ 0 h 1476444"/>
                <a:gd name="connsiteX3" fmla="*/ 1237750 w 1476444"/>
                <a:gd name="connsiteY3" fmla="*/ 857569 h 1476444"/>
                <a:gd name="connsiteX4" fmla="*/ 618875 w 1476444"/>
                <a:gd name="connsiteY4" fmla="*/ 1476444 h 1476444"/>
                <a:gd name="connsiteX5" fmla="*/ 0 w 1476444"/>
                <a:gd name="connsiteY5" fmla="*/ 857569 h 1476444"/>
                <a:gd name="connsiteX6" fmla="*/ 1 w 1476444"/>
                <a:gd name="connsiteY6" fmla="*/ 857569 h 1476444"/>
                <a:gd name="connsiteX0" fmla="*/ 1 w 1476444"/>
                <a:gd name="connsiteY0" fmla="*/ 857569 h 1476444"/>
                <a:gd name="connsiteX1" fmla="*/ 618876 w 1476444"/>
                <a:gd name="connsiteY1" fmla="*/ 238694 h 1476444"/>
                <a:gd name="connsiteX2" fmla="*/ 1476444 w 1476444"/>
                <a:gd name="connsiteY2" fmla="*/ 0 h 1476444"/>
                <a:gd name="connsiteX3" fmla="*/ 1237750 w 1476444"/>
                <a:gd name="connsiteY3" fmla="*/ 857569 h 1476444"/>
                <a:gd name="connsiteX4" fmla="*/ 618875 w 1476444"/>
                <a:gd name="connsiteY4" fmla="*/ 1476444 h 1476444"/>
                <a:gd name="connsiteX5" fmla="*/ 0 w 1476444"/>
                <a:gd name="connsiteY5" fmla="*/ 857569 h 1476444"/>
                <a:gd name="connsiteX6" fmla="*/ 1 w 1476444"/>
                <a:gd name="connsiteY6" fmla="*/ 857569 h 14764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76444" h="1476444">
                  <a:moveTo>
                    <a:pt x="1" y="857569"/>
                  </a:moveTo>
                  <a:cubicBezTo>
                    <a:pt x="1" y="515774"/>
                    <a:pt x="224685" y="327981"/>
                    <a:pt x="618876" y="238694"/>
                  </a:cubicBezTo>
                  <a:cubicBezTo>
                    <a:pt x="900377" y="174932"/>
                    <a:pt x="1148421" y="116962"/>
                    <a:pt x="1476444" y="0"/>
                  </a:cubicBezTo>
                  <a:cubicBezTo>
                    <a:pt x="1359484" y="328024"/>
                    <a:pt x="1322086" y="543600"/>
                    <a:pt x="1237750" y="857569"/>
                  </a:cubicBezTo>
                  <a:cubicBezTo>
                    <a:pt x="1149083" y="1187663"/>
                    <a:pt x="960670" y="1476444"/>
                    <a:pt x="618875" y="1476444"/>
                  </a:cubicBezTo>
                  <a:cubicBezTo>
                    <a:pt x="277080" y="1476444"/>
                    <a:pt x="0" y="1199364"/>
                    <a:pt x="0" y="857569"/>
                  </a:cubicBezTo>
                  <a:lnTo>
                    <a:pt x="1" y="857569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" name="Oval 162">
              <a:extLst>
                <a:ext uri="{FF2B5EF4-FFF2-40B4-BE49-F238E27FC236}">
                  <a16:creationId xmlns:a16="http://schemas.microsoft.com/office/drawing/2014/main" id="{BB82AC86-64A9-46B7-9C70-8A72A5E2B944}"/>
                </a:ext>
              </a:extLst>
            </p:cNvPr>
            <p:cNvSpPr/>
            <p:nvPr/>
          </p:nvSpPr>
          <p:spPr>
            <a:xfrm>
              <a:off x="2946374" y="2558747"/>
              <a:ext cx="1019339" cy="101933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4" name="Rectangle 16">
            <a:extLst>
              <a:ext uri="{FF2B5EF4-FFF2-40B4-BE49-F238E27FC236}">
                <a16:creationId xmlns:a16="http://schemas.microsoft.com/office/drawing/2014/main" id="{439331BA-05D0-4D38-921E-BF621C7B7386}"/>
              </a:ext>
            </a:extLst>
          </p:cNvPr>
          <p:cNvSpPr/>
          <p:nvPr/>
        </p:nvSpPr>
        <p:spPr>
          <a:xfrm rot="2700000">
            <a:off x="5945220" y="1906006"/>
            <a:ext cx="301560" cy="540640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65" name="Rectangle 9">
            <a:extLst>
              <a:ext uri="{FF2B5EF4-FFF2-40B4-BE49-F238E27FC236}">
                <a16:creationId xmlns:a16="http://schemas.microsoft.com/office/drawing/2014/main" id="{2425BF00-9A3A-46EF-9151-4E657155E747}"/>
              </a:ext>
            </a:extLst>
          </p:cNvPr>
          <p:cNvSpPr/>
          <p:nvPr/>
        </p:nvSpPr>
        <p:spPr>
          <a:xfrm>
            <a:off x="3907417" y="3298968"/>
            <a:ext cx="373620" cy="349742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66" name="Oval 21">
            <a:extLst>
              <a:ext uri="{FF2B5EF4-FFF2-40B4-BE49-F238E27FC236}">
                <a16:creationId xmlns:a16="http://schemas.microsoft.com/office/drawing/2014/main" id="{3614D042-EACA-4CF8-999E-AA529EA2D024}"/>
              </a:ext>
            </a:extLst>
          </p:cNvPr>
          <p:cNvSpPr>
            <a:spLocks noChangeAspect="1"/>
          </p:cNvSpPr>
          <p:nvPr/>
        </p:nvSpPr>
        <p:spPr>
          <a:xfrm>
            <a:off x="9907088" y="1927030"/>
            <a:ext cx="402212" cy="405571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67" name="Rounded Rectangle 5">
            <a:extLst>
              <a:ext uri="{FF2B5EF4-FFF2-40B4-BE49-F238E27FC236}">
                <a16:creationId xmlns:a16="http://schemas.microsoft.com/office/drawing/2014/main" id="{E1D09526-DE61-44E9-BC69-E13B38FC9F14}"/>
              </a:ext>
            </a:extLst>
          </p:cNvPr>
          <p:cNvSpPr/>
          <p:nvPr/>
        </p:nvSpPr>
        <p:spPr>
          <a:xfrm flipH="1">
            <a:off x="7857456" y="3342930"/>
            <a:ext cx="449994" cy="371218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68" name="Rounded Rectangle 1">
            <a:extLst>
              <a:ext uri="{FF2B5EF4-FFF2-40B4-BE49-F238E27FC236}">
                <a16:creationId xmlns:a16="http://schemas.microsoft.com/office/drawing/2014/main" id="{F7B48BE1-CD5C-4A3B-802F-5E39985C01F8}"/>
              </a:ext>
            </a:extLst>
          </p:cNvPr>
          <p:cNvSpPr>
            <a:spLocks noChangeAspect="1"/>
          </p:cNvSpPr>
          <p:nvPr/>
        </p:nvSpPr>
        <p:spPr>
          <a:xfrm>
            <a:off x="1990982" y="1992111"/>
            <a:ext cx="205566" cy="346904"/>
          </a:xfrm>
          <a:custGeom>
            <a:avLst/>
            <a:gdLst/>
            <a:ahLst/>
            <a:cxnLst/>
            <a:rect l="l" t="t" r="r" b="b"/>
            <a:pathLst>
              <a:path w="2337548" h="3944720">
                <a:moveTo>
                  <a:pt x="2013548" y="1242075"/>
                </a:moveTo>
                <a:lnTo>
                  <a:pt x="2337548" y="1242075"/>
                </a:lnTo>
                <a:lnTo>
                  <a:pt x="2337548" y="1945866"/>
                </a:lnTo>
                <a:lnTo>
                  <a:pt x="2337548" y="1962155"/>
                </a:lnTo>
                <a:lnTo>
                  <a:pt x="2336798" y="1962155"/>
                </a:lnTo>
                <a:cubicBezTo>
                  <a:pt x="2330129" y="2597501"/>
                  <a:pt x="1898450" y="3121603"/>
                  <a:pt x="1336990" y="3208701"/>
                </a:cubicBezTo>
                <a:lnTo>
                  <a:pt x="1336990" y="3620720"/>
                </a:lnTo>
                <a:lnTo>
                  <a:pt x="1895070" y="3620720"/>
                </a:lnTo>
                <a:lnTo>
                  <a:pt x="1895070" y="3944720"/>
                </a:lnTo>
                <a:lnTo>
                  <a:pt x="454910" y="3944720"/>
                </a:lnTo>
                <a:lnTo>
                  <a:pt x="454910" y="3620720"/>
                </a:lnTo>
                <a:lnTo>
                  <a:pt x="1012990" y="3620720"/>
                </a:lnTo>
                <a:lnTo>
                  <a:pt x="1012990" y="3210585"/>
                </a:lnTo>
                <a:cubicBezTo>
                  <a:pt x="447376" y="3129632"/>
                  <a:pt x="8655" y="2604919"/>
                  <a:pt x="389" y="1964536"/>
                </a:cubicBezTo>
                <a:lnTo>
                  <a:pt x="0" y="1964536"/>
                </a:lnTo>
                <a:lnTo>
                  <a:pt x="0" y="1244456"/>
                </a:lnTo>
                <a:lnTo>
                  <a:pt x="324000" y="1244456"/>
                </a:lnTo>
                <a:lnTo>
                  <a:pt x="324000" y="1964536"/>
                </a:lnTo>
                <a:lnTo>
                  <a:pt x="323361" y="1964536"/>
                </a:lnTo>
                <a:cubicBezTo>
                  <a:pt x="331926" y="2486037"/>
                  <a:pt x="710705" y="2903701"/>
                  <a:pt x="1173940" y="2900510"/>
                </a:cubicBezTo>
                <a:cubicBezTo>
                  <a:pt x="1634302" y="2897337"/>
                  <a:pt x="2006933" y="2479634"/>
                  <a:pt x="2014006" y="1962155"/>
                </a:cubicBezTo>
                <a:lnTo>
                  <a:pt x="2013548" y="1962155"/>
                </a:lnTo>
                <a:close/>
                <a:moveTo>
                  <a:pt x="1168773" y="0"/>
                </a:moveTo>
                <a:cubicBezTo>
                  <a:pt x="1546536" y="0"/>
                  <a:pt x="1852773" y="306237"/>
                  <a:pt x="1852773" y="684000"/>
                </a:cubicBezTo>
                <a:lnTo>
                  <a:pt x="1852773" y="1980000"/>
                </a:lnTo>
                <a:cubicBezTo>
                  <a:pt x="1852773" y="2357763"/>
                  <a:pt x="1546536" y="2664000"/>
                  <a:pt x="1168773" y="2664000"/>
                </a:cubicBezTo>
                <a:cubicBezTo>
                  <a:pt x="791010" y="2664000"/>
                  <a:pt x="484773" y="2357763"/>
                  <a:pt x="484773" y="1980000"/>
                </a:cubicBezTo>
                <a:lnTo>
                  <a:pt x="484773" y="684000"/>
                </a:lnTo>
                <a:cubicBezTo>
                  <a:pt x="484773" y="306237"/>
                  <a:pt x="791010" y="0"/>
                  <a:pt x="1168773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11151</TotalTime>
  <Words>80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15</cp:revision>
  <dcterms:created xsi:type="dcterms:W3CDTF">2018-02-18T19:39:47Z</dcterms:created>
  <dcterms:modified xsi:type="dcterms:W3CDTF">2021-04-14T06:38:37Z</dcterms:modified>
</cp:coreProperties>
</file>