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32CE7C9-FDC6-4E23-8415-B98D21FF0CC9}"/>
              </a:ext>
            </a:extLst>
          </p:cNvPr>
          <p:cNvGrpSpPr/>
          <p:nvPr/>
        </p:nvGrpSpPr>
        <p:grpSpPr>
          <a:xfrm>
            <a:off x="1601264" y="948739"/>
            <a:ext cx="3092805" cy="2873676"/>
            <a:chOff x="9521749" y="3621396"/>
            <a:chExt cx="574895" cy="534163"/>
          </a:xfrm>
          <a:solidFill>
            <a:schemeClr val="accent1">
              <a:lumMod val="60000"/>
              <a:lumOff val="40000"/>
              <a:alpha val="30000"/>
            </a:schemeClr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1936046-D5FB-46E4-87E3-59CBE9A481BD}"/>
                </a:ext>
              </a:extLst>
            </p:cNvPr>
            <p:cNvSpPr/>
            <p:nvPr/>
          </p:nvSpPr>
          <p:spPr>
            <a:xfrm>
              <a:off x="9521749" y="3621396"/>
              <a:ext cx="473919" cy="534163"/>
            </a:xfrm>
            <a:custGeom>
              <a:avLst/>
              <a:gdLst>
                <a:gd name="connsiteX0" fmla="*/ 776380 w 772179"/>
                <a:gd name="connsiteY0" fmla="*/ 162702 h 870337"/>
                <a:gd name="connsiteX1" fmla="*/ 275117 w 772179"/>
                <a:gd name="connsiteY1" fmla="*/ 181025 h 870337"/>
                <a:gd name="connsiteX2" fmla="*/ 233236 w 772179"/>
                <a:gd name="connsiteY2" fmla="*/ 656111 h 870337"/>
                <a:gd name="connsiteX3" fmla="*/ 733844 w 772179"/>
                <a:gd name="connsiteY3" fmla="*/ 754270 h 870337"/>
                <a:gd name="connsiteX4" fmla="*/ 326160 w 772179"/>
                <a:gd name="connsiteY4" fmla="*/ 860281 h 870337"/>
                <a:gd name="connsiteX5" fmla="*/ 274 w 772179"/>
                <a:gd name="connsiteY5" fmla="*/ 453251 h 870337"/>
                <a:gd name="connsiteX6" fmla="*/ 288860 w 772179"/>
                <a:gd name="connsiteY6" fmla="*/ 25934 h 870337"/>
                <a:gd name="connsiteX7" fmla="*/ 776380 w 772179"/>
                <a:gd name="connsiteY7" fmla="*/ 162702 h 870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72179" h="870337">
                  <a:moveTo>
                    <a:pt x="776380" y="162702"/>
                  </a:moveTo>
                  <a:cubicBezTo>
                    <a:pt x="611473" y="28552"/>
                    <a:pt x="400106" y="57345"/>
                    <a:pt x="275117" y="181025"/>
                  </a:cubicBezTo>
                  <a:cubicBezTo>
                    <a:pt x="147511" y="307322"/>
                    <a:pt x="130497" y="508219"/>
                    <a:pt x="233236" y="656111"/>
                  </a:cubicBezTo>
                  <a:cubicBezTo>
                    <a:pt x="326814" y="790261"/>
                    <a:pt x="536873" y="873369"/>
                    <a:pt x="733844" y="754270"/>
                  </a:cubicBezTo>
                  <a:cubicBezTo>
                    <a:pt x="658590" y="838686"/>
                    <a:pt x="491720" y="903470"/>
                    <a:pt x="326160" y="860281"/>
                  </a:cubicBezTo>
                  <a:cubicBezTo>
                    <a:pt x="141622" y="811856"/>
                    <a:pt x="6818" y="645641"/>
                    <a:pt x="274" y="453251"/>
                  </a:cubicBezTo>
                  <a:cubicBezTo>
                    <a:pt x="-6270" y="264132"/>
                    <a:pt x="104976" y="93336"/>
                    <a:pt x="288860" y="25934"/>
                  </a:cubicBezTo>
                  <a:cubicBezTo>
                    <a:pt x="464236" y="-38196"/>
                    <a:pt x="669060" y="20045"/>
                    <a:pt x="776380" y="162702"/>
                  </a:cubicBezTo>
                  <a:close/>
                </a:path>
              </a:pathLst>
            </a:custGeom>
            <a:grpFill/>
            <a:ln w="6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804A199-D27C-464B-A616-DCF6262AFAB5}"/>
                </a:ext>
              </a:extLst>
            </p:cNvPr>
            <p:cNvSpPr/>
            <p:nvPr/>
          </p:nvSpPr>
          <p:spPr>
            <a:xfrm>
              <a:off x="9907880" y="3802784"/>
              <a:ext cx="188764" cy="180732"/>
            </a:xfrm>
            <a:custGeom>
              <a:avLst/>
              <a:gdLst>
                <a:gd name="connsiteX0" fmla="*/ 58895 w 307562"/>
                <a:gd name="connsiteY0" fmla="*/ 297747 h 294475"/>
                <a:gd name="connsiteX1" fmla="*/ 88343 w 307562"/>
                <a:gd name="connsiteY1" fmla="*/ 208750 h 294475"/>
                <a:gd name="connsiteX2" fmla="*/ 75909 w 307562"/>
                <a:gd name="connsiteY2" fmla="*/ 172759 h 294475"/>
                <a:gd name="connsiteX3" fmla="*/ 7853 w 307562"/>
                <a:gd name="connsiteY3" fmla="*/ 123679 h 294475"/>
                <a:gd name="connsiteX4" fmla="*/ 0 w 307562"/>
                <a:gd name="connsiteY4" fmla="*/ 120407 h 294475"/>
                <a:gd name="connsiteX5" fmla="*/ 3272 w 307562"/>
                <a:gd name="connsiteY5" fmla="*/ 115172 h 294475"/>
                <a:gd name="connsiteX6" fmla="*/ 102739 w 307562"/>
                <a:gd name="connsiteY6" fmla="*/ 115172 h 294475"/>
                <a:gd name="connsiteX7" fmla="*/ 123679 w 307562"/>
                <a:gd name="connsiteY7" fmla="*/ 99467 h 294475"/>
                <a:gd name="connsiteX8" fmla="*/ 156399 w 307562"/>
                <a:gd name="connsiteY8" fmla="*/ 0 h 294475"/>
                <a:gd name="connsiteX9" fmla="*/ 182574 w 307562"/>
                <a:gd name="connsiteY9" fmla="*/ 79181 h 294475"/>
                <a:gd name="connsiteX10" fmla="*/ 230999 w 307562"/>
                <a:gd name="connsiteY10" fmla="*/ 115172 h 294475"/>
                <a:gd name="connsiteX11" fmla="*/ 308872 w 307562"/>
                <a:gd name="connsiteY11" fmla="*/ 115172 h 294475"/>
                <a:gd name="connsiteX12" fmla="*/ 310180 w 307562"/>
                <a:gd name="connsiteY12" fmla="*/ 118444 h 294475"/>
                <a:gd name="connsiteX13" fmla="*/ 259793 w 307562"/>
                <a:gd name="connsiteY13" fmla="*/ 155745 h 294475"/>
                <a:gd name="connsiteX14" fmla="*/ 221184 w 307562"/>
                <a:gd name="connsiteY14" fmla="*/ 187809 h 294475"/>
                <a:gd name="connsiteX15" fmla="*/ 232962 w 307562"/>
                <a:gd name="connsiteY15" fmla="*/ 236234 h 294475"/>
                <a:gd name="connsiteX16" fmla="*/ 248668 w 307562"/>
                <a:gd name="connsiteY16" fmla="*/ 297747 h 294475"/>
                <a:gd name="connsiteX17" fmla="*/ 217912 w 307562"/>
                <a:gd name="connsiteY17" fmla="*/ 276807 h 294475"/>
                <a:gd name="connsiteX18" fmla="*/ 166215 w 307562"/>
                <a:gd name="connsiteY18" fmla="*/ 238852 h 294475"/>
                <a:gd name="connsiteX19" fmla="*/ 145929 w 307562"/>
                <a:gd name="connsiteY19" fmla="*/ 238852 h 294475"/>
                <a:gd name="connsiteX20" fmla="*/ 62167 w 307562"/>
                <a:gd name="connsiteY20" fmla="*/ 299710 h 294475"/>
                <a:gd name="connsiteX21" fmla="*/ 58895 w 307562"/>
                <a:gd name="connsiteY21" fmla="*/ 297747 h 29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7562" h="294475">
                  <a:moveTo>
                    <a:pt x="58895" y="297747"/>
                  </a:moveTo>
                  <a:cubicBezTo>
                    <a:pt x="68711" y="268300"/>
                    <a:pt x="77218" y="237543"/>
                    <a:pt x="88343" y="208750"/>
                  </a:cubicBezTo>
                  <a:cubicBezTo>
                    <a:pt x="94886" y="191081"/>
                    <a:pt x="90960" y="182574"/>
                    <a:pt x="75909" y="172759"/>
                  </a:cubicBezTo>
                  <a:cubicBezTo>
                    <a:pt x="52351" y="157708"/>
                    <a:pt x="30756" y="140039"/>
                    <a:pt x="7853" y="123679"/>
                  </a:cubicBezTo>
                  <a:cubicBezTo>
                    <a:pt x="5235" y="121716"/>
                    <a:pt x="2617" y="121716"/>
                    <a:pt x="0" y="120407"/>
                  </a:cubicBezTo>
                  <a:cubicBezTo>
                    <a:pt x="1309" y="118444"/>
                    <a:pt x="1963" y="117135"/>
                    <a:pt x="3272" y="115172"/>
                  </a:cubicBezTo>
                  <a:cubicBezTo>
                    <a:pt x="36646" y="115172"/>
                    <a:pt x="69365" y="114518"/>
                    <a:pt x="102739" y="115172"/>
                  </a:cubicBezTo>
                  <a:cubicBezTo>
                    <a:pt x="115172" y="115827"/>
                    <a:pt x="120407" y="111246"/>
                    <a:pt x="123679" y="99467"/>
                  </a:cubicBezTo>
                  <a:cubicBezTo>
                    <a:pt x="132841" y="67402"/>
                    <a:pt x="143966" y="36646"/>
                    <a:pt x="156399" y="0"/>
                  </a:cubicBezTo>
                  <a:cubicBezTo>
                    <a:pt x="166215" y="29448"/>
                    <a:pt x="174722" y="54314"/>
                    <a:pt x="182574" y="79181"/>
                  </a:cubicBezTo>
                  <a:cubicBezTo>
                    <a:pt x="194354" y="115172"/>
                    <a:pt x="194354" y="115172"/>
                    <a:pt x="230999" y="115172"/>
                  </a:cubicBezTo>
                  <a:cubicBezTo>
                    <a:pt x="257175" y="115172"/>
                    <a:pt x="283351" y="115172"/>
                    <a:pt x="308872" y="115172"/>
                  </a:cubicBezTo>
                  <a:cubicBezTo>
                    <a:pt x="309526" y="116481"/>
                    <a:pt x="310180" y="117790"/>
                    <a:pt x="310180" y="118444"/>
                  </a:cubicBezTo>
                  <a:cubicBezTo>
                    <a:pt x="293166" y="130878"/>
                    <a:pt x="276152" y="143311"/>
                    <a:pt x="259793" y="155745"/>
                  </a:cubicBezTo>
                  <a:cubicBezTo>
                    <a:pt x="246050" y="166215"/>
                    <a:pt x="225764" y="174067"/>
                    <a:pt x="221184" y="187809"/>
                  </a:cubicBezTo>
                  <a:cubicBezTo>
                    <a:pt x="216603" y="200897"/>
                    <a:pt x="228382" y="219875"/>
                    <a:pt x="232962" y="236234"/>
                  </a:cubicBezTo>
                  <a:cubicBezTo>
                    <a:pt x="238852" y="255866"/>
                    <a:pt x="245396" y="275498"/>
                    <a:pt x="248668" y="297747"/>
                  </a:cubicBezTo>
                  <a:cubicBezTo>
                    <a:pt x="238197" y="290549"/>
                    <a:pt x="228382" y="284005"/>
                    <a:pt x="217912" y="276807"/>
                  </a:cubicBezTo>
                  <a:cubicBezTo>
                    <a:pt x="200243" y="264373"/>
                    <a:pt x="182574" y="251940"/>
                    <a:pt x="166215" y="238852"/>
                  </a:cubicBezTo>
                  <a:cubicBezTo>
                    <a:pt x="159017" y="232962"/>
                    <a:pt x="153781" y="232962"/>
                    <a:pt x="145929" y="238852"/>
                  </a:cubicBezTo>
                  <a:cubicBezTo>
                    <a:pt x="118444" y="259792"/>
                    <a:pt x="90306" y="279424"/>
                    <a:pt x="62167" y="299710"/>
                  </a:cubicBezTo>
                  <a:cubicBezTo>
                    <a:pt x="60858" y="299056"/>
                    <a:pt x="60204" y="298401"/>
                    <a:pt x="58895" y="297747"/>
                  </a:cubicBezTo>
                  <a:close/>
                </a:path>
              </a:pathLst>
            </a:custGeom>
            <a:grpFill/>
            <a:ln w="65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" name="Graphic 16">
            <a:extLst>
              <a:ext uri="{FF2B5EF4-FFF2-40B4-BE49-F238E27FC236}">
                <a16:creationId xmlns:a16="http://schemas.microsoft.com/office/drawing/2014/main" id="{651652F9-96FA-4058-9682-BA8EFBAAE87C}"/>
              </a:ext>
            </a:extLst>
          </p:cNvPr>
          <p:cNvSpPr/>
          <p:nvPr/>
        </p:nvSpPr>
        <p:spPr>
          <a:xfrm flipH="1">
            <a:off x="2158618" y="2498390"/>
            <a:ext cx="5066003" cy="4003891"/>
          </a:xfrm>
          <a:custGeom>
            <a:avLst/>
            <a:gdLst>
              <a:gd name="connsiteX0" fmla="*/ 853002 w 2502323"/>
              <a:gd name="connsiteY0" fmla="*/ 0 h 1977699"/>
              <a:gd name="connsiteX1" fmla="*/ 898350 w 2502323"/>
              <a:gd name="connsiteY1" fmla="*/ 6450 h 1977699"/>
              <a:gd name="connsiteX2" fmla="*/ 996277 w 2502323"/>
              <a:gd name="connsiteY2" fmla="*/ 45934 h 1977699"/>
              <a:gd name="connsiteX3" fmla="*/ 1077199 w 2502323"/>
              <a:gd name="connsiteY3" fmla="*/ 86395 h 1977699"/>
              <a:gd name="connsiteX4" fmla="*/ 1108669 w 2502323"/>
              <a:gd name="connsiteY4" fmla="*/ 93627 h 1977699"/>
              <a:gd name="connsiteX5" fmla="*/ 1116487 w 2502323"/>
              <a:gd name="connsiteY5" fmla="*/ 107114 h 1977699"/>
              <a:gd name="connsiteX6" fmla="*/ 1104564 w 2502323"/>
              <a:gd name="connsiteY6" fmla="*/ 131742 h 1977699"/>
              <a:gd name="connsiteX7" fmla="*/ 1068599 w 2502323"/>
              <a:gd name="connsiteY7" fmla="*/ 200936 h 1977699"/>
              <a:gd name="connsiteX8" fmla="*/ 1059412 w 2502323"/>
              <a:gd name="connsiteY8" fmla="*/ 247848 h 1977699"/>
              <a:gd name="connsiteX9" fmla="*/ 1073290 w 2502323"/>
              <a:gd name="connsiteY9" fmla="*/ 284790 h 1977699"/>
              <a:gd name="connsiteX10" fmla="*/ 1079740 w 2502323"/>
              <a:gd name="connsiteY10" fmla="*/ 293391 h 1977699"/>
              <a:gd name="connsiteX11" fmla="*/ 1074854 w 2502323"/>
              <a:gd name="connsiteY11" fmla="*/ 313914 h 1977699"/>
              <a:gd name="connsiteX12" fmla="*/ 1072313 w 2502323"/>
              <a:gd name="connsiteY12" fmla="*/ 315283 h 1977699"/>
              <a:gd name="connsiteX13" fmla="*/ 1062735 w 2502323"/>
              <a:gd name="connsiteY13" fmla="*/ 339325 h 1977699"/>
              <a:gd name="connsiteX14" fmla="*/ 1057262 w 2502323"/>
              <a:gd name="connsiteY14" fmla="*/ 359457 h 1977699"/>
              <a:gd name="connsiteX15" fmla="*/ 1050225 w 2502323"/>
              <a:gd name="connsiteY15" fmla="*/ 364344 h 1977699"/>
              <a:gd name="connsiteX16" fmla="*/ 1050421 w 2502323"/>
              <a:gd name="connsiteY16" fmla="*/ 392686 h 1977699"/>
              <a:gd name="connsiteX17" fmla="*/ 1046902 w 2502323"/>
              <a:gd name="connsiteY17" fmla="*/ 410082 h 1977699"/>
              <a:gd name="connsiteX18" fmla="*/ 1021492 w 2502323"/>
              <a:gd name="connsiteY18" fmla="*/ 454843 h 1977699"/>
              <a:gd name="connsiteX19" fmla="*/ 972040 w 2502323"/>
              <a:gd name="connsiteY19" fmla="*/ 455234 h 1977699"/>
              <a:gd name="connsiteX20" fmla="*/ 965785 w 2502323"/>
              <a:gd name="connsiteY20" fmla="*/ 482013 h 1977699"/>
              <a:gd name="connsiteX21" fmla="*/ 968130 w 2502323"/>
              <a:gd name="connsiteY21" fmla="*/ 486118 h 1977699"/>
              <a:gd name="connsiteX22" fmla="*/ 990218 w 2502323"/>
              <a:gd name="connsiteY22" fmla="*/ 510941 h 1977699"/>
              <a:gd name="connsiteX23" fmla="*/ 998036 w 2502323"/>
              <a:gd name="connsiteY23" fmla="*/ 514069 h 1977699"/>
              <a:gd name="connsiteX24" fmla="*/ 1039670 w 2502323"/>
              <a:gd name="connsiteY24" fmla="*/ 530292 h 1977699"/>
              <a:gd name="connsiteX25" fmla="*/ 1058630 w 2502323"/>
              <a:gd name="connsiteY25" fmla="*/ 585804 h 1977699"/>
              <a:gd name="connsiteX26" fmla="*/ 1057262 w 2502323"/>
              <a:gd name="connsiteY26" fmla="*/ 604373 h 1977699"/>
              <a:gd name="connsiteX27" fmla="*/ 1072508 w 2502323"/>
              <a:gd name="connsiteY27" fmla="*/ 655389 h 1977699"/>
              <a:gd name="connsiteX28" fmla="*/ 1064689 w 2502323"/>
              <a:gd name="connsiteY28" fmla="*/ 722237 h 1977699"/>
              <a:gd name="connsiteX29" fmla="*/ 1061562 w 2502323"/>
              <a:gd name="connsiteY29" fmla="*/ 727319 h 1977699"/>
              <a:gd name="connsiteX30" fmla="*/ 1171412 w 2502323"/>
              <a:gd name="connsiteY30" fmla="*/ 812737 h 1977699"/>
              <a:gd name="connsiteX31" fmla="*/ 1182358 w 2502323"/>
              <a:gd name="connsiteY31" fmla="*/ 802377 h 1977699"/>
              <a:gd name="connsiteX32" fmla="*/ 1350652 w 2502323"/>
              <a:gd name="connsiteY32" fmla="*/ 556289 h 1977699"/>
              <a:gd name="connsiteX33" fmla="*/ 1366680 w 2502323"/>
              <a:gd name="connsiteY33" fmla="*/ 491200 h 1977699"/>
              <a:gd name="connsiteX34" fmla="*/ 1383490 w 2502323"/>
              <a:gd name="connsiteY34" fmla="*/ 452302 h 1977699"/>
              <a:gd name="connsiteX35" fmla="*/ 1419651 w 2502323"/>
              <a:gd name="connsiteY35" fmla="*/ 407541 h 1977699"/>
              <a:gd name="connsiteX36" fmla="*/ 1468517 w 2502323"/>
              <a:gd name="connsiteY36" fmla="*/ 349098 h 1977699"/>
              <a:gd name="connsiteX37" fmla="*/ 1503896 w 2502323"/>
              <a:gd name="connsiteY37" fmla="*/ 287722 h 1977699"/>
              <a:gd name="connsiteX38" fmla="*/ 1519533 w 2502323"/>
              <a:gd name="connsiteY38" fmla="*/ 269935 h 1977699"/>
              <a:gd name="connsiteX39" fmla="*/ 1535365 w 2502323"/>
              <a:gd name="connsiteY39" fmla="*/ 288700 h 1977699"/>
              <a:gd name="connsiteX40" fmla="*/ 1544943 w 2502323"/>
              <a:gd name="connsiteY40" fmla="*/ 384281 h 1977699"/>
              <a:gd name="connsiteX41" fmla="*/ 1488650 w 2502323"/>
              <a:gd name="connsiteY41" fmla="*/ 536938 h 1977699"/>
              <a:gd name="connsiteX42" fmla="*/ 1446820 w 2502323"/>
              <a:gd name="connsiteY42" fmla="*/ 580722 h 1977699"/>
              <a:gd name="connsiteX43" fmla="*/ 1438611 w 2502323"/>
              <a:gd name="connsiteY43" fmla="*/ 589322 h 1977699"/>
              <a:gd name="connsiteX44" fmla="*/ 1611010 w 2502323"/>
              <a:gd name="connsiteY44" fmla="*/ 726929 h 1977699"/>
              <a:gd name="connsiteX45" fmla="*/ 1586577 w 2502323"/>
              <a:gd name="connsiteY45" fmla="*/ 755466 h 1977699"/>
              <a:gd name="connsiteX46" fmla="*/ 1411051 w 2502323"/>
              <a:gd name="connsiteY46" fmla="*/ 940179 h 1977699"/>
              <a:gd name="connsiteX47" fmla="*/ 1314883 w 2502323"/>
              <a:gd name="connsiteY47" fmla="*/ 1013478 h 1977699"/>
              <a:gd name="connsiteX48" fmla="*/ 1299441 w 2502323"/>
              <a:gd name="connsiteY48" fmla="*/ 1026769 h 1977699"/>
              <a:gd name="connsiteX49" fmla="*/ 1218715 w 2502323"/>
              <a:gd name="connsiteY49" fmla="*/ 1059216 h 1977699"/>
              <a:gd name="connsiteX50" fmla="*/ 1206205 w 2502323"/>
              <a:gd name="connsiteY50" fmla="*/ 1059998 h 1977699"/>
              <a:gd name="connsiteX51" fmla="*/ 1047293 w 2502323"/>
              <a:gd name="connsiteY51" fmla="*/ 1075049 h 1977699"/>
              <a:gd name="connsiteX52" fmla="*/ 1032829 w 2502323"/>
              <a:gd name="connsiteY52" fmla="*/ 1075049 h 1977699"/>
              <a:gd name="connsiteX53" fmla="*/ 1032829 w 2502323"/>
              <a:gd name="connsiteY53" fmla="*/ 1087168 h 1977699"/>
              <a:gd name="connsiteX54" fmla="*/ 1034979 w 2502323"/>
              <a:gd name="connsiteY54" fmla="*/ 1263085 h 1977699"/>
              <a:gd name="connsiteX55" fmla="*/ 1027747 w 2502323"/>
              <a:gd name="connsiteY55" fmla="*/ 1355344 h 1977699"/>
              <a:gd name="connsiteX56" fmla="*/ 1037324 w 2502323"/>
              <a:gd name="connsiteY56" fmla="*/ 1373717 h 1977699"/>
              <a:gd name="connsiteX57" fmla="*/ 1077199 w 2502323"/>
              <a:gd name="connsiteY57" fmla="*/ 1389354 h 1977699"/>
              <a:gd name="connsiteX58" fmla="*/ 1300223 w 2502323"/>
              <a:gd name="connsiteY58" fmla="*/ 1463826 h 1977699"/>
              <a:gd name="connsiteX59" fmla="*/ 1430011 w 2502323"/>
              <a:gd name="connsiteY59" fmla="*/ 1531261 h 1977699"/>
              <a:gd name="connsiteX60" fmla="*/ 1464217 w 2502323"/>
              <a:gd name="connsiteY60" fmla="*/ 1560189 h 1977699"/>
              <a:gd name="connsiteX61" fmla="*/ 1494514 w 2502323"/>
              <a:gd name="connsiteY61" fmla="*/ 1634270 h 1977699"/>
              <a:gd name="connsiteX62" fmla="*/ 1495100 w 2502323"/>
              <a:gd name="connsiteY62" fmla="*/ 1657725 h 1977699"/>
              <a:gd name="connsiteX63" fmla="*/ 1518946 w 2502323"/>
              <a:gd name="connsiteY63" fmla="*/ 1688218 h 1977699"/>
              <a:gd name="connsiteX64" fmla="*/ 1580713 w 2502323"/>
              <a:gd name="connsiteY64" fmla="*/ 1696232 h 1977699"/>
              <a:gd name="connsiteX65" fmla="*/ 1833838 w 2502323"/>
              <a:gd name="connsiteY65" fmla="*/ 1695450 h 1977699"/>
              <a:gd name="connsiteX66" fmla="*/ 2121951 w 2502323"/>
              <a:gd name="connsiteY66" fmla="*/ 1685872 h 1977699"/>
              <a:gd name="connsiteX67" fmla="*/ 2262099 w 2502323"/>
              <a:gd name="connsiteY67" fmla="*/ 1673949 h 1977699"/>
              <a:gd name="connsiteX68" fmla="*/ 2274608 w 2502323"/>
              <a:gd name="connsiteY68" fmla="*/ 1678054 h 1977699"/>
              <a:gd name="connsiteX69" fmla="*/ 2462839 w 2502323"/>
              <a:gd name="connsiteY69" fmla="*/ 1912610 h 1977699"/>
              <a:gd name="connsiteX70" fmla="*/ 2493527 w 2502323"/>
              <a:gd name="connsiteY70" fmla="*/ 1957762 h 1977699"/>
              <a:gd name="connsiteX71" fmla="*/ 2502323 w 2502323"/>
              <a:gd name="connsiteY71" fmla="*/ 1973790 h 1977699"/>
              <a:gd name="connsiteX72" fmla="*/ 2482386 w 2502323"/>
              <a:gd name="connsiteY72" fmla="*/ 1977699 h 1977699"/>
              <a:gd name="connsiteX73" fmla="*/ 2388563 w 2502323"/>
              <a:gd name="connsiteY73" fmla="*/ 1977699 h 1977699"/>
              <a:gd name="connsiteX74" fmla="*/ 2378008 w 2502323"/>
              <a:gd name="connsiteY74" fmla="*/ 1976331 h 1977699"/>
              <a:gd name="connsiteX75" fmla="*/ 2209910 w 2502323"/>
              <a:gd name="connsiteY75" fmla="*/ 1972422 h 1977699"/>
              <a:gd name="connsiteX76" fmla="*/ 1000382 w 2502323"/>
              <a:gd name="connsiteY76" fmla="*/ 1964799 h 1977699"/>
              <a:gd name="connsiteX77" fmla="*/ 171812 w 2502323"/>
              <a:gd name="connsiteY77" fmla="*/ 1960107 h 1977699"/>
              <a:gd name="connsiteX78" fmla="*/ 0 w 2502323"/>
              <a:gd name="connsiteY78" fmla="*/ 1956198 h 1977699"/>
              <a:gd name="connsiteX79" fmla="*/ 0 w 2502323"/>
              <a:gd name="connsiteY79" fmla="*/ 1954243 h 1977699"/>
              <a:gd name="connsiteX80" fmla="*/ 42416 w 2502323"/>
              <a:gd name="connsiteY80" fmla="*/ 1908505 h 1977699"/>
              <a:gd name="connsiteX81" fmla="*/ 180804 w 2502323"/>
              <a:gd name="connsiteY81" fmla="*/ 1744511 h 1977699"/>
              <a:gd name="connsiteX82" fmla="*/ 202500 w 2502323"/>
              <a:gd name="connsiteY82" fmla="*/ 1706591 h 1977699"/>
              <a:gd name="connsiteX83" fmla="*/ 215987 w 2502323"/>
              <a:gd name="connsiteY83" fmla="*/ 1694668 h 1977699"/>
              <a:gd name="connsiteX84" fmla="*/ 228497 w 2502323"/>
              <a:gd name="connsiteY84" fmla="*/ 1692322 h 1977699"/>
              <a:gd name="connsiteX85" fmla="*/ 511919 w 2502323"/>
              <a:gd name="connsiteY85" fmla="*/ 1695059 h 1977699"/>
              <a:gd name="connsiteX86" fmla="*/ 536156 w 2502323"/>
              <a:gd name="connsiteY86" fmla="*/ 1671799 h 1977699"/>
              <a:gd name="connsiteX87" fmla="*/ 527556 w 2502323"/>
              <a:gd name="connsiteY87" fmla="*/ 1651666 h 1977699"/>
              <a:gd name="connsiteX88" fmla="*/ 505859 w 2502323"/>
              <a:gd name="connsiteY88" fmla="*/ 1625670 h 1977699"/>
              <a:gd name="connsiteX89" fmla="*/ 489245 w 2502323"/>
              <a:gd name="connsiteY89" fmla="*/ 1510737 h 1977699"/>
              <a:gd name="connsiteX90" fmla="*/ 518369 w 2502323"/>
              <a:gd name="connsiteY90" fmla="*/ 1432161 h 1977699"/>
              <a:gd name="connsiteX91" fmla="*/ 524819 w 2502323"/>
              <a:gd name="connsiteY91" fmla="*/ 1382318 h 1977699"/>
              <a:gd name="connsiteX92" fmla="*/ 521692 w 2502323"/>
              <a:gd name="connsiteY92" fmla="*/ 1333061 h 1977699"/>
              <a:gd name="connsiteX93" fmla="*/ 532833 w 2502323"/>
              <a:gd name="connsiteY93" fmla="*/ 1319378 h 1977699"/>
              <a:gd name="connsiteX94" fmla="*/ 543584 w 2502323"/>
              <a:gd name="connsiteY94" fmla="*/ 1305109 h 1977699"/>
              <a:gd name="connsiteX95" fmla="*/ 548861 w 2502323"/>
              <a:gd name="connsiteY95" fmla="*/ 1246861 h 1977699"/>
              <a:gd name="connsiteX96" fmla="*/ 549057 w 2502323"/>
              <a:gd name="connsiteY96" fmla="*/ 1163594 h 1977699"/>
              <a:gd name="connsiteX97" fmla="*/ 528729 w 2502323"/>
              <a:gd name="connsiteY97" fmla="*/ 1176299 h 1977699"/>
              <a:gd name="connsiteX98" fmla="*/ 528142 w 2502323"/>
              <a:gd name="connsiteY98" fmla="*/ 1167112 h 1977699"/>
              <a:gd name="connsiteX99" fmla="*/ 517978 w 2502323"/>
              <a:gd name="connsiteY99" fmla="*/ 1057262 h 1977699"/>
              <a:gd name="connsiteX100" fmla="*/ 516219 w 2502323"/>
              <a:gd name="connsiteY100" fmla="*/ 1043775 h 1977699"/>
              <a:gd name="connsiteX101" fmla="*/ 513678 w 2502323"/>
              <a:gd name="connsiteY101" fmla="*/ 912814 h 1977699"/>
              <a:gd name="connsiteX102" fmla="*/ 517196 w 2502323"/>
              <a:gd name="connsiteY102" fmla="*/ 872549 h 1977699"/>
              <a:gd name="connsiteX103" fmla="*/ 514460 w 2502323"/>
              <a:gd name="connsiteY103" fmla="*/ 858866 h 1977699"/>
              <a:gd name="connsiteX104" fmla="*/ 487877 w 2502323"/>
              <a:gd name="connsiteY104" fmla="*/ 816842 h 1977699"/>
              <a:gd name="connsiteX105" fmla="*/ 478690 w 2502323"/>
              <a:gd name="connsiteY105" fmla="*/ 783613 h 1977699"/>
              <a:gd name="connsiteX106" fmla="*/ 468330 w 2502323"/>
              <a:gd name="connsiteY106" fmla="*/ 642293 h 1977699"/>
              <a:gd name="connsiteX107" fmla="*/ 479863 w 2502323"/>
              <a:gd name="connsiteY107" fmla="*/ 605546 h 1977699"/>
              <a:gd name="connsiteX108" fmla="*/ 490222 w 2502323"/>
              <a:gd name="connsiteY108" fmla="*/ 578963 h 1977699"/>
              <a:gd name="connsiteX109" fmla="*/ 512114 w 2502323"/>
              <a:gd name="connsiteY109" fmla="*/ 357307 h 1977699"/>
              <a:gd name="connsiteX110" fmla="*/ 545343 w 2502323"/>
              <a:gd name="connsiteY110" fmla="*/ 174158 h 1977699"/>
              <a:gd name="connsiteX111" fmla="*/ 581113 w 2502323"/>
              <a:gd name="connsiteY111" fmla="*/ 82486 h 1977699"/>
              <a:gd name="connsiteX112" fmla="*/ 646007 w 2502323"/>
              <a:gd name="connsiteY112" fmla="*/ 40656 h 1977699"/>
              <a:gd name="connsiteX113" fmla="*/ 675131 w 2502323"/>
              <a:gd name="connsiteY113" fmla="*/ 38506 h 1977699"/>
              <a:gd name="connsiteX114" fmla="*/ 724778 w 2502323"/>
              <a:gd name="connsiteY114" fmla="*/ 29124 h 1977699"/>
              <a:gd name="connsiteX115" fmla="*/ 808046 w 2502323"/>
              <a:gd name="connsiteY115" fmla="*/ 0 h 1977699"/>
              <a:gd name="connsiteX116" fmla="*/ 853002 w 2502323"/>
              <a:gd name="connsiteY116" fmla="*/ 0 h 1977699"/>
              <a:gd name="connsiteX117" fmla="*/ 549252 w 2502323"/>
              <a:gd name="connsiteY117" fmla="*/ 1158512 h 1977699"/>
              <a:gd name="connsiteX118" fmla="*/ 551989 w 2502323"/>
              <a:gd name="connsiteY118" fmla="*/ 1159489 h 1977699"/>
              <a:gd name="connsiteX119" fmla="*/ 578963 w 2502323"/>
              <a:gd name="connsiteY119" fmla="*/ 1121374 h 1977699"/>
              <a:gd name="connsiteX120" fmla="*/ 596945 w 2502323"/>
              <a:gd name="connsiteY120" fmla="*/ 1053548 h 1977699"/>
              <a:gd name="connsiteX121" fmla="*/ 607109 w 2502323"/>
              <a:gd name="connsiteY121" fmla="*/ 1007028 h 1977699"/>
              <a:gd name="connsiteX122" fmla="*/ 607891 w 2502323"/>
              <a:gd name="connsiteY122" fmla="*/ 997645 h 1977699"/>
              <a:gd name="connsiteX123" fmla="*/ 572903 w 2502323"/>
              <a:gd name="connsiteY123" fmla="*/ 906169 h 1977699"/>
              <a:gd name="connsiteX124" fmla="*/ 568017 w 2502323"/>
              <a:gd name="connsiteY124" fmla="*/ 906950 h 1977699"/>
              <a:gd name="connsiteX125" fmla="*/ 549252 w 2502323"/>
              <a:gd name="connsiteY125" fmla="*/ 1158512 h 1977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2502323" h="1977699">
                <a:moveTo>
                  <a:pt x="853002" y="0"/>
                </a:moveTo>
                <a:cubicBezTo>
                  <a:pt x="868053" y="2150"/>
                  <a:pt x="883104" y="4300"/>
                  <a:pt x="898350" y="6450"/>
                </a:cubicBezTo>
                <a:cubicBezTo>
                  <a:pt x="934315" y="11532"/>
                  <a:pt x="965980" y="26974"/>
                  <a:pt x="996277" y="45934"/>
                </a:cubicBezTo>
                <a:cubicBezTo>
                  <a:pt x="1021883" y="61962"/>
                  <a:pt x="1047293" y="78772"/>
                  <a:pt x="1077199" y="86395"/>
                </a:cubicBezTo>
                <a:cubicBezTo>
                  <a:pt x="1087559" y="89131"/>
                  <a:pt x="1098114" y="91477"/>
                  <a:pt x="1108669" y="93627"/>
                </a:cubicBezTo>
                <a:cubicBezTo>
                  <a:pt x="1116878" y="95191"/>
                  <a:pt x="1119224" y="100273"/>
                  <a:pt x="1116487" y="107114"/>
                </a:cubicBezTo>
                <a:cubicBezTo>
                  <a:pt x="1113164" y="115519"/>
                  <a:pt x="1108864" y="123533"/>
                  <a:pt x="1104564" y="131742"/>
                </a:cubicBezTo>
                <a:cubicBezTo>
                  <a:pt x="1092641" y="154807"/>
                  <a:pt x="1080522" y="177872"/>
                  <a:pt x="1068599" y="200936"/>
                </a:cubicBezTo>
                <a:cubicBezTo>
                  <a:pt x="1060976" y="215596"/>
                  <a:pt x="1058044" y="230842"/>
                  <a:pt x="1059412" y="247848"/>
                </a:cubicBezTo>
                <a:cubicBezTo>
                  <a:pt x="1060389" y="262116"/>
                  <a:pt x="1062930" y="274626"/>
                  <a:pt x="1073290" y="284790"/>
                </a:cubicBezTo>
                <a:cubicBezTo>
                  <a:pt x="1075831" y="287331"/>
                  <a:pt x="1077785" y="290459"/>
                  <a:pt x="1079740" y="293391"/>
                </a:cubicBezTo>
                <a:cubicBezTo>
                  <a:pt x="1086190" y="303164"/>
                  <a:pt x="1085018" y="307855"/>
                  <a:pt x="1074854" y="313914"/>
                </a:cubicBezTo>
                <a:cubicBezTo>
                  <a:pt x="1074072" y="314501"/>
                  <a:pt x="1073094" y="314696"/>
                  <a:pt x="1072313" y="315283"/>
                </a:cubicBezTo>
                <a:cubicBezTo>
                  <a:pt x="1057262" y="323297"/>
                  <a:pt x="1055307" y="320560"/>
                  <a:pt x="1062735" y="339325"/>
                </a:cubicBezTo>
                <a:cubicBezTo>
                  <a:pt x="1066253" y="348120"/>
                  <a:pt x="1064689" y="354375"/>
                  <a:pt x="1057262" y="359457"/>
                </a:cubicBezTo>
                <a:cubicBezTo>
                  <a:pt x="1054916" y="361021"/>
                  <a:pt x="1052571" y="362780"/>
                  <a:pt x="1050225" y="364344"/>
                </a:cubicBezTo>
                <a:cubicBezTo>
                  <a:pt x="1063908" y="378613"/>
                  <a:pt x="1063908" y="378808"/>
                  <a:pt x="1050421" y="392686"/>
                </a:cubicBezTo>
                <a:cubicBezTo>
                  <a:pt x="1045143" y="397964"/>
                  <a:pt x="1043775" y="403046"/>
                  <a:pt x="1046902" y="410082"/>
                </a:cubicBezTo>
                <a:cubicBezTo>
                  <a:pt x="1056871" y="432561"/>
                  <a:pt x="1046316" y="452107"/>
                  <a:pt x="1021492" y="454843"/>
                </a:cubicBezTo>
                <a:cubicBezTo>
                  <a:pt x="1005269" y="456603"/>
                  <a:pt x="988459" y="455234"/>
                  <a:pt x="972040" y="455234"/>
                </a:cubicBezTo>
                <a:cubicBezTo>
                  <a:pt x="969890" y="464226"/>
                  <a:pt x="967544" y="473022"/>
                  <a:pt x="965785" y="482013"/>
                </a:cubicBezTo>
                <a:cubicBezTo>
                  <a:pt x="965589" y="483186"/>
                  <a:pt x="967153" y="484945"/>
                  <a:pt x="968130" y="486118"/>
                </a:cubicBezTo>
                <a:cubicBezTo>
                  <a:pt x="975363" y="494523"/>
                  <a:pt x="982595" y="502927"/>
                  <a:pt x="990218" y="510941"/>
                </a:cubicBezTo>
                <a:cubicBezTo>
                  <a:pt x="991977" y="512701"/>
                  <a:pt x="995495" y="513092"/>
                  <a:pt x="998036" y="514069"/>
                </a:cubicBezTo>
                <a:cubicBezTo>
                  <a:pt x="1011914" y="519346"/>
                  <a:pt x="1026574" y="523451"/>
                  <a:pt x="1039670" y="530292"/>
                </a:cubicBezTo>
                <a:cubicBezTo>
                  <a:pt x="1059803" y="540847"/>
                  <a:pt x="1066644" y="564303"/>
                  <a:pt x="1058630" y="585804"/>
                </a:cubicBezTo>
                <a:cubicBezTo>
                  <a:pt x="1056480" y="591472"/>
                  <a:pt x="1056284" y="598509"/>
                  <a:pt x="1057262" y="604373"/>
                </a:cubicBezTo>
                <a:cubicBezTo>
                  <a:pt x="1060194" y="621965"/>
                  <a:pt x="1066058" y="638579"/>
                  <a:pt x="1072508" y="655389"/>
                </a:cubicBezTo>
                <a:cubicBezTo>
                  <a:pt x="1081108" y="677867"/>
                  <a:pt x="1074463" y="700736"/>
                  <a:pt x="1064689" y="722237"/>
                </a:cubicBezTo>
                <a:cubicBezTo>
                  <a:pt x="1063712" y="724583"/>
                  <a:pt x="1061953" y="726538"/>
                  <a:pt x="1061562" y="727319"/>
                </a:cubicBezTo>
                <a:cubicBezTo>
                  <a:pt x="1098114" y="755857"/>
                  <a:pt x="1134274" y="783808"/>
                  <a:pt x="1171412" y="812737"/>
                </a:cubicBezTo>
                <a:cubicBezTo>
                  <a:pt x="1174540" y="809805"/>
                  <a:pt x="1178449" y="805896"/>
                  <a:pt x="1182358" y="802377"/>
                </a:cubicBezTo>
                <a:cubicBezTo>
                  <a:pt x="1258394" y="733965"/>
                  <a:pt x="1312146" y="650111"/>
                  <a:pt x="1350652" y="556289"/>
                </a:cubicBezTo>
                <a:cubicBezTo>
                  <a:pt x="1359057" y="535765"/>
                  <a:pt x="1360426" y="512701"/>
                  <a:pt x="1366680" y="491200"/>
                </a:cubicBezTo>
                <a:cubicBezTo>
                  <a:pt x="1370590" y="477713"/>
                  <a:pt x="1375672" y="463835"/>
                  <a:pt x="1383490" y="452302"/>
                </a:cubicBezTo>
                <a:cubicBezTo>
                  <a:pt x="1394045" y="436274"/>
                  <a:pt x="1407337" y="422201"/>
                  <a:pt x="1419651" y="407541"/>
                </a:cubicBezTo>
                <a:cubicBezTo>
                  <a:pt x="1435874" y="387995"/>
                  <a:pt x="1452293" y="368644"/>
                  <a:pt x="1468517" y="349098"/>
                </a:cubicBezTo>
                <a:cubicBezTo>
                  <a:pt x="1483763" y="330724"/>
                  <a:pt x="1496859" y="310982"/>
                  <a:pt x="1503896" y="287722"/>
                </a:cubicBezTo>
                <a:cubicBezTo>
                  <a:pt x="1506241" y="279904"/>
                  <a:pt x="1509369" y="269740"/>
                  <a:pt x="1519533" y="269935"/>
                </a:cubicBezTo>
                <a:cubicBezTo>
                  <a:pt x="1530088" y="270130"/>
                  <a:pt x="1532629" y="280686"/>
                  <a:pt x="1535365" y="288700"/>
                </a:cubicBezTo>
                <a:cubicBezTo>
                  <a:pt x="1545920" y="319778"/>
                  <a:pt x="1546507" y="352030"/>
                  <a:pt x="1544943" y="384281"/>
                </a:cubicBezTo>
                <a:cubicBezTo>
                  <a:pt x="1542402" y="441161"/>
                  <a:pt x="1527156" y="493350"/>
                  <a:pt x="1488650" y="536938"/>
                </a:cubicBezTo>
                <a:cubicBezTo>
                  <a:pt x="1475163" y="551989"/>
                  <a:pt x="1460894" y="566258"/>
                  <a:pt x="1446820" y="580722"/>
                </a:cubicBezTo>
                <a:cubicBezTo>
                  <a:pt x="1444279" y="583263"/>
                  <a:pt x="1441934" y="585804"/>
                  <a:pt x="1438611" y="589322"/>
                </a:cubicBezTo>
                <a:cubicBezTo>
                  <a:pt x="1496077" y="635256"/>
                  <a:pt x="1553153" y="680799"/>
                  <a:pt x="1611010" y="726929"/>
                </a:cubicBezTo>
                <a:cubicBezTo>
                  <a:pt x="1602409" y="736897"/>
                  <a:pt x="1594591" y="746279"/>
                  <a:pt x="1586577" y="755466"/>
                </a:cubicBezTo>
                <a:cubicBezTo>
                  <a:pt x="1530870" y="819774"/>
                  <a:pt x="1475358" y="884277"/>
                  <a:pt x="1411051" y="940179"/>
                </a:cubicBezTo>
                <a:cubicBezTo>
                  <a:pt x="1380754" y="966567"/>
                  <a:pt x="1346939" y="989045"/>
                  <a:pt x="1314883" y="1013478"/>
                </a:cubicBezTo>
                <a:cubicBezTo>
                  <a:pt x="1309410" y="1017583"/>
                  <a:pt x="1304132" y="1021883"/>
                  <a:pt x="1299441" y="1026769"/>
                </a:cubicBezTo>
                <a:cubicBezTo>
                  <a:pt x="1277354" y="1049443"/>
                  <a:pt x="1250771" y="1060976"/>
                  <a:pt x="1218715" y="1059216"/>
                </a:cubicBezTo>
                <a:cubicBezTo>
                  <a:pt x="1214610" y="1059021"/>
                  <a:pt x="1210114" y="1058826"/>
                  <a:pt x="1206205" y="1059998"/>
                </a:cubicBezTo>
                <a:cubicBezTo>
                  <a:pt x="1154016" y="1074072"/>
                  <a:pt x="1100850" y="1076026"/>
                  <a:pt x="1047293" y="1075049"/>
                </a:cubicBezTo>
                <a:cubicBezTo>
                  <a:pt x="1042797" y="1075049"/>
                  <a:pt x="1038302" y="1075049"/>
                  <a:pt x="1032829" y="1075049"/>
                </a:cubicBezTo>
                <a:cubicBezTo>
                  <a:pt x="1032829" y="1079545"/>
                  <a:pt x="1032829" y="1083258"/>
                  <a:pt x="1032829" y="1087168"/>
                </a:cubicBezTo>
                <a:cubicBezTo>
                  <a:pt x="1033611" y="1145807"/>
                  <a:pt x="1035565" y="1204446"/>
                  <a:pt x="1034979" y="1263085"/>
                </a:cubicBezTo>
                <a:cubicBezTo>
                  <a:pt x="1034783" y="1293773"/>
                  <a:pt x="1030679" y="1324656"/>
                  <a:pt x="1027747" y="1355344"/>
                </a:cubicBezTo>
                <a:cubicBezTo>
                  <a:pt x="1026965" y="1364139"/>
                  <a:pt x="1029897" y="1370394"/>
                  <a:pt x="1037324" y="1373717"/>
                </a:cubicBezTo>
                <a:cubicBezTo>
                  <a:pt x="1050421" y="1379581"/>
                  <a:pt x="1063517" y="1385445"/>
                  <a:pt x="1077199" y="1389354"/>
                </a:cubicBezTo>
                <a:cubicBezTo>
                  <a:pt x="1152648" y="1411051"/>
                  <a:pt x="1227706" y="1433724"/>
                  <a:pt x="1300223" y="1463826"/>
                </a:cubicBezTo>
                <a:cubicBezTo>
                  <a:pt x="1345375" y="1482590"/>
                  <a:pt x="1389550" y="1503309"/>
                  <a:pt x="1430011" y="1531261"/>
                </a:cubicBezTo>
                <a:cubicBezTo>
                  <a:pt x="1442325" y="1539666"/>
                  <a:pt x="1453662" y="1549634"/>
                  <a:pt x="1464217" y="1560189"/>
                </a:cubicBezTo>
                <a:cubicBezTo>
                  <a:pt x="1484545" y="1580517"/>
                  <a:pt x="1493732" y="1605732"/>
                  <a:pt x="1494514" y="1634270"/>
                </a:cubicBezTo>
                <a:cubicBezTo>
                  <a:pt x="1494709" y="1642088"/>
                  <a:pt x="1494709" y="1649907"/>
                  <a:pt x="1495100" y="1657725"/>
                </a:cubicBezTo>
                <a:cubicBezTo>
                  <a:pt x="1495686" y="1673558"/>
                  <a:pt x="1503505" y="1685286"/>
                  <a:pt x="1518946" y="1688218"/>
                </a:cubicBezTo>
                <a:cubicBezTo>
                  <a:pt x="1539275" y="1692322"/>
                  <a:pt x="1559994" y="1696232"/>
                  <a:pt x="1580713" y="1696232"/>
                </a:cubicBezTo>
                <a:cubicBezTo>
                  <a:pt x="1665153" y="1696818"/>
                  <a:pt x="1749398" y="1697209"/>
                  <a:pt x="1833838" y="1695450"/>
                </a:cubicBezTo>
                <a:cubicBezTo>
                  <a:pt x="1929811" y="1693495"/>
                  <a:pt x="2025979" y="1690368"/>
                  <a:pt x="2121951" y="1685872"/>
                </a:cubicBezTo>
                <a:cubicBezTo>
                  <a:pt x="2168667" y="1683722"/>
                  <a:pt x="2215383" y="1677663"/>
                  <a:pt x="2262099" y="1673949"/>
                </a:cubicBezTo>
                <a:cubicBezTo>
                  <a:pt x="2266203" y="1673558"/>
                  <a:pt x="2272067" y="1675122"/>
                  <a:pt x="2274608" y="1678054"/>
                </a:cubicBezTo>
                <a:cubicBezTo>
                  <a:pt x="2339893" y="1754284"/>
                  <a:pt x="2404200" y="1831102"/>
                  <a:pt x="2462839" y="1912610"/>
                </a:cubicBezTo>
                <a:cubicBezTo>
                  <a:pt x="2473394" y="1927465"/>
                  <a:pt x="2483558" y="1942711"/>
                  <a:pt x="2493527" y="1957762"/>
                </a:cubicBezTo>
                <a:cubicBezTo>
                  <a:pt x="2496655" y="1962453"/>
                  <a:pt x="2499000" y="1967926"/>
                  <a:pt x="2502323" y="1973790"/>
                </a:cubicBezTo>
                <a:cubicBezTo>
                  <a:pt x="2494895" y="1975158"/>
                  <a:pt x="2488641" y="1976331"/>
                  <a:pt x="2482386" y="1977699"/>
                </a:cubicBezTo>
                <a:cubicBezTo>
                  <a:pt x="2451112" y="1977699"/>
                  <a:pt x="2419837" y="1977699"/>
                  <a:pt x="2388563" y="1977699"/>
                </a:cubicBezTo>
                <a:cubicBezTo>
                  <a:pt x="2385045" y="1977308"/>
                  <a:pt x="2381527" y="1976331"/>
                  <a:pt x="2378008" y="1976331"/>
                </a:cubicBezTo>
                <a:cubicBezTo>
                  <a:pt x="2322106" y="1974963"/>
                  <a:pt x="2266008" y="1972813"/>
                  <a:pt x="2209910" y="1972422"/>
                </a:cubicBezTo>
                <a:cubicBezTo>
                  <a:pt x="1806669" y="1969685"/>
                  <a:pt x="1403427" y="1967340"/>
                  <a:pt x="1000382" y="1964799"/>
                </a:cubicBezTo>
                <a:cubicBezTo>
                  <a:pt x="724192" y="1963235"/>
                  <a:pt x="448002" y="1961867"/>
                  <a:pt x="171812" y="1960107"/>
                </a:cubicBezTo>
                <a:cubicBezTo>
                  <a:pt x="114542" y="1959716"/>
                  <a:pt x="57271" y="1957566"/>
                  <a:pt x="0" y="1956198"/>
                </a:cubicBezTo>
                <a:cubicBezTo>
                  <a:pt x="0" y="1955612"/>
                  <a:pt x="0" y="1954830"/>
                  <a:pt x="0" y="1954243"/>
                </a:cubicBezTo>
                <a:cubicBezTo>
                  <a:pt x="14073" y="1938997"/>
                  <a:pt x="27365" y="1922774"/>
                  <a:pt x="42416" y="1908505"/>
                </a:cubicBezTo>
                <a:cubicBezTo>
                  <a:pt x="94409" y="1858662"/>
                  <a:pt x="139756" y="1803541"/>
                  <a:pt x="180804" y="1744511"/>
                </a:cubicBezTo>
                <a:cubicBezTo>
                  <a:pt x="189209" y="1732588"/>
                  <a:pt x="196636" y="1719883"/>
                  <a:pt x="202500" y="1706591"/>
                </a:cubicBezTo>
                <a:cubicBezTo>
                  <a:pt x="205628" y="1699750"/>
                  <a:pt x="209146" y="1696036"/>
                  <a:pt x="215987" y="1694668"/>
                </a:cubicBezTo>
                <a:cubicBezTo>
                  <a:pt x="220092" y="1693886"/>
                  <a:pt x="224197" y="1692713"/>
                  <a:pt x="228497" y="1692322"/>
                </a:cubicBezTo>
                <a:cubicBezTo>
                  <a:pt x="323101" y="1681963"/>
                  <a:pt x="417510" y="1680008"/>
                  <a:pt x="511919" y="1695059"/>
                </a:cubicBezTo>
                <a:cubicBezTo>
                  <a:pt x="532051" y="1698186"/>
                  <a:pt x="538893" y="1692322"/>
                  <a:pt x="536156" y="1671799"/>
                </a:cubicBezTo>
                <a:cubicBezTo>
                  <a:pt x="535179" y="1664567"/>
                  <a:pt x="532442" y="1653621"/>
                  <a:pt x="527556" y="1651666"/>
                </a:cubicBezTo>
                <a:cubicBezTo>
                  <a:pt x="515046" y="1646389"/>
                  <a:pt x="509964" y="1636615"/>
                  <a:pt x="505859" y="1625670"/>
                </a:cubicBezTo>
                <a:cubicBezTo>
                  <a:pt x="491395" y="1588727"/>
                  <a:pt x="485140" y="1550221"/>
                  <a:pt x="489245" y="1510737"/>
                </a:cubicBezTo>
                <a:cubicBezTo>
                  <a:pt x="492177" y="1482395"/>
                  <a:pt x="499409" y="1454443"/>
                  <a:pt x="518369" y="1432161"/>
                </a:cubicBezTo>
                <a:cubicBezTo>
                  <a:pt x="531856" y="1416133"/>
                  <a:pt x="534983" y="1401278"/>
                  <a:pt x="524819" y="1382318"/>
                </a:cubicBezTo>
                <a:cubicBezTo>
                  <a:pt x="516414" y="1366876"/>
                  <a:pt x="515242" y="1349675"/>
                  <a:pt x="521692" y="1333061"/>
                </a:cubicBezTo>
                <a:cubicBezTo>
                  <a:pt x="523842" y="1327783"/>
                  <a:pt x="527947" y="1321137"/>
                  <a:pt x="532833" y="1319378"/>
                </a:cubicBezTo>
                <a:cubicBezTo>
                  <a:pt x="540261" y="1316446"/>
                  <a:pt x="542997" y="1311755"/>
                  <a:pt x="543584" y="1305109"/>
                </a:cubicBezTo>
                <a:cubicBezTo>
                  <a:pt x="545539" y="1285759"/>
                  <a:pt x="548275" y="1266212"/>
                  <a:pt x="548861" y="1246861"/>
                </a:cubicBezTo>
                <a:cubicBezTo>
                  <a:pt x="549839" y="1219106"/>
                  <a:pt x="549057" y="1191154"/>
                  <a:pt x="549057" y="1163594"/>
                </a:cubicBezTo>
                <a:cubicBezTo>
                  <a:pt x="543193" y="1167308"/>
                  <a:pt x="536547" y="1171412"/>
                  <a:pt x="528729" y="1176299"/>
                </a:cubicBezTo>
                <a:cubicBezTo>
                  <a:pt x="528533" y="1171999"/>
                  <a:pt x="528338" y="1169458"/>
                  <a:pt x="528142" y="1167112"/>
                </a:cubicBezTo>
                <a:cubicBezTo>
                  <a:pt x="526188" y="1130365"/>
                  <a:pt x="532051" y="1093032"/>
                  <a:pt x="517978" y="1057262"/>
                </a:cubicBezTo>
                <a:cubicBezTo>
                  <a:pt x="516414" y="1053157"/>
                  <a:pt x="516414" y="1048270"/>
                  <a:pt x="516219" y="1043775"/>
                </a:cubicBezTo>
                <a:cubicBezTo>
                  <a:pt x="515242" y="1000186"/>
                  <a:pt x="514069" y="956598"/>
                  <a:pt x="513678" y="912814"/>
                </a:cubicBezTo>
                <a:cubicBezTo>
                  <a:pt x="513678" y="899327"/>
                  <a:pt x="516414" y="886036"/>
                  <a:pt x="517196" y="872549"/>
                </a:cubicBezTo>
                <a:cubicBezTo>
                  <a:pt x="517392" y="868053"/>
                  <a:pt x="516805" y="862580"/>
                  <a:pt x="514460" y="858866"/>
                </a:cubicBezTo>
                <a:cubicBezTo>
                  <a:pt x="506055" y="844598"/>
                  <a:pt x="497064" y="830720"/>
                  <a:pt x="487877" y="816842"/>
                </a:cubicBezTo>
                <a:cubicBezTo>
                  <a:pt x="481036" y="806678"/>
                  <a:pt x="479472" y="795341"/>
                  <a:pt x="478690" y="783613"/>
                </a:cubicBezTo>
                <a:cubicBezTo>
                  <a:pt x="475563" y="736506"/>
                  <a:pt x="472631" y="689400"/>
                  <a:pt x="468330" y="642293"/>
                </a:cubicBezTo>
                <a:cubicBezTo>
                  <a:pt x="466962" y="627633"/>
                  <a:pt x="470285" y="615710"/>
                  <a:pt x="479863" y="605546"/>
                </a:cubicBezTo>
                <a:cubicBezTo>
                  <a:pt x="487290" y="597727"/>
                  <a:pt x="489245" y="588736"/>
                  <a:pt x="490222" y="578963"/>
                </a:cubicBezTo>
                <a:cubicBezTo>
                  <a:pt x="497454" y="505078"/>
                  <a:pt x="504100" y="431192"/>
                  <a:pt x="512114" y="357307"/>
                </a:cubicBezTo>
                <a:cubicBezTo>
                  <a:pt x="518955" y="295541"/>
                  <a:pt x="526579" y="233579"/>
                  <a:pt x="545343" y="174158"/>
                </a:cubicBezTo>
                <a:cubicBezTo>
                  <a:pt x="555116" y="142884"/>
                  <a:pt x="567430" y="112196"/>
                  <a:pt x="581113" y="82486"/>
                </a:cubicBezTo>
                <a:cubicBezTo>
                  <a:pt x="593427" y="56098"/>
                  <a:pt x="616492" y="42611"/>
                  <a:pt x="646007" y="40656"/>
                </a:cubicBezTo>
                <a:cubicBezTo>
                  <a:pt x="655780" y="40070"/>
                  <a:pt x="665553" y="39875"/>
                  <a:pt x="675131" y="38506"/>
                </a:cubicBezTo>
                <a:cubicBezTo>
                  <a:pt x="691745" y="35965"/>
                  <a:pt x="709337" y="35183"/>
                  <a:pt x="724778" y="29124"/>
                </a:cubicBezTo>
                <a:cubicBezTo>
                  <a:pt x="751557" y="18569"/>
                  <a:pt x="778140" y="4496"/>
                  <a:pt x="808046" y="0"/>
                </a:cubicBezTo>
                <a:cubicBezTo>
                  <a:pt x="823097" y="0"/>
                  <a:pt x="837952" y="0"/>
                  <a:pt x="853002" y="0"/>
                </a:cubicBezTo>
                <a:close/>
                <a:moveTo>
                  <a:pt x="549252" y="1158512"/>
                </a:moveTo>
                <a:cubicBezTo>
                  <a:pt x="550230" y="1158903"/>
                  <a:pt x="551011" y="1159294"/>
                  <a:pt x="551989" y="1159489"/>
                </a:cubicBezTo>
                <a:cubicBezTo>
                  <a:pt x="564108" y="1149130"/>
                  <a:pt x="574272" y="1136815"/>
                  <a:pt x="578963" y="1121374"/>
                </a:cubicBezTo>
                <a:cubicBezTo>
                  <a:pt x="585804" y="1099091"/>
                  <a:pt x="591277" y="1076222"/>
                  <a:pt x="596945" y="1053548"/>
                </a:cubicBezTo>
                <a:cubicBezTo>
                  <a:pt x="600659" y="1038106"/>
                  <a:pt x="603787" y="1022665"/>
                  <a:pt x="607109" y="1007028"/>
                </a:cubicBezTo>
                <a:cubicBezTo>
                  <a:pt x="607696" y="1003900"/>
                  <a:pt x="608869" y="1000186"/>
                  <a:pt x="607891" y="997645"/>
                </a:cubicBezTo>
                <a:cubicBezTo>
                  <a:pt x="596359" y="966958"/>
                  <a:pt x="584631" y="936661"/>
                  <a:pt x="572903" y="906169"/>
                </a:cubicBezTo>
                <a:cubicBezTo>
                  <a:pt x="571340" y="906364"/>
                  <a:pt x="569776" y="906755"/>
                  <a:pt x="568017" y="906950"/>
                </a:cubicBezTo>
                <a:cubicBezTo>
                  <a:pt x="561762" y="990804"/>
                  <a:pt x="555507" y="1074658"/>
                  <a:pt x="549252" y="1158512"/>
                </a:cubicBezTo>
                <a:close/>
              </a:path>
            </a:pathLst>
          </a:custGeom>
          <a:solidFill>
            <a:schemeClr val="accent4"/>
          </a:solidFill>
          <a:ln w="19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801141D-82D0-41DE-ABC7-CD8B77D57474}"/>
              </a:ext>
            </a:extLst>
          </p:cNvPr>
          <p:cNvSpPr/>
          <p:nvPr/>
        </p:nvSpPr>
        <p:spPr>
          <a:xfrm>
            <a:off x="7457244" y="-1"/>
            <a:ext cx="424101" cy="997705"/>
          </a:xfrm>
          <a:custGeom>
            <a:avLst/>
            <a:gdLst>
              <a:gd name="connsiteX0" fmla="*/ 279672 w 424101"/>
              <a:gd name="connsiteY0" fmla="*/ 568842 h 997705"/>
              <a:gd name="connsiteX1" fmla="*/ 230142 w 424101"/>
              <a:gd name="connsiteY1" fmla="*/ 873642 h 997705"/>
              <a:gd name="connsiteX2" fmla="*/ 328250 w 424101"/>
              <a:gd name="connsiteY2" fmla="*/ 842210 h 997705"/>
              <a:gd name="connsiteX3" fmla="*/ 279672 w 424101"/>
              <a:gd name="connsiteY3" fmla="*/ 568842 h 997705"/>
              <a:gd name="connsiteX4" fmla="*/ 152990 w 424101"/>
              <a:gd name="connsiteY4" fmla="*/ 568842 h 997705"/>
              <a:gd name="connsiteX5" fmla="*/ 103460 w 424101"/>
              <a:gd name="connsiteY5" fmla="*/ 640280 h 997705"/>
              <a:gd name="connsiteX6" fmla="*/ 102507 w 424101"/>
              <a:gd name="connsiteY6" fmla="*/ 828875 h 997705"/>
              <a:gd name="connsiteX7" fmla="*/ 192042 w 424101"/>
              <a:gd name="connsiteY7" fmla="*/ 874595 h 997705"/>
              <a:gd name="connsiteX8" fmla="*/ 205377 w 424101"/>
              <a:gd name="connsiteY8" fmla="*/ 853640 h 997705"/>
              <a:gd name="connsiteX9" fmla="*/ 152990 w 424101"/>
              <a:gd name="connsiteY9" fmla="*/ 568842 h 997705"/>
              <a:gd name="connsiteX10" fmla="*/ 57740 w 424101"/>
              <a:gd name="connsiteY10" fmla="*/ 567890 h 997705"/>
              <a:gd name="connsiteX11" fmla="*/ 73932 w 424101"/>
              <a:gd name="connsiteY11" fmla="*/ 841257 h 997705"/>
              <a:gd name="connsiteX12" fmla="*/ 57740 w 424101"/>
              <a:gd name="connsiteY12" fmla="*/ 567890 h 997705"/>
              <a:gd name="connsiteX13" fmla="*/ 370160 w 424101"/>
              <a:gd name="connsiteY13" fmla="*/ 557412 h 997705"/>
              <a:gd name="connsiteX14" fmla="*/ 354920 w 424101"/>
              <a:gd name="connsiteY14" fmla="*/ 842210 h 997705"/>
              <a:gd name="connsiteX15" fmla="*/ 370160 w 424101"/>
              <a:gd name="connsiteY15" fmla="*/ 557412 h 997705"/>
              <a:gd name="connsiteX16" fmla="*/ 207282 w 424101"/>
              <a:gd name="connsiteY16" fmla="*/ 0 h 997705"/>
              <a:gd name="connsiteX17" fmla="*/ 222075 w 424101"/>
              <a:gd name="connsiteY17" fmla="*/ 0 h 997705"/>
              <a:gd name="connsiteX18" fmla="*/ 222522 w 424101"/>
              <a:gd name="connsiteY18" fmla="*/ 203082 h 997705"/>
              <a:gd name="connsiteX19" fmla="*/ 246335 w 424101"/>
              <a:gd name="connsiteY19" fmla="*/ 268805 h 997705"/>
              <a:gd name="connsiteX20" fmla="*/ 309200 w 424101"/>
              <a:gd name="connsiteY20" fmla="*/ 339290 h 997705"/>
              <a:gd name="connsiteX21" fmla="*/ 360635 w 424101"/>
              <a:gd name="connsiteY21" fmla="*/ 453590 h 997705"/>
              <a:gd name="connsiteX22" fmla="*/ 382542 w 424101"/>
              <a:gd name="connsiteY22" fmla="*/ 513597 h 997705"/>
              <a:gd name="connsiteX23" fmla="*/ 380637 w 424101"/>
              <a:gd name="connsiteY23" fmla="*/ 836495 h 997705"/>
              <a:gd name="connsiteX24" fmla="*/ 384447 w 424101"/>
              <a:gd name="connsiteY24" fmla="*/ 903170 h 997705"/>
              <a:gd name="connsiteX25" fmla="*/ 357777 w 424101"/>
              <a:gd name="connsiteY25" fmla="*/ 976512 h 997705"/>
              <a:gd name="connsiteX26" fmla="*/ 61550 w 424101"/>
              <a:gd name="connsiteY26" fmla="*/ 974607 h 997705"/>
              <a:gd name="connsiteX27" fmla="*/ 37737 w 424101"/>
              <a:gd name="connsiteY27" fmla="*/ 906027 h 997705"/>
              <a:gd name="connsiteX28" fmla="*/ 39642 w 424101"/>
              <a:gd name="connsiteY28" fmla="*/ 828875 h 997705"/>
              <a:gd name="connsiteX29" fmla="*/ 48215 w 424101"/>
              <a:gd name="connsiteY29" fmla="*/ 502167 h 997705"/>
              <a:gd name="connsiteX30" fmla="*/ 64407 w 424101"/>
              <a:gd name="connsiteY30" fmla="*/ 457400 h 997705"/>
              <a:gd name="connsiteX31" fmla="*/ 113937 w 424101"/>
              <a:gd name="connsiteY31" fmla="*/ 343100 h 997705"/>
              <a:gd name="connsiteX32" fmla="*/ 207282 w 424101"/>
              <a:gd name="connsiteY32" fmla="*/ 101165 h 997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424101" h="997705">
                <a:moveTo>
                  <a:pt x="279672" y="568842"/>
                </a:moveTo>
                <a:cubicBezTo>
                  <a:pt x="217760" y="664092"/>
                  <a:pt x="235857" y="769820"/>
                  <a:pt x="230142" y="873642"/>
                </a:cubicBezTo>
                <a:cubicBezTo>
                  <a:pt x="304437" y="875547"/>
                  <a:pt x="314915" y="871737"/>
                  <a:pt x="328250" y="842210"/>
                </a:cubicBezTo>
                <a:cubicBezTo>
                  <a:pt x="370160" y="745055"/>
                  <a:pt x="353015" y="644090"/>
                  <a:pt x="279672" y="568842"/>
                </a:cubicBezTo>
                <a:close/>
                <a:moveTo>
                  <a:pt x="152990" y="568842"/>
                </a:moveTo>
                <a:cubicBezTo>
                  <a:pt x="135845" y="592655"/>
                  <a:pt x="112985" y="613610"/>
                  <a:pt x="103460" y="640280"/>
                </a:cubicBezTo>
                <a:cubicBezTo>
                  <a:pt x="80600" y="702192"/>
                  <a:pt x="82505" y="766010"/>
                  <a:pt x="102507" y="828875"/>
                </a:cubicBezTo>
                <a:cubicBezTo>
                  <a:pt x="114890" y="866022"/>
                  <a:pt x="155847" y="888882"/>
                  <a:pt x="192042" y="874595"/>
                </a:cubicBezTo>
                <a:cubicBezTo>
                  <a:pt x="198710" y="871737"/>
                  <a:pt x="206330" y="860307"/>
                  <a:pt x="205377" y="853640"/>
                </a:cubicBezTo>
                <a:cubicBezTo>
                  <a:pt x="195852" y="758390"/>
                  <a:pt x="220617" y="656472"/>
                  <a:pt x="152990" y="568842"/>
                </a:cubicBezTo>
                <a:close/>
                <a:moveTo>
                  <a:pt x="57740" y="567890"/>
                </a:moveTo>
                <a:cubicBezTo>
                  <a:pt x="4400" y="634565"/>
                  <a:pt x="20592" y="805062"/>
                  <a:pt x="73932" y="841257"/>
                </a:cubicBezTo>
                <a:cubicBezTo>
                  <a:pt x="68217" y="755532"/>
                  <a:pt x="62502" y="661235"/>
                  <a:pt x="57740" y="567890"/>
                </a:cubicBezTo>
                <a:close/>
                <a:moveTo>
                  <a:pt x="370160" y="557412"/>
                </a:moveTo>
                <a:cubicBezTo>
                  <a:pt x="378732" y="653615"/>
                  <a:pt x="391115" y="749817"/>
                  <a:pt x="354920" y="842210"/>
                </a:cubicBezTo>
                <a:cubicBezTo>
                  <a:pt x="417785" y="753627"/>
                  <a:pt x="424452" y="616467"/>
                  <a:pt x="370160" y="557412"/>
                </a:cubicBezTo>
                <a:close/>
                <a:moveTo>
                  <a:pt x="207282" y="0"/>
                </a:moveTo>
                <a:lnTo>
                  <a:pt x="222075" y="0"/>
                </a:lnTo>
                <a:lnTo>
                  <a:pt x="222522" y="203082"/>
                </a:lnTo>
                <a:cubicBezTo>
                  <a:pt x="222522" y="224990"/>
                  <a:pt x="233952" y="249755"/>
                  <a:pt x="246335" y="268805"/>
                </a:cubicBezTo>
                <a:cubicBezTo>
                  <a:pt x="264432" y="294522"/>
                  <a:pt x="287292" y="316430"/>
                  <a:pt x="309200" y="339290"/>
                </a:cubicBezTo>
                <a:cubicBezTo>
                  <a:pt x="340632" y="371675"/>
                  <a:pt x="366350" y="403107"/>
                  <a:pt x="360635" y="453590"/>
                </a:cubicBezTo>
                <a:cubicBezTo>
                  <a:pt x="358730" y="472640"/>
                  <a:pt x="373017" y="494547"/>
                  <a:pt x="382542" y="513597"/>
                </a:cubicBezTo>
                <a:cubicBezTo>
                  <a:pt x="435882" y="622182"/>
                  <a:pt x="440645" y="729815"/>
                  <a:pt x="380637" y="836495"/>
                </a:cubicBezTo>
                <a:cubicBezTo>
                  <a:pt x="365397" y="863165"/>
                  <a:pt x="370160" y="880310"/>
                  <a:pt x="384447" y="903170"/>
                </a:cubicBezTo>
                <a:cubicBezTo>
                  <a:pt x="412070" y="946032"/>
                  <a:pt x="407307" y="963177"/>
                  <a:pt x="357777" y="976512"/>
                </a:cubicBezTo>
                <a:cubicBezTo>
                  <a:pt x="259670" y="1004135"/>
                  <a:pt x="159657" y="1006040"/>
                  <a:pt x="61550" y="974607"/>
                </a:cubicBezTo>
                <a:cubicBezTo>
                  <a:pt x="15830" y="960320"/>
                  <a:pt x="11067" y="944127"/>
                  <a:pt x="37737" y="906027"/>
                </a:cubicBezTo>
                <a:cubicBezTo>
                  <a:pt x="56787" y="878405"/>
                  <a:pt x="55835" y="858402"/>
                  <a:pt x="39642" y="828875"/>
                </a:cubicBezTo>
                <a:cubicBezTo>
                  <a:pt x="-20365" y="719337"/>
                  <a:pt x="-7983" y="609800"/>
                  <a:pt x="48215" y="502167"/>
                </a:cubicBezTo>
                <a:cubicBezTo>
                  <a:pt x="55835" y="487880"/>
                  <a:pt x="66312" y="470735"/>
                  <a:pt x="64407" y="457400"/>
                </a:cubicBezTo>
                <a:cubicBezTo>
                  <a:pt x="57740" y="407870"/>
                  <a:pt x="77742" y="370722"/>
                  <a:pt x="113937" y="343100"/>
                </a:cubicBezTo>
                <a:cubicBezTo>
                  <a:pt x="193947" y="280235"/>
                  <a:pt x="209187" y="199272"/>
                  <a:pt x="207282" y="101165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24D2AC3-9E3E-4CFB-9E9C-418E5CC49B22}"/>
              </a:ext>
            </a:extLst>
          </p:cNvPr>
          <p:cNvSpPr/>
          <p:nvPr/>
        </p:nvSpPr>
        <p:spPr>
          <a:xfrm>
            <a:off x="8363567" y="-1"/>
            <a:ext cx="594292" cy="1844267"/>
          </a:xfrm>
          <a:custGeom>
            <a:avLst/>
            <a:gdLst>
              <a:gd name="connsiteX0" fmla="*/ 335772 w 594292"/>
              <a:gd name="connsiteY0" fmla="*/ 1738512 h 1844267"/>
              <a:gd name="connsiteX1" fmla="*/ 339581 w 594292"/>
              <a:gd name="connsiteY1" fmla="*/ 1811855 h 1844267"/>
              <a:gd name="connsiteX2" fmla="*/ 335772 w 594292"/>
              <a:gd name="connsiteY2" fmla="*/ 1738512 h 1844267"/>
              <a:gd name="connsiteX3" fmla="*/ 269097 w 594292"/>
              <a:gd name="connsiteY3" fmla="*/ 1736607 h 1844267"/>
              <a:gd name="connsiteX4" fmla="*/ 250999 w 594292"/>
              <a:gd name="connsiteY4" fmla="*/ 1794710 h 1844267"/>
              <a:gd name="connsiteX5" fmla="*/ 276717 w 594292"/>
              <a:gd name="connsiteY5" fmla="*/ 1796615 h 1844267"/>
              <a:gd name="connsiteX6" fmla="*/ 269097 w 594292"/>
              <a:gd name="connsiteY6" fmla="*/ 1736607 h 1844267"/>
              <a:gd name="connsiteX7" fmla="*/ 203374 w 594292"/>
              <a:gd name="connsiteY7" fmla="*/ 1731845 h 1844267"/>
              <a:gd name="connsiteX8" fmla="*/ 192897 w 594292"/>
              <a:gd name="connsiteY8" fmla="*/ 1802330 h 1844267"/>
              <a:gd name="connsiteX9" fmla="*/ 203374 w 594292"/>
              <a:gd name="connsiteY9" fmla="*/ 1731845 h 1844267"/>
              <a:gd name="connsiteX10" fmla="*/ 391969 w 594292"/>
              <a:gd name="connsiteY10" fmla="*/ 1728987 h 1844267"/>
              <a:gd name="connsiteX11" fmla="*/ 413876 w 594292"/>
              <a:gd name="connsiteY11" fmla="*/ 1801377 h 1844267"/>
              <a:gd name="connsiteX12" fmla="*/ 391969 w 594292"/>
              <a:gd name="connsiteY12" fmla="*/ 1728987 h 1844267"/>
              <a:gd name="connsiteX13" fmla="*/ 215756 w 594292"/>
              <a:gd name="connsiteY13" fmla="*/ 1236545 h 1844267"/>
              <a:gd name="connsiteX14" fmla="*/ 140509 w 594292"/>
              <a:gd name="connsiteY14" fmla="*/ 1345130 h 1844267"/>
              <a:gd name="connsiteX15" fmla="*/ 135747 w 594292"/>
              <a:gd name="connsiteY15" fmla="*/ 1587065 h 1844267"/>
              <a:gd name="connsiteX16" fmla="*/ 231949 w 594292"/>
              <a:gd name="connsiteY16" fmla="*/ 1675647 h 1844267"/>
              <a:gd name="connsiteX17" fmla="*/ 288147 w 594292"/>
              <a:gd name="connsiteY17" fmla="*/ 1627070 h 1844267"/>
              <a:gd name="connsiteX18" fmla="*/ 273859 w 594292"/>
              <a:gd name="connsiteY18" fmla="*/ 1358465 h 1844267"/>
              <a:gd name="connsiteX19" fmla="*/ 258619 w 594292"/>
              <a:gd name="connsiteY19" fmla="*/ 1316555 h 1844267"/>
              <a:gd name="connsiteX20" fmla="*/ 215756 w 594292"/>
              <a:gd name="connsiteY20" fmla="*/ 1236545 h 1844267"/>
              <a:gd name="connsiteX21" fmla="*/ 391969 w 594292"/>
              <a:gd name="connsiteY21" fmla="*/ 1235592 h 1844267"/>
              <a:gd name="connsiteX22" fmla="*/ 369109 w 594292"/>
              <a:gd name="connsiteY22" fmla="*/ 1288932 h 1844267"/>
              <a:gd name="connsiteX23" fmla="*/ 335772 w 594292"/>
              <a:gd name="connsiteY23" fmla="*/ 1362275 h 1844267"/>
              <a:gd name="connsiteX24" fmla="*/ 324342 w 594292"/>
              <a:gd name="connsiteY24" fmla="*/ 1559442 h 1844267"/>
              <a:gd name="connsiteX25" fmla="*/ 324342 w 594292"/>
              <a:gd name="connsiteY25" fmla="*/ 1672790 h 1844267"/>
              <a:gd name="connsiteX26" fmla="*/ 475789 w 594292"/>
              <a:gd name="connsiteY26" fmla="*/ 1582302 h 1844267"/>
              <a:gd name="connsiteX27" fmla="*/ 491029 w 594292"/>
              <a:gd name="connsiteY27" fmla="*/ 1439427 h 1844267"/>
              <a:gd name="connsiteX28" fmla="*/ 451976 w 594292"/>
              <a:gd name="connsiteY28" fmla="*/ 1304172 h 1844267"/>
              <a:gd name="connsiteX29" fmla="*/ 391969 w 594292"/>
              <a:gd name="connsiteY29" fmla="*/ 1235592 h 1844267"/>
              <a:gd name="connsiteX30" fmla="*/ 83359 w 594292"/>
              <a:gd name="connsiteY30" fmla="*/ 1222257 h 1844267"/>
              <a:gd name="connsiteX31" fmla="*/ 112886 w 594292"/>
              <a:gd name="connsiteY31" fmla="*/ 1641357 h 1844267"/>
              <a:gd name="connsiteX32" fmla="*/ 84311 w 594292"/>
              <a:gd name="connsiteY32" fmla="*/ 1437522 h 1844267"/>
              <a:gd name="connsiteX33" fmla="*/ 83359 w 594292"/>
              <a:gd name="connsiteY33" fmla="*/ 1222257 h 1844267"/>
              <a:gd name="connsiteX34" fmla="*/ 519604 w 594292"/>
              <a:gd name="connsiteY34" fmla="*/ 1217495 h 1844267"/>
              <a:gd name="connsiteX35" fmla="*/ 529129 w 594292"/>
              <a:gd name="connsiteY35" fmla="*/ 1432760 h 1844267"/>
              <a:gd name="connsiteX36" fmla="*/ 499601 w 594292"/>
              <a:gd name="connsiteY36" fmla="*/ 1630880 h 1844267"/>
              <a:gd name="connsiteX37" fmla="*/ 519604 w 594292"/>
              <a:gd name="connsiteY37" fmla="*/ 1217495 h 1844267"/>
              <a:gd name="connsiteX38" fmla="*/ 289587 w 594292"/>
              <a:gd name="connsiteY38" fmla="*/ 0 h 1844267"/>
              <a:gd name="connsiteX39" fmla="*/ 308149 w 594292"/>
              <a:gd name="connsiteY39" fmla="*/ 0 h 1844267"/>
              <a:gd name="connsiteX40" fmla="*/ 308149 w 594292"/>
              <a:gd name="connsiteY40" fmla="*/ 740292 h 1844267"/>
              <a:gd name="connsiteX41" fmla="*/ 334819 w 594292"/>
              <a:gd name="connsiteY41" fmla="*/ 809825 h 1844267"/>
              <a:gd name="connsiteX42" fmla="*/ 473884 w 594292"/>
              <a:gd name="connsiteY42" fmla="*/ 961272 h 1844267"/>
              <a:gd name="connsiteX43" fmla="*/ 505317 w 594292"/>
              <a:gd name="connsiteY43" fmla="*/ 1046997 h 1844267"/>
              <a:gd name="connsiteX44" fmla="*/ 524367 w 594292"/>
              <a:gd name="connsiteY44" fmla="*/ 1137485 h 1844267"/>
              <a:gd name="connsiteX45" fmla="*/ 523414 w 594292"/>
              <a:gd name="connsiteY45" fmla="*/ 1639452 h 1844267"/>
              <a:gd name="connsiteX46" fmla="*/ 523414 w 594292"/>
              <a:gd name="connsiteY46" fmla="*/ 1684220 h 1844267"/>
              <a:gd name="connsiteX47" fmla="*/ 531986 w 594292"/>
              <a:gd name="connsiteY47" fmla="*/ 1698507 h 1844267"/>
              <a:gd name="connsiteX48" fmla="*/ 479599 w 594292"/>
              <a:gd name="connsiteY48" fmla="*/ 1823285 h 1844267"/>
              <a:gd name="connsiteX49" fmla="*/ 131936 w 594292"/>
              <a:gd name="connsiteY49" fmla="*/ 1828047 h 1844267"/>
              <a:gd name="connsiteX50" fmla="*/ 84311 w 594292"/>
              <a:gd name="connsiteY50" fmla="*/ 1813760 h 1844267"/>
              <a:gd name="connsiteX51" fmla="*/ 51926 w 594292"/>
              <a:gd name="connsiteY51" fmla="*/ 1717557 h 1844267"/>
              <a:gd name="connsiteX52" fmla="*/ 56689 w 594292"/>
              <a:gd name="connsiteY52" fmla="*/ 1608020 h 1844267"/>
              <a:gd name="connsiteX53" fmla="*/ 65261 w 594292"/>
              <a:gd name="connsiteY53" fmla="*/ 1155582 h 1844267"/>
              <a:gd name="connsiteX54" fmla="*/ 93836 w 594292"/>
              <a:gd name="connsiteY54" fmla="*/ 1042235 h 1844267"/>
              <a:gd name="connsiteX55" fmla="*/ 120506 w 594292"/>
              <a:gd name="connsiteY55" fmla="*/ 968892 h 1844267"/>
              <a:gd name="connsiteX56" fmla="*/ 265286 w 594292"/>
              <a:gd name="connsiteY56" fmla="*/ 805062 h 1844267"/>
              <a:gd name="connsiteX57" fmla="*/ 289099 w 594292"/>
              <a:gd name="connsiteY57" fmla="*/ 744102 h 1844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594292" h="1844267">
                <a:moveTo>
                  <a:pt x="335772" y="1738512"/>
                </a:moveTo>
                <a:cubicBezTo>
                  <a:pt x="311006" y="1765182"/>
                  <a:pt x="315769" y="1790900"/>
                  <a:pt x="339581" y="1811855"/>
                </a:cubicBezTo>
                <a:cubicBezTo>
                  <a:pt x="358631" y="1788042"/>
                  <a:pt x="362442" y="1759467"/>
                  <a:pt x="335772" y="1738512"/>
                </a:cubicBezTo>
                <a:close/>
                <a:moveTo>
                  <a:pt x="269097" y="1736607"/>
                </a:moveTo>
                <a:cubicBezTo>
                  <a:pt x="245284" y="1751847"/>
                  <a:pt x="238616" y="1770897"/>
                  <a:pt x="250999" y="1794710"/>
                </a:cubicBezTo>
                <a:cubicBezTo>
                  <a:pt x="258619" y="1817570"/>
                  <a:pt x="258619" y="1817570"/>
                  <a:pt x="276717" y="1796615"/>
                </a:cubicBezTo>
                <a:cubicBezTo>
                  <a:pt x="294814" y="1775660"/>
                  <a:pt x="291004" y="1754705"/>
                  <a:pt x="269097" y="1736607"/>
                </a:cubicBezTo>
                <a:close/>
                <a:moveTo>
                  <a:pt x="203374" y="1731845"/>
                </a:moveTo>
                <a:cubicBezTo>
                  <a:pt x="184324" y="1751847"/>
                  <a:pt x="159559" y="1772802"/>
                  <a:pt x="192897" y="1802330"/>
                </a:cubicBezTo>
                <a:cubicBezTo>
                  <a:pt x="215756" y="1794710"/>
                  <a:pt x="227186" y="1765182"/>
                  <a:pt x="203374" y="1731845"/>
                </a:cubicBezTo>
                <a:close/>
                <a:moveTo>
                  <a:pt x="391969" y="1728987"/>
                </a:moveTo>
                <a:cubicBezTo>
                  <a:pt x="373872" y="1762325"/>
                  <a:pt x="379586" y="1784232"/>
                  <a:pt x="413876" y="1801377"/>
                </a:cubicBezTo>
                <a:cubicBezTo>
                  <a:pt x="430069" y="1769945"/>
                  <a:pt x="422449" y="1748037"/>
                  <a:pt x="391969" y="1728987"/>
                </a:cubicBezTo>
                <a:close/>
                <a:moveTo>
                  <a:pt x="215756" y="1236545"/>
                </a:moveTo>
                <a:cubicBezTo>
                  <a:pt x="190039" y="1271787"/>
                  <a:pt x="154797" y="1305125"/>
                  <a:pt x="140509" y="1345130"/>
                </a:cubicBezTo>
                <a:cubicBezTo>
                  <a:pt x="112886" y="1423235"/>
                  <a:pt x="114791" y="1505150"/>
                  <a:pt x="135747" y="1587065"/>
                </a:cubicBezTo>
                <a:cubicBezTo>
                  <a:pt x="154797" y="1660407"/>
                  <a:pt x="157654" y="1663265"/>
                  <a:pt x="231949" y="1675647"/>
                </a:cubicBezTo>
                <a:cubicBezTo>
                  <a:pt x="283384" y="1684220"/>
                  <a:pt x="290051" y="1678505"/>
                  <a:pt x="288147" y="1627070"/>
                </a:cubicBezTo>
                <a:cubicBezTo>
                  <a:pt x="284336" y="1537535"/>
                  <a:pt x="279574" y="1448000"/>
                  <a:pt x="273859" y="1358465"/>
                </a:cubicBezTo>
                <a:cubicBezTo>
                  <a:pt x="272906" y="1344177"/>
                  <a:pt x="265286" y="1329890"/>
                  <a:pt x="258619" y="1316555"/>
                </a:cubicBezTo>
                <a:cubicBezTo>
                  <a:pt x="245284" y="1289885"/>
                  <a:pt x="230997" y="1264167"/>
                  <a:pt x="215756" y="1236545"/>
                </a:cubicBezTo>
                <a:close/>
                <a:moveTo>
                  <a:pt x="391969" y="1235592"/>
                </a:moveTo>
                <a:cubicBezTo>
                  <a:pt x="384349" y="1253690"/>
                  <a:pt x="376729" y="1270835"/>
                  <a:pt x="369109" y="1288932"/>
                </a:cubicBezTo>
                <a:cubicBezTo>
                  <a:pt x="357679" y="1313697"/>
                  <a:pt x="338629" y="1337510"/>
                  <a:pt x="335772" y="1362275"/>
                </a:cubicBezTo>
                <a:cubicBezTo>
                  <a:pt x="328151" y="1427997"/>
                  <a:pt x="327199" y="1493720"/>
                  <a:pt x="324342" y="1559442"/>
                </a:cubicBezTo>
                <a:cubicBezTo>
                  <a:pt x="322436" y="1597542"/>
                  <a:pt x="324342" y="1635642"/>
                  <a:pt x="324342" y="1672790"/>
                </a:cubicBezTo>
                <a:cubicBezTo>
                  <a:pt x="418639" y="1687077"/>
                  <a:pt x="456739" y="1666122"/>
                  <a:pt x="475789" y="1582302"/>
                </a:cubicBezTo>
                <a:cubicBezTo>
                  <a:pt x="486267" y="1535630"/>
                  <a:pt x="494839" y="1487052"/>
                  <a:pt x="491029" y="1439427"/>
                </a:cubicBezTo>
                <a:cubicBezTo>
                  <a:pt x="487219" y="1393707"/>
                  <a:pt x="471026" y="1347035"/>
                  <a:pt x="451976" y="1304172"/>
                </a:cubicBezTo>
                <a:cubicBezTo>
                  <a:pt x="439594" y="1277502"/>
                  <a:pt x="412924" y="1257500"/>
                  <a:pt x="391969" y="1235592"/>
                </a:cubicBezTo>
                <a:close/>
                <a:moveTo>
                  <a:pt x="83359" y="1222257"/>
                </a:moveTo>
                <a:cubicBezTo>
                  <a:pt x="2396" y="1340367"/>
                  <a:pt x="22399" y="1565157"/>
                  <a:pt x="112886" y="1641357"/>
                </a:cubicBezTo>
                <a:cubicBezTo>
                  <a:pt x="103361" y="1574682"/>
                  <a:pt x="89074" y="1506102"/>
                  <a:pt x="84311" y="1437522"/>
                </a:cubicBezTo>
                <a:cubicBezTo>
                  <a:pt x="79549" y="1367990"/>
                  <a:pt x="83359" y="1298457"/>
                  <a:pt x="83359" y="1222257"/>
                </a:cubicBezTo>
                <a:close/>
                <a:moveTo>
                  <a:pt x="519604" y="1217495"/>
                </a:moveTo>
                <a:cubicBezTo>
                  <a:pt x="523414" y="1290837"/>
                  <a:pt x="532939" y="1362275"/>
                  <a:pt x="529129" y="1432760"/>
                </a:cubicBezTo>
                <a:cubicBezTo>
                  <a:pt x="525319" y="1502292"/>
                  <a:pt x="509126" y="1570872"/>
                  <a:pt x="499601" y="1630880"/>
                </a:cubicBezTo>
                <a:cubicBezTo>
                  <a:pt x="587231" y="1535630"/>
                  <a:pt x="597709" y="1291790"/>
                  <a:pt x="519604" y="1217495"/>
                </a:cubicBezTo>
                <a:close/>
                <a:moveTo>
                  <a:pt x="289587" y="0"/>
                </a:moveTo>
                <a:lnTo>
                  <a:pt x="308149" y="0"/>
                </a:lnTo>
                <a:lnTo>
                  <a:pt x="308149" y="740292"/>
                </a:lnTo>
                <a:cubicBezTo>
                  <a:pt x="308149" y="768867"/>
                  <a:pt x="315769" y="789822"/>
                  <a:pt x="334819" y="809825"/>
                </a:cubicBezTo>
                <a:cubicBezTo>
                  <a:pt x="382444" y="859355"/>
                  <a:pt x="427211" y="911742"/>
                  <a:pt x="473884" y="961272"/>
                </a:cubicBezTo>
                <a:cubicBezTo>
                  <a:pt x="497697" y="986037"/>
                  <a:pt x="505317" y="1012707"/>
                  <a:pt x="505317" y="1046997"/>
                </a:cubicBezTo>
                <a:cubicBezTo>
                  <a:pt x="505317" y="1077477"/>
                  <a:pt x="510079" y="1110815"/>
                  <a:pt x="524367" y="1137485"/>
                </a:cubicBezTo>
                <a:cubicBezTo>
                  <a:pt x="612949" y="1305125"/>
                  <a:pt x="622474" y="1471812"/>
                  <a:pt x="523414" y="1639452"/>
                </a:cubicBezTo>
                <a:cubicBezTo>
                  <a:pt x="516747" y="1650882"/>
                  <a:pt x="522461" y="1668980"/>
                  <a:pt x="523414" y="1684220"/>
                </a:cubicBezTo>
                <a:cubicBezTo>
                  <a:pt x="523414" y="1688982"/>
                  <a:pt x="529129" y="1693745"/>
                  <a:pt x="531986" y="1698507"/>
                </a:cubicBezTo>
                <a:cubicBezTo>
                  <a:pt x="580564" y="1779470"/>
                  <a:pt x="571992" y="1801377"/>
                  <a:pt x="479599" y="1823285"/>
                </a:cubicBezTo>
                <a:cubicBezTo>
                  <a:pt x="364347" y="1850907"/>
                  <a:pt x="248141" y="1849955"/>
                  <a:pt x="131936" y="1828047"/>
                </a:cubicBezTo>
                <a:cubicBezTo>
                  <a:pt x="115744" y="1825190"/>
                  <a:pt x="99551" y="1819475"/>
                  <a:pt x="84311" y="1813760"/>
                </a:cubicBezTo>
                <a:cubicBezTo>
                  <a:pt x="23351" y="1789947"/>
                  <a:pt x="13826" y="1768992"/>
                  <a:pt x="51926" y="1717557"/>
                </a:cubicBezTo>
                <a:cubicBezTo>
                  <a:pt x="80501" y="1679457"/>
                  <a:pt x="80501" y="1650882"/>
                  <a:pt x="56689" y="1608020"/>
                </a:cubicBezTo>
                <a:cubicBezTo>
                  <a:pt x="-26179" y="1457525"/>
                  <a:pt x="-13796" y="1305125"/>
                  <a:pt x="65261" y="1155582"/>
                </a:cubicBezTo>
                <a:cubicBezTo>
                  <a:pt x="84311" y="1119387"/>
                  <a:pt x="93836" y="1083192"/>
                  <a:pt x="93836" y="1042235"/>
                </a:cubicBezTo>
                <a:cubicBezTo>
                  <a:pt x="93836" y="1017470"/>
                  <a:pt x="105266" y="987942"/>
                  <a:pt x="120506" y="968892"/>
                </a:cubicBezTo>
                <a:cubicBezTo>
                  <a:pt x="166226" y="912695"/>
                  <a:pt x="218614" y="861260"/>
                  <a:pt x="265286" y="805062"/>
                </a:cubicBezTo>
                <a:cubicBezTo>
                  <a:pt x="278622" y="788870"/>
                  <a:pt x="289099" y="765057"/>
                  <a:pt x="289099" y="744102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2138FD1-155A-4D50-A78F-CD0872B56A43}"/>
              </a:ext>
            </a:extLst>
          </p:cNvPr>
          <p:cNvSpPr/>
          <p:nvPr/>
        </p:nvSpPr>
        <p:spPr>
          <a:xfrm>
            <a:off x="9440081" y="-2"/>
            <a:ext cx="424101" cy="987520"/>
          </a:xfrm>
          <a:custGeom>
            <a:avLst/>
            <a:gdLst>
              <a:gd name="connsiteX0" fmla="*/ 279672 w 424101"/>
              <a:gd name="connsiteY0" fmla="*/ 558657 h 987520"/>
              <a:gd name="connsiteX1" fmla="*/ 230142 w 424101"/>
              <a:gd name="connsiteY1" fmla="*/ 863457 h 987520"/>
              <a:gd name="connsiteX2" fmla="*/ 328250 w 424101"/>
              <a:gd name="connsiteY2" fmla="*/ 832025 h 987520"/>
              <a:gd name="connsiteX3" fmla="*/ 279672 w 424101"/>
              <a:gd name="connsiteY3" fmla="*/ 558657 h 987520"/>
              <a:gd name="connsiteX4" fmla="*/ 152990 w 424101"/>
              <a:gd name="connsiteY4" fmla="*/ 558657 h 987520"/>
              <a:gd name="connsiteX5" fmla="*/ 103460 w 424101"/>
              <a:gd name="connsiteY5" fmla="*/ 630095 h 987520"/>
              <a:gd name="connsiteX6" fmla="*/ 102507 w 424101"/>
              <a:gd name="connsiteY6" fmla="*/ 818690 h 987520"/>
              <a:gd name="connsiteX7" fmla="*/ 192042 w 424101"/>
              <a:gd name="connsiteY7" fmla="*/ 864410 h 987520"/>
              <a:gd name="connsiteX8" fmla="*/ 205377 w 424101"/>
              <a:gd name="connsiteY8" fmla="*/ 843455 h 987520"/>
              <a:gd name="connsiteX9" fmla="*/ 152990 w 424101"/>
              <a:gd name="connsiteY9" fmla="*/ 558657 h 987520"/>
              <a:gd name="connsiteX10" fmla="*/ 57740 w 424101"/>
              <a:gd name="connsiteY10" fmla="*/ 557705 h 987520"/>
              <a:gd name="connsiteX11" fmla="*/ 73932 w 424101"/>
              <a:gd name="connsiteY11" fmla="*/ 831072 h 987520"/>
              <a:gd name="connsiteX12" fmla="*/ 57740 w 424101"/>
              <a:gd name="connsiteY12" fmla="*/ 557705 h 987520"/>
              <a:gd name="connsiteX13" fmla="*/ 370160 w 424101"/>
              <a:gd name="connsiteY13" fmla="*/ 547227 h 987520"/>
              <a:gd name="connsiteX14" fmla="*/ 354920 w 424101"/>
              <a:gd name="connsiteY14" fmla="*/ 832025 h 987520"/>
              <a:gd name="connsiteX15" fmla="*/ 370160 w 424101"/>
              <a:gd name="connsiteY15" fmla="*/ 547227 h 987520"/>
              <a:gd name="connsiteX16" fmla="*/ 207282 w 424101"/>
              <a:gd name="connsiteY16" fmla="*/ 0 h 987520"/>
              <a:gd name="connsiteX17" fmla="*/ 222098 w 424101"/>
              <a:gd name="connsiteY17" fmla="*/ 0 h 987520"/>
              <a:gd name="connsiteX18" fmla="*/ 222522 w 424101"/>
              <a:gd name="connsiteY18" fmla="*/ 192897 h 987520"/>
              <a:gd name="connsiteX19" fmla="*/ 246335 w 424101"/>
              <a:gd name="connsiteY19" fmla="*/ 258620 h 987520"/>
              <a:gd name="connsiteX20" fmla="*/ 309200 w 424101"/>
              <a:gd name="connsiteY20" fmla="*/ 329105 h 987520"/>
              <a:gd name="connsiteX21" fmla="*/ 360635 w 424101"/>
              <a:gd name="connsiteY21" fmla="*/ 443405 h 987520"/>
              <a:gd name="connsiteX22" fmla="*/ 382542 w 424101"/>
              <a:gd name="connsiteY22" fmla="*/ 503412 h 987520"/>
              <a:gd name="connsiteX23" fmla="*/ 380637 w 424101"/>
              <a:gd name="connsiteY23" fmla="*/ 826310 h 987520"/>
              <a:gd name="connsiteX24" fmla="*/ 384447 w 424101"/>
              <a:gd name="connsiteY24" fmla="*/ 892985 h 987520"/>
              <a:gd name="connsiteX25" fmla="*/ 357777 w 424101"/>
              <a:gd name="connsiteY25" fmla="*/ 966327 h 987520"/>
              <a:gd name="connsiteX26" fmla="*/ 61550 w 424101"/>
              <a:gd name="connsiteY26" fmla="*/ 964422 h 987520"/>
              <a:gd name="connsiteX27" fmla="*/ 37737 w 424101"/>
              <a:gd name="connsiteY27" fmla="*/ 895842 h 987520"/>
              <a:gd name="connsiteX28" fmla="*/ 39642 w 424101"/>
              <a:gd name="connsiteY28" fmla="*/ 818690 h 987520"/>
              <a:gd name="connsiteX29" fmla="*/ 48215 w 424101"/>
              <a:gd name="connsiteY29" fmla="*/ 491982 h 987520"/>
              <a:gd name="connsiteX30" fmla="*/ 64407 w 424101"/>
              <a:gd name="connsiteY30" fmla="*/ 447215 h 987520"/>
              <a:gd name="connsiteX31" fmla="*/ 113937 w 424101"/>
              <a:gd name="connsiteY31" fmla="*/ 332915 h 987520"/>
              <a:gd name="connsiteX32" fmla="*/ 207282 w 424101"/>
              <a:gd name="connsiteY32" fmla="*/ 90980 h 987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424101" h="987520">
                <a:moveTo>
                  <a:pt x="279672" y="558657"/>
                </a:moveTo>
                <a:cubicBezTo>
                  <a:pt x="217760" y="653907"/>
                  <a:pt x="235857" y="759635"/>
                  <a:pt x="230142" y="863457"/>
                </a:cubicBezTo>
                <a:cubicBezTo>
                  <a:pt x="304437" y="865362"/>
                  <a:pt x="314915" y="861552"/>
                  <a:pt x="328250" y="832025"/>
                </a:cubicBezTo>
                <a:cubicBezTo>
                  <a:pt x="370160" y="734870"/>
                  <a:pt x="353015" y="633905"/>
                  <a:pt x="279672" y="558657"/>
                </a:cubicBezTo>
                <a:close/>
                <a:moveTo>
                  <a:pt x="152990" y="558657"/>
                </a:moveTo>
                <a:cubicBezTo>
                  <a:pt x="135845" y="582470"/>
                  <a:pt x="112985" y="603425"/>
                  <a:pt x="103460" y="630095"/>
                </a:cubicBezTo>
                <a:cubicBezTo>
                  <a:pt x="80600" y="692007"/>
                  <a:pt x="82505" y="755825"/>
                  <a:pt x="102507" y="818690"/>
                </a:cubicBezTo>
                <a:cubicBezTo>
                  <a:pt x="114890" y="855837"/>
                  <a:pt x="155847" y="878697"/>
                  <a:pt x="192042" y="864410"/>
                </a:cubicBezTo>
                <a:cubicBezTo>
                  <a:pt x="198710" y="861552"/>
                  <a:pt x="206330" y="850122"/>
                  <a:pt x="205377" y="843455"/>
                </a:cubicBezTo>
                <a:cubicBezTo>
                  <a:pt x="195852" y="748205"/>
                  <a:pt x="220617" y="646287"/>
                  <a:pt x="152990" y="558657"/>
                </a:cubicBezTo>
                <a:close/>
                <a:moveTo>
                  <a:pt x="57740" y="557705"/>
                </a:moveTo>
                <a:cubicBezTo>
                  <a:pt x="4400" y="624380"/>
                  <a:pt x="20592" y="794877"/>
                  <a:pt x="73932" y="831072"/>
                </a:cubicBezTo>
                <a:cubicBezTo>
                  <a:pt x="68217" y="745347"/>
                  <a:pt x="62502" y="651050"/>
                  <a:pt x="57740" y="557705"/>
                </a:cubicBezTo>
                <a:close/>
                <a:moveTo>
                  <a:pt x="370160" y="547227"/>
                </a:moveTo>
                <a:cubicBezTo>
                  <a:pt x="378732" y="643430"/>
                  <a:pt x="391115" y="739632"/>
                  <a:pt x="354920" y="832025"/>
                </a:cubicBezTo>
                <a:cubicBezTo>
                  <a:pt x="417785" y="743442"/>
                  <a:pt x="424452" y="606282"/>
                  <a:pt x="370160" y="547227"/>
                </a:cubicBezTo>
                <a:close/>
                <a:moveTo>
                  <a:pt x="207282" y="0"/>
                </a:moveTo>
                <a:lnTo>
                  <a:pt x="222098" y="0"/>
                </a:lnTo>
                <a:lnTo>
                  <a:pt x="222522" y="192897"/>
                </a:lnTo>
                <a:cubicBezTo>
                  <a:pt x="222522" y="214805"/>
                  <a:pt x="233952" y="239570"/>
                  <a:pt x="246335" y="258620"/>
                </a:cubicBezTo>
                <a:cubicBezTo>
                  <a:pt x="264432" y="284337"/>
                  <a:pt x="287292" y="306245"/>
                  <a:pt x="309200" y="329105"/>
                </a:cubicBezTo>
                <a:cubicBezTo>
                  <a:pt x="340632" y="361490"/>
                  <a:pt x="366350" y="392922"/>
                  <a:pt x="360635" y="443405"/>
                </a:cubicBezTo>
                <a:cubicBezTo>
                  <a:pt x="358730" y="462455"/>
                  <a:pt x="373017" y="484362"/>
                  <a:pt x="382542" y="503412"/>
                </a:cubicBezTo>
                <a:cubicBezTo>
                  <a:pt x="435882" y="611997"/>
                  <a:pt x="440645" y="719630"/>
                  <a:pt x="380637" y="826310"/>
                </a:cubicBezTo>
                <a:cubicBezTo>
                  <a:pt x="365397" y="852980"/>
                  <a:pt x="370160" y="870125"/>
                  <a:pt x="384447" y="892985"/>
                </a:cubicBezTo>
                <a:cubicBezTo>
                  <a:pt x="412070" y="935847"/>
                  <a:pt x="407307" y="952992"/>
                  <a:pt x="357777" y="966327"/>
                </a:cubicBezTo>
                <a:cubicBezTo>
                  <a:pt x="259670" y="993950"/>
                  <a:pt x="159657" y="995855"/>
                  <a:pt x="61550" y="964422"/>
                </a:cubicBezTo>
                <a:cubicBezTo>
                  <a:pt x="15830" y="950135"/>
                  <a:pt x="11067" y="933942"/>
                  <a:pt x="37737" y="895842"/>
                </a:cubicBezTo>
                <a:cubicBezTo>
                  <a:pt x="56787" y="868220"/>
                  <a:pt x="55835" y="848217"/>
                  <a:pt x="39642" y="818690"/>
                </a:cubicBezTo>
                <a:cubicBezTo>
                  <a:pt x="-20365" y="709152"/>
                  <a:pt x="-7983" y="599615"/>
                  <a:pt x="48215" y="491982"/>
                </a:cubicBezTo>
                <a:cubicBezTo>
                  <a:pt x="55835" y="477695"/>
                  <a:pt x="66312" y="460550"/>
                  <a:pt x="64407" y="447215"/>
                </a:cubicBezTo>
                <a:cubicBezTo>
                  <a:pt x="57740" y="397685"/>
                  <a:pt x="77742" y="360537"/>
                  <a:pt x="113937" y="332915"/>
                </a:cubicBezTo>
                <a:cubicBezTo>
                  <a:pt x="193947" y="270050"/>
                  <a:pt x="209187" y="189087"/>
                  <a:pt x="207282" y="90980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A4AE58F-B3DB-4338-BBA2-D836C02E2462}"/>
              </a:ext>
            </a:extLst>
          </p:cNvPr>
          <p:cNvSpPr/>
          <p:nvPr/>
        </p:nvSpPr>
        <p:spPr>
          <a:xfrm>
            <a:off x="10346403" y="-2"/>
            <a:ext cx="594292" cy="1908924"/>
          </a:xfrm>
          <a:custGeom>
            <a:avLst/>
            <a:gdLst>
              <a:gd name="connsiteX0" fmla="*/ 335772 w 594292"/>
              <a:gd name="connsiteY0" fmla="*/ 1803169 h 1908924"/>
              <a:gd name="connsiteX1" fmla="*/ 339581 w 594292"/>
              <a:gd name="connsiteY1" fmla="*/ 1876512 h 1908924"/>
              <a:gd name="connsiteX2" fmla="*/ 335772 w 594292"/>
              <a:gd name="connsiteY2" fmla="*/ 1803169 h 1908924"/>
              <a:gd name="connsiteX3" fmla="*/ 269097 w 594292"/>
              <a:gd name="connsiteY3" fmla="*/ 1801264 h 1908924"/>
              <a:gd name="connsiteX4" fmla="*/ 250999 w 594292"/>
              <a:gd name="connsiteY4" fmla="*/ 1859367 h 1908924"/>
              <a:gd name="connsiteX5" fmla="*/ 276717 w 594292"/>
              <a:gd name="connsiteY5" fmla="*/ 1861272 h 1908924"/>
              <a:gd name="connsiteX6" fmla="*/ 269097 w 594292"/>
              <a:gd name="connsiteY6" fmla="*/ 1801264 h 1908924"/>
              <a:gd name="connsiteX7" fmla="*/ 203374 w 594292"/>
              <a:gd name="connsiteY7" fmla="*/ 1796502 h 1908924"/>
              <a:gd name="connsiteX8" fmla="*/ 192897 w 594292"/>
              <a:gd name="connsiteY8" fmla="*/ 1866987 h 1908924"/>
              <a:gd name="connsiteX9" fmla="*/ 203374 w 594292"/>
              <a:gd name="connsiteY9" fmla="*/ 1796502 h 1908924"/>
              <a:gd name="connsiteX10" fmla="*/ 391969 w 594292"/>
              <a:gd name="connsiteY10" fmla="*/ 1793644 h 1908924"/>
              <a:gd name="connsiteX11" fmla="*/ 413876 w 594292"/>
              <a:gd name="connsiteY11" fmla="*/ 1866034 h 1908924"/>
              <a:gd name="connsiteX12" fmla="*/ 391969 w 594292"/>
              <a:gd name="connsiteY12" fmla="*/ 1793644 h 1908924"/>
              <a:gd name="connsiteX13" fmla="*/ 215756 w 594292"/>
              <a:gd name="connsiteY13" fmla="*/ 1301202 h 1908924"/>
              <a:gd name="connsiteX14" fmla="*/ 140509 w 594292"/>
              <a:gd name="connsiteY14" fmla="*/ 1409787 h 1908924"/>
              <a:gd name="connsiteX15" fmla="*/ 135747 w 594292"/>
              <a:gd name="connsiteY15" fmla="*/ 1651722 h 1908924"/>
              <a:gd name="connsiteX16" fmla="*/ 231949 w 594292"/>
              <a:gd name="connsiteY16" fmla="*/ 1740304 h 1908924"/>
              <a:gd name="connsiteX17" fmla="*/ 288147 w 594292"/>
              <a:gd name="connsiteY17" fmla="*/ 1691727 h 1908924"/>
              <a:gd name="connsiteX18" fmla="*/ 273859 w 594292"/>
              <a:gd name="connsiteY18" fmla="*/ 1423122 h 1908924"/>
              <a:gd name="connsiteX19" fmla="*/ 258619 w 594292"/>
              <a:gd name="connsiteY19" fmla="*/ 1381212 h 1908924"/>
              <a:gd name="connsiteX20" fmla="*/ 215756 w 594292"/>
              <a:gd name="connsiteY20" fmla="*/ 1301202 h 1908924"/>
              <a:gd name="connsiteX21" fmla="*/ 391969 w 594292"/>
              <a:gd name="connsiteY21" fmla="*/ 1300249 h 1908924"/>
              <a:gd name="connsiteX22" fmla="*/ 369109 w 594292"/>
              <a:gd name="connsiteY22" fmla="*/ 1353589 h 1908924"/>
              <a:gd name="connsiteX23" fmla="*/ 335772 w 594292"/>
              <a:gd name="connsiteY23" fmla="*/ 1426932 h 1908924"/>
              <a:gd name="connsiteX24" fmla="*/ 324342 w 594292"/>
              <a:gd name="connsiteY24" fmla="*/ 1624099 h 1908924"/>
              <a:gd name="connsiteX25" fmla="*/ 324342 w 594292"/>
              <a:gd name="connsiteY25" fmla="*/ 1737447 h 1908924"/>
              <a:gd name="connsiteX26" fmla="*/ 475789 w 594292"/>
              <a:gd name="connsiteY26" fmla="*/ 1646959 h 1908924"/>
              <a:gd name="connsiteX27" fmla="*/ 491029 w 594292"/>
              <a:gd name="connsiteY27" fmla="*/ 1504084 h 1908924"/>
              <a:gd name="connsiteX28" fmla="*/ 451976 w 594292"/>
              <a:gd name="connsiteY28" fmla="*/ 1368829 h 1908924"/>
              <a:gd name="connsiteX29" fmla="*/ 391969 w 594292"/>
              <a:gd name="connsiteY29" fmla="*/ 1300249 h 1908924"/>
              <a:gd name="connsiteX30" fmla="*/ 83359 w 594292"/>
              <a:gd name="connsiteY30" fmla="*/ 1286914 h 1908924"/>
              <a:gd name="connsiteX31" fmla="*/ 112886 w 594292"/>
              <a:gd name="connsiteY31" fmla="*/ 1706014 h 1908924"/>
              <a:gd name="connsiteX32" fmla="*/ 84311 w 594292"/>
              <a:gd name="connsiteY32" fmla="*/ 1502179 h 1908924"/>
              <a:gd name="connsiteX33" fmla="*/ 83359 w 594292"/>
              <a:gd name="connsiteY33" fmla="*/ 1286914 h 1908924"/>
              <a:gd name="connsiteX34" fmla="*/ 519604 w 594292"/>
              <a:gd name="connsiteY34" fmla="*/ 1282152 h 1908924"/>
              <a:gd name="connsiteX35" fmla="*/ 529129 w 594292"/>
              <a:gd name="connsiteY35" fmla="*/ 1497417 h 1908924"/>
              <a:gd name="connsiteX36" fmla="*/ 499601 w 594292"/>
              <a:gd name="connsiteY36" fmla="*/ 1695537 h 1908924"/>
              <a:gd name="connsiteX37" fmla="*/ 519604 w 594292"/>
              <a:gd name="connsiteY37" fmla="*/ 1282152 h 1908924"/>
              <a:gd name="connsiteX38" fmla="*/ 289630 w 594292"/>
              <a:gd name="connsiteY38" fmla="*/ 0 h 1908924"/>
              <a:gd name="connsiteX39" fmla="*/ 308149 w 594292"/>
              <a:gd name="connsiteY39" fmla="*/ 0 h 1908924"/>
              <a:gd name="connsiteX40" fmla="*/ 308149 w 594292"/>
              <a:gd name="connsiteY40" fmla="*/ 804949 h 1908924"/>
              <a:gd name="connsiteX41" fmla="*/ 334819 w 594292"/>
              <a:gd name="connsiteY41" fmla="*/ 874482 h 1908924"/>
              <a:gd name="connsiteX42" fmla="*/ 473884 w 594292"/>
              <a:gd name="connsiteY42" fmla="*/ 1025929 h 1908924"/>
              <a:gd name="connsiteX43" fmla="*/ 505317 w 594292"/>
              <a:gd name="connsiteY43" fmla="*/ 1111654 h 1908924"/>
              <a:gd name="connsiteX44" fmla="*/ 524367 w 594292"/>
              <a:gd name="connsiteY44" fmla="*/ 1202142 h 1908924"/>
              <a:gd name="connsiteX45" fmla="*/ 523414 w 594292"/>
              <a:gd name="connsiteY45" fmla="*/ 1704109 h 1908924"/>
              <a:gd name="connsiteX46" fmla="*/ 523414 w 594292"/>
              <a:gd name="connsiteY46" fmla="*/ 1748877 h 1908924"/>
              <a:gd name="connsiteX47" fmla="*/ 531986 w 594292"/>
              <a:gd name="connsiteY47" fmla="*/ 1763164 h 1908924"/>
              <a:gd name="connsiteX48" fmla="*/ 479599 w 594292"/>
              <a:gd name="connsiteY48" fmla="*/ 1887942 h 1908924"/>
              <a:gd name="connsiteX49" fmla="*/ 131936 w 594292"/>
              <a:gd name="connsiteY49" fmla="*/ 1892704 h 1908924"/>
              <a:gd name="connsiteX50" fmla="*/ 84311 w 594292"/>
              <a:gd name="connsiteY50" fmla="*/ 1878417 h 1908924"/>
              <a:gd name="connsiteX51" fmla="*/ 51926 w 594292"/>
              <a:gd name="connsiteY51" fmla="*/ 1782214 h 1908924"/>
              <a:gd name="connsiteX52" fmla="*/ 56689 w 594292"/>
              <a:gd name="connsiteY52" fmla="*/ 1672677 h 1908924"/>
              <a:gd name="connsiteX53" fmla="*/ 65261 w 594292"/>
              <a:gd name="connsiteY53" fmla="*/ 1220239 h 1908924"/>
              <a:gd name="connsiteX54" fmla="*/ 93836 w 594292"/>
              <a:gd name="connsiteY54" fmla="*/ 1106892 h 1908924"/>
              <a:gd name="connsiteX55" fmla="*/ 120506 w 594292"/>
              <a:gd name="connsiteY55" fmla="*/ 1033549 h 1908924"/>
              <a:gd name="connsiteX56" fmla="*/ 265286 w 594292"/>
              <a:gd name="connsiteY56" fmla="*/ 869719 h 1908924"/>
              <a:gd name="connsiteX57" fmla="*/ 289099 w 594292"/>
              <a:gd name="connsiteY57" fmla="*/ 808759 h 190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594292" h="1908924">
                <a:moveTo>
                  <a:pt x="335772" y="1803169"/>
                </a:moveTo>
                <a:cubicBezTo>
                  <a:pt x="311006" y="1829839"/>
                  <a:pt x="315769" y="1855557"/>
                  <a:pt x="339581" y="1876512"/>
                </a:cubicBezTo>
                <a:cubicBezTo>
                  <a:pt x="358631" y="1852699"/>
                  <a:pt x="362442" y="1824124"/>
                  <a:pt x="335772" y="1803169"/>
                </a:cubicBezTo>
                <a:close/>
                <a:moveTo>
                  <a:pt x="269097" y="1801264"/>
                </a:moveTo>
                <a:cubicBezTo>
                  <a:pt x="245284" y="1816504"/>
                  <a:pt x="238616" y="1835554"/>
                  <a:pt x="250999" y="1859367"/>
                </a:cubicBezTo>
                <a:cubicBezTo>
                  <a:pt x="258619" y="1882227"/>
                  <a:pt x="258619" y="1882227"/>
                  <a:pt x="276717" y="1861272"/>
                </a:cubicBezTo>
                <a:cubicBezTo>
                  <a:pt x="294814" y="1840317"/>
                  <a:pt x="291004" y="1819362"/>
                  <a:pt x="269097" y="1801264"/>
                </a:cubicBezTo>
                <a:close/>
                <a:moveTo>
                  <a:pt x="203374" y="1796502"/>
                </a:moveTo>
                <a:cubicBezTo>
                  <a:pt x="184324" y="1816504"/>
                  <a:pt x="159559" y="1837459"/>
                  <a:pt x="192897" y="1866987"/>
                </a:cubicBezTo>
                <a:cubicBezTo>
                  <a:pt x="215756" y="1859367"/>
                  <a:pt x="227186" y="1829839"/>
                  <a:pt x="203374" y="1796502"/>
                </a:cubicBezTo>
                <a:close/>
                <a:moveTo>
                  <a:pt x="391969" y="1793644"/>
                </a:moveTo>
                <a:cubicBezTo>
                  <a:pt x="373872" y="1826982"/>
                  <a:pt x="379586" y="1848889"/>
                  <a:pt x="413876" y="1866034"/>
                </a:cubicBezTo>
                <a:cubicBezTo>
                  <a:pt x="430069" y="1834602"/>
                  <a:pt x="422449" y="1812694"/>
                  <a:pt x="391969" y="1793644"/>
                </a:cubicBezTo>
                <a:close/>
                <a:moveTo>
                  <a:pt x="215756" y="1301202"/>
                </a:moveTo>
                <a:cubicBezTo>
                  <a:pt x="190039" y="1336444"/>
                  <a:pt x="154797" y="1369782"/>
                  <a:pt x="140509" y="1409787"/>
                </a:cubicBezTo>
                <a:cubicBezTo>
                  <a:pt x="112886" y="1487892"/>
                  <a:pt x="114791" y="1569807"/>
                  <a:pt x="135747" y="1651722"/>
                </a:cubicBezTo>
                <a:cubicBezTo>
                  <a:pt x="154797" y="1725064"/>
                  <a:pt x="157654" y="1727922"/>
                  <a:pt x="231949" y="1740304"/>
                </a:cubicBezTo>
                <a:cubicBezTo>
                  <a:pt x="283384" y="1748877"/>
                  <a:pt x="290051" y="1743162"/>
                  <a:pt x="288147" y="1691727"/>
                </a:cubicBezTo>
                <a:cubicBezTo>
                  <a:pt x="284336" y="1602192"/>
                  <a:pt x="279574" y="1512657"/>
                  <a:pt x="273859" y="1423122"/>
                </a:cubicBezTo>
                <a:cubicBezTo>
                  <a:pt x="272906" y="1408834"/>
                  <a:pt x="265286" y="1394547"/>
                  <a:pt x="258619" y="1381212"/>
                </a:cubicBezTo>
                <a:cubicBezTo>
                  <a:pt x="245284" y="1354542"/>
                  <a:pt x="230997" y="1328824"/>
                  <a:pt x="215756" y="1301202"/>
                </a:cubicBezTo>
                <a:close/>
                <a:moveTo>
                  <a:pt x="391969" y="1300249"/>
                </a:moveTo>
                <a:cubicBezTo>
                  <a:pt x="384349" y="1318347"/>
                  <a:pt x="376729" y="1335492"/>
                  <a:pt x="369109" y="1353589"/>
                </a:cubicBezTo>
                <a:cubicBezTo>
                  <a:pt x="357679" y="1378354"/>
                  <a:pt x="338629" y="1402167"/>
                  <a:pt x="335772" y="1426932"/>
                </a:cubicBezTo>
                <a:cubicBezTo>
                  <a:pt x="328151" y="1492654"/>
                  <a:pt x="327199" y="1558377"/>
                  <a:pt x="324342" y="1624099"/>
                </a:cubicBezTo>
                <a:cubicBezTo>
                  <a:pt x="322436" y="1662199"/>
                  <a:pt x="324342" y="1700299"/>
                  <a:pt x="324342" y="1737447"/>
                </a:cubicBezTo>
                <a:cubicBezTo>
                  <a:pt x="418639" y="1751734"/>
                  <a:pt x="456739" y="1730779"/>
                  <a:pt x="475789" y="1646959"/>
                </a:cubicBezTo>
                <a:cubicBezTo>
                  <a:pt x="486267" y="1600287"/>
                  <a:pt x="494839" y="1551709"/>
                  <a:pt x="491029" y="1504084"/>
                </a:cubicBezTo>
                <a:cubicBezTo>
                  <a:pt x="487219" y="1458364"/>
                  <a:pt x="471026" y="1411692"/>
                  <a:pt x="451976" y="1368829"/>
                </a:cubicBezTo>
                <a:cubicBezTo>
                  <a:pt x="439594" y="1342159"/>
                  <a:pt x="412924" y="1322157"/>
                  <a:pt x="391969" y="1300249"/>
                </a:cubicBezTo>
                <a:close/>
                <a:moveTo>
                  <a:pt x="83359" y="1286914"/>
                </a:moveTo>
                <a:cubicBezTo>
                  <a:pt x="2396" y="1405024"/>
                  <a:pt x="22399" y="1629814"/>
                  <a:pt x="112886" y="1706014"/>
                </a:cubicBezTo>
                <a:cubicBezTo>
                  <a:pt x="103361" y="1639339"/>
                  <a:pt x="89074" y="1570759"/>
                  <a:pt x="84311" y="1502179"/>
                </a:cubicBezTo>
                <a:cubicBezTo>
                  <a:pt x="79549" y="1432647"/>
                  <a:pt x="83359" y="1363114"/>
                  <a:pt x="83359" y="1286914"/>
                </a:cubicBezTo>
                <a:close/>
                <a:moveTo>
                  <a:pt x="519604" y="1282152"/>
                </a:moveTo>
                <a:cubicBezTo>
                  <a:pt x="523414" y="1355494"/>
                  <a:pt x="532939" y="1426932"/>
                  <a:pt x="529129" y="1497417"/>
                </a:cubicBezTo>
                <a:cubicBezTo>
                  <a:pt x="525319" y="1566949"/>
                  <a:pt x="509126" y="1635529"/>
                  <a:pt x="499601" y="1695537"/>
                </a:cubicBezTo>
                <a:cubicBezTo>
                  <a:pt x="587231" y="1600287"/>
                  <a:pt x="597709" y="1356447"/>
                  <a:pt x="519604" y="1282152"/>
                </a:cubicBezTo>
                <a:close/>
                <a:moveTo>
                  <a:pt x="289630" y="0"/>
                </a:moveTo>
                <a:lnTo>
                  <a:pt x="308149" y="0"/>
                </a:lnTo>
                <a:lnTo>
                  <a:pt x="308149" y="804949"/>
                </a:lnTo>
                <a:cubicBezTo>
                  <a:pt x="308149" y="833524"/>
                  <a:pt x="315769" y="854479"/>
                  <a:pt x="334819" y="874482"/>
                </a:cubicBezTo>
                <a:cubicBezTo>
                  <a:pt x="382444" y="924012"/>
                  <a:pt x="427211" y="976399"/>
                  <a:pt x="473884" y="1025929"/>
                </a:cubicBezTo>
                <a:cubicBezTo>
                  <a:pt x="497697" y="1050694"/>
                  <a:pt x="505317" y="1077364"/>
                  <a:pt x="505317" y="1111654"/>
                </a:cubicBezTo>
                <a:cubicBezTo>
                  <a:pt x="505317" y="1142134"/>
                  <a:pt x="510079" y="1175472"/>
                  <a:pt x="524367" y="1202142"/>
                </a:cubicBezTo>
                <a:cubicBezTo>
                  <a:pt x="612949" y="1369782"/>
                  <a:pt x="622474" y="1536469"/>
                  <a:pt x="523414" y="1704109"/>
                </a:cubicBezTo>
                <a:cubicBezTo>
                  <a:pt x="516747" y="1715539"/>
                  <a:pt x="522461" y="1733637"/>
                  <a:pt x="523414" y="1748877"/>
                </a:cubicBezTo>
                <a:cubicBezTo>
                  <a:pt x="523414" y="1753639"/>
                  <a:pt x="529129" y="1758402"/>
                  <a:pt x="531986" y="1763164"/>
                </a:cubicBezTo>
                <a:cubicBezTo>
                  <a:pt x="580564" y="1844127"/>
                  <a:pt x="571992" y="1866034"/>
                  <a:pt x="479599" y="1887942"/>
                </a:cubicBezTo>
                <a:cubicBezTo>
                  <a:pt x="364347" y="1915564"/>
                  <a:pt x="248141" y="1914612"/>
                  <a:pt x="131936" y="1892704"/>
                </a:cubicBezTo>
                <a:cubicBezTo>
                  <a:pt x="115744" y="1889847"/>
                  <a:pt x="99551" y="1884132"/>
                  <a:pt x="84311" y="1878417"/>
                </a:cubicBezTo>
                <a:cubicBezTo>
                  <a:pt x="23351" y="1854604"/>
                  <a:pt x="13826" y="1833649"/>
                  <a:pt x="51926" y="1782214"/>
                </a:cubicBezTo>
                <a:cubicBezTo>
                  <a:pt x="80501" y="1744114"/>
                  <a:pt x="80501" y="1715539"/>
                  <a:pt x="56689" y="1672677"/>
                </a:cubicBezTo>
                <a:cubicBezTo>
                  <a:pt x="-26179" y="1522182"/>
                  <a:pt x="-13796" y="1369782"/>
                  <a:pt x="65261" y="1220239"/>
                </a:cubicBezTo>
                <a:cubicBezTo>
                  <a:pt x="84311" y="1184044"/>
                  <a:pt x="93836" y="1147849"/>
                  <a:pt x="93836" y="1106892"/>
                </a:cubicBezTo>
                <a:cubicBezTo>
                  <a:pt x="93836" y="1082127"/>
                  <a:pt x="105266" y="1052599"/>
                  <a:pt x="120506" y="1033549"/>
                </a:cubicBezTo>
                <a:cubicBezTo>
                  <a:pt x="166226" y="977352"/>
                  <a:pt x="218614" y="925917"/>
                  <a:pt x="265286" y="869719"/>
                </a:cubicBezTo>
                <a:cubicBezTo>
                  <a:pt x="278622" y="853527"/>
                  <a:pt x="289099" y="829714"/>
                  <a:pt x="289099" y="808759"/>
                </a:cubicBezTo>
                <a:close/>
              </a:path>
            </a:pathLst>
          </a:custGeom>
          <a:solidFill>
            <a:schemeClr val="accent3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3B9E1-162F-41A0-BA84-79C5D5C6D2A6}"/>
              </a:ext>
            </a:extLst>
          </p:cNvPr>
          <p:cNvGrpSpPr/>
          <p:nvPr/>
        </p:nvGrpSpPr>
        <p:grpSpPr>
          <a:xfrm>
            <a:off x="7019556" y="2779890"/>
            <a:ext cx="4321299" cy="3366496"/>
            <a:chOff x="1546363" y="2786226"/>
            <a:chExt cx="4321299" cy="336649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E74E463-DECB-4F93-81D4-6630DCA17598}"/>
                </a:ext>
              </a:extLst>
            </p:cNvPr>
            <p:cNvSpPr txBox="1"/>
            <p:nvPr/>
          </p:nvSpPr>
          <p:spPr>
            <a:xfrm>
              <a:off x="1546363" y="2786226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9F2436F-3718-48F3-A077-7F3DC3DABBBA}"/>
                </a:ext>
              </a:extLst>
            </p:cNvPr>
            <p:cNvSpPr txBox="1"/>
            <p:nvPr/>
          </p:nvSpPr>
          <p:spPr>
            <a:xfrm>
              <a:off x="1546363" y="5198250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09C2014-B8EA-425C-9ECA-C065F2338B89}"/>
                </a:ext>
              </a:extLst>
            </p:cNvPr>
            <p:cNvSpPr txBox="1"/>
            <p:nvPr/>
          </p:nvSpPr>
          <p:spPr>
            <a:xfrm>
              <a:off x="1546363" y="3992238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3F6A016-A316-4406-9873-9EE45CCA782C}"/>
                </a:ext>
              </a:extLst>
            </p:cNvPr>
            <p:cNvSpPr txBox="1"/>
            <p:nvPr/>
          </p:nvSpPr>
          <p:spPr>
            <a:xfrm>
              <a:off x="1546363" y="3100158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19F120-7037-46D6-ABA5-0EA0DA68FAC1}"/>
                </a:ext>
              </a:extLst>
            </p:cNvPr>
            <p:cNvSpPr txBox="1"/>
            <p:nvPr/>
          </p:nvSpPr>
          <p:spPr>
            <a:xfrm>
              <a:off x="1546363" y="4303275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7B65DFD-D844-4B94-B12D-E5B43FAD4398}"/>
                </a:ext>
              </a:extLst>
            </p:cNvPr>
            <p:cNvSpPr txBox="1"/>
            <p:nvPr/>
          </p:nvSpPr>
          <p:spPr>
            <a:xfrm>
              <a:off x="1546363" y="5506391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11635</TotalTime>
  <Words>105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97</cp:revision>
  <dcterms:created xsi:type="dcterms:W3CDTF">2018-02-18T19:39:47Z</dcterms:created>
  <dcterms:modified xsi:type="dcterms:W3CDTF">2021-04-14T05:49:13Z</dcterms:modified>
</cp:coreProperties>
</file>