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8" name="Oval 75">
            <a:extLst>
              <a:ext uri="{FF2B5EF4-FFF2-40B4-BE49-F238E27FC236}">
                <a16:creationId xmlns:a16="http://schemas.microsoft.com/office/drawing/2014/main" id="{3467F7B7-BF7A-477C-90A2-AA4DF21C123D}"/>
              </a:ext>
            </a:extLst>
          </p:cNvPr>
          <p:cNvSpPr/>
          <p:nvPr/>
        </p:nvSpPr>
        <p:spPr>
          <a:xfrm rot="18900000" flipH="1">
            <a:off x="3768904" y="5236629"/>
            <a:ext cx="572917" cy="5729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389" name="Straight Connector 95">
            <a:extLst>
              <a:ext uri="{FF2B5EF4-FFF2-40B4-BE49-F238E27FC236}">
                <a16:creationId xmlns:a16="http://schemas.microsoft.com/office/drawing/2014/main" id="{E2BDE3F1-72C6-40BE-81D4-A00303F7CA9B}"/>
              </a:ext>
            </a:extLst>
          </p:cNvPr>
          <p:cNvCxnSpPr>
            <a:cxnSpLocks/>
          </p:cNvCxnSpPr>
          <p:nvPr/>
        </p:nvCxnSpPr>
        <p:spPr>
          <a:xfrm rot="18900000">
            <a:off x="4238897" y="4992837"/>
            <a:ext cx="720000" cy="0"/>
          </a:xfrm>
          <a:prstGeom prst="line">
            <a:avLst/>
          </a:prstGeom>
          <a:ln w="25400"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Oval 75">
            <a:extLst>
              <a:ext uri="{FF2B5EF4-FFF2-40B4-BE49-F238E27FC236}">
                <a16:creationId xmlns:a16="http://schemas.microsoft.com/office/drawing/2014/main" id="{59642534-C32A-4D2D-A7EC-5FFA97E0674E}"/>
              </a:ext>
            </a:extLst>
          </p:cNvPr>
          <p:cNvSpPr/>
          <p:nvPr/>
        </p:nvSpPr>
        <p:spPr>
          <a:xfrm rot="2700000" flipH="1">
            <a:off x="3765592" y="2186974"/>
            <a:ext cx="572917" cy="5729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391" name="Straight Connector 95">
            <a:extLst>
              <a:ext uri="{FF2B5EF4-FFF2-40B4-BE49-F238E27FC236}">
                <a16:creationId xmlns:a16="http://schemas.microsoft.com/office/drawing/2014/main" id="{863098AD-D40D-43B1-AFDE-5590743F3C3A}"/>
              </a:ext>
            </a:extLst>
          </p:cNvPr>
          <p:cNvCxnSpPr>
            <a:cxnSpLocks/>
          </p:cNvCxnSpPr>
          <p:nvPr/>
        </p:nvCxnSpPr>
        <p:spPr>
          <a:xfrm rot="2700000">
            <a:off x="4222302" y="3016968"/>
            <a:ext cx="720000" cy="0"/>
          </a:xfrm>
          <a:prstGeom prst="line">
            <a:avLst/>
          </a:prstGeom>
          <a:ln w="25400"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Oval 391">
            <a:extLst>
              <a:ext uri="{FF2B5EF4-FFF2-40B4-BE49-F238E27FC236}">
                <a16:creationId xmlns:a16="http://schemas.microsoft.com/office/drawing/2014/main" id="{106AC8F6-0D62-4429-825A-AC52A6CFF1B9}"/>
              </a:ext>
            </a:extLst>
          </p:cNvPr>
          <p:cNvSpPr/>
          <p:nvPr/>
        </p:nvSpPr>
        <p:spPr>
          <a:xfrm flipH="1">
            <a:off x="3085950" y="3687208"/>
            <a:ext cx="572917" cy="5729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287C8CE8-CF4C-4A90-AD4B-932CF8B197AA}"/>
              </a:ext>
            </a:extLst>
          </p:cNvPr>
          <p:cNvCxnSpPr>
            <a:cxnSpLocks/>
          </p:cNvCxnSpPr>
          <p:nvPr/>
        </p:nvCxnSpPr>
        <p:spPr>
          <a:xfrm>
            <a:off x="3771690" y="3983060"/>
            <a:ext cx="720000" cy="0"/>
          </a:xfrm>
          <a:prstGeom prst="line">
            <a:avLst/>
          </a:prstGeom>
          <a:ln w="25400">
            <a:solidFill>
              <a:schemeClr val="accent3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Oval 75">
            <a:extLst>
              <a:ext uri="{FF2B5EF4-FFF2-40B4-BE49-F238E27FC236}">
                <a16:creationId xmlns:a16="http://schemas.microsoft.com/office/drawing/2014/main" id="{8E6CB383-5EA5-4D84-A3C3-FA247D3729F3}"/>
              </a:ext>
            </a:extLst>
          </p:cNvPr>
          <p:cNvSpPr/>
          <p:nvPr/>
        </p:nvSpPr>
        <p:spPr>
          <a:xfrm rot="2700000">
            <a:off x="7835974" y="5236629"/>
            <a:ext cx="572917" cy="5729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395" name="Straight Connector 95">
            <a:extLst>
              <a:ext uri="{FF2B5EF4-FFF2-40B4-BE49-F238E27FC236}">
                <a16:creationId xmlns:a16="http://schemas.microsoft.com/office/drawing/2014/main" id="{C79F1F44-0A78-4A0C-BD33-63C3EA19C43D}"/>
              </a:ext>
            </a:extLst>
          </p:cNvPr>
          <p:cNvCxnSpPr>
            <a:cxnSpLocks/>
          </p:cNvCxnSpPr>
          <p:nvPr/>
        </p:nvCxnSpPr>
        <p:spPr>
          <a:xfrm rot="2700000" flipH="1">
            <a:off x="7218898" y="4992837"/>
            <a:ext cx="720000" cy="0"/>
          </a:xfrm>
          <a:prstGeom prst="line">
            <a:avLst/>
          </a:prstGeom>
          <a:ln w="254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Oval 75">
            <a:extLst>
              <a:ext uri="{FF2B5EF4-FFF2-40B4-BE49-F238E27FC236}">
                <a16:creationId xmlns:a16="http://schemas.microsoft.com/office/drawing/2014/main" id="{0DABBA60-11B2-4033-ADD2-CA2678A943E2}"/>
              </a:ext>
            </a:extLst>
          </p:cNvPr>
          <p:cNvSpPr/>
          <p:nvPr/>
        </p:nvSpPr>
        <p:spPr>
          <a:xfrm rot="18900000">
            <a:off x="7839286" y="2186974"/>
            <a:ext cx="572917" cy="5729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397" name="Straight Connector 95">
            <a:extLst>
              <a:ext uri="{FF2B5EF4-FFF2-40B4-BE49-F238E27FC236}">
                <a16:creationId xmlns:a16="http://schemas.microsoft.com/office/drawing/2014/main" id="{C215A2FD-527A-418A-A809-076B94908CED}"/>
              </a:ext>
            </a:extLst>
          </p:cNvPr>
          <p:cNvCxnSpPr>
            <a:cxnSpLocks/>
          </p:cNvCxnSpPr>
          <p:nvPr/>
        </p:nvCxnSpPr>
        <p:spPr>
          <a:xfrm rot="18900000" flipH="1">
            <a:off x="7235493" y="3016968"/>
            <a:ext cx="720000" cy="0"/>
          </a:xfrm>
          <a:prstGeom prst="line">
            <a:avLst/>
          </a:prstGeom>
          <a:ln w="254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Oval 75">
            <a:extLst>
              <a:ext uri="{FF2B5EF4-FFF2-40B4-BE49-F238E27FC236}">
                <a16:creationId xmlns:a16="http://schemas.microsoft.com/office/drawing/2014/main" id="{250947CA-CB71-478B-9F8D-066C4DD0B371}"/>
              </a:ext>
            </a:extLst>
          </p:cNvPr>
          <p:cNvSpPr/>
          <p:nvPr/>
        </p:nvSpPr>
        <p:spPr>
          <a:xfrm>
            <a:off x="8518928" y="3687208"/>
            <a:ext cx="572917" cy="5729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399" name="Straight Connector 95">
            <a:extLst>
              <a:ext uri="{FF2B5EF4-FFF2-40B4-BE49-F238E27FC236}">
                <a16:creationId xmlns:a16="http://schemas.microsoft.com/office/drawing/2014/main" id="{0CA3349C-018F-4EBC-B42B-B69909752482}"/>
              </a:ext>
            </a:extLst>
          </p:cNvPr>
          <p:cNvCxnSpPr>
            <a:cxnSpLocks/>
          </p:cNvCxnSpPr>
          <p:nvPr/>
        </p:nvCxnSpPr>
        <p:spPr>
          <a:xfrm flipH="1">
            <a:off x="7686105" y="3983060"/>
            <a:ext cx="720000" cy="0"/>
          </a:xfrm>
          <a:prstGeom prst="line">
            <a:avLst/>
          </a:prstGeom>
          <a:ln w="254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Freeform: Shape 399">
            <a:extLst>
              <a:ext uri="{FF2B5EF4-FFF2-40B4-BE49-F238E27FC236}">
                <a16:creationId xmlns:a16="http://schemas.microsoft.com/office/drawing/2014/main" id="{547A37B0-25A4-4DB7-AADD-DE73366F3FC5}"/>
              </a:ext>
            </a:extLst>
          </p:cNvPr>
          <p:cNvSpPr/>
          <p:nvPr/>
        </p:nvSpPr>
        <p:spPr>
          <a:xfrm>
            <a:off x="5873498" y="3448437"/>
            <a:ext cx="436837" cy="1100772"/>
          </a:xfrm>
          <a:custGeom>
            <a:avLst/>
            <a:gdLst>
              <a:gd name="connsiteX0" fmla="*/ 218419 w 436837"/>
              <a:gd name="connsiteY0" fmla="*/ 0 h 1100772"/>
              <a:gd name="connsiteX1" fmla="*/ 298285 w 436837"/>
              <a:gd name="connsiteY1" fmla="*/ 96799 h 1100772"/>
              <a:gd name="connsiteX2" fmla="*/ 436837 w 436837"/>
              <a:gd name="connsiteY2" fmla="*/ 550386 h 1100772"/>
              <a:gd name="connsiteX3" fmla="*/ 298285 w 436837"/>
              <a:gd name="connsiteY3" fmla="*/ 1003973 h 1100772"/>
              <a:gd name="connsiteX4" fmla="*/ 218419 w 436837"/>
              <a:gd name="connsiteY4" fmla="*/ 1100772 h 1100772"/>
              <a:gd name="connsiteX5" fmla="*/ 138552 w 436837"/>
              <a:gd name="connsiteY5" fmla="*/ 1003973 h 1100772"/>
              <a:gd name="connsiteX6" fmla="*/ 0 w 436837"/>
              <a:gd name="connsiteY6" fmla="*/ 550386 h 1100772"/>
              <a:gd name="connsiteX7" fmla="*/ 138552 w 436837"/>
              <a:gd name="connsiteY7" fmla="*/ 96799 h 1100772"/>
              <a:gd name="connsiteX8" fmla="*/ 218419 w 436837"/>
              <a:gd name="connsiteY8" fmla="*/ 0 h 110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837" h="1100772">
                <a:moveTo>
                  <a:pt x="218419" y="0"/>
                </a:moveTo>
                <a:lnTo>
                  <a:pt x="298285" y="96799"/>
                </a:lnTo>
                <a:cubicBezTo>
                  <a:pt x="385760" y="226278"/>
                  <a:pt x="436837" y="382367"/>
                  <a:pt x="436837" y="550386"/>
                </a:cubicBezTo>
                <a:cubicBezTo>
                  <a:pt x="436837" y="718405"/>
                  <a:pt x="385760" y="874494"/>
                  <a:pt x="298285" y="1003973"/>
                </a:cubicBezTo>
                <a:lnTo>
                  <a:pt x="218419" y="1100772"/>
                </a:lnTo>
                <a:lnTo>
                  <a:pt x="138552" y="1003973"/>
                </a:lnTo>
                <a:cubicBezTo>
                  <a:pt x="51078" y="874494"/>
                  <a:pt x="0" y="718405"/>
                  <a:pt x="0" y="550386"/>
                </a:cubicBezTo>
                <a:cubicBezTo>
                  <a:pt x="0" y="382367"/>
                  <a:pt x="51078" y="226278"/>
                  <a:pt x="138552" y="96799"/>
                </a:cubicBezTo>
                <a:lnTo>
                  <a:pt x="21841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1" name="Freeform: Shape 400">
            <a:extLst>
              <a:ext uri="{FF2B5EF4-FFF2-40B4-BE49-F238E27FC236}">
                <a16:creationId xmlns:a16="http://schemas.microsoft.com/office/drawing/2014/main" id="{5AF4F3D4-179B-49AC-892A-268B22D68B03}"/>
              </a:ext>
            </a:extLst>
          </p:cNvPr>
          <p:cNvSpPr/>
          <p:nvPr/>
        </p:nvSpPr>
        <p:spPr>
          <a:xfrm>
            <a:off x="4687801" y="3187556"/>
            <a:ext cx="1404116" cy="1622534"/>
          </a:xfrm>
          <a:custGeom>
            <a:avLst/>
            <a:gdLst>
              <a:gd name="connsiteX0" fmla="*/ 811267 w 1404116"/>
              <a:gd name="connsiteY0" fmla="*/ 0 h 1622534"/>
              <a:gd name="connsiteX1" fmla="*/ 1384919 w 1404116"/>
              <a:gd name="connsiteY1" fmla="*/ 237615 h 1622534"/>
              <a:gd name="connsiteX2" fmla="*/ 1404116 w 1404116"/>
              <a:gd name="connsiteY2" fmla="*/ 260881 h 1622534"/>
              <a:gd name="connsiteX3" fmla="*/ 1324249 w 1404116"/>
              <a:gd name="connsiteY3" fmla="*/ 357680 h 1622534"/>
              <a:gd name="connsiteX4" fmla="*/ 1185697 w 1404116"/>
              <a:gd name="connsiteY4" fmla="*/ 811267 h 1622534"/>
              <a:gd name="connsiteX5" fmla="*/ 1324249 w 1404116"/>
              <a:gd name="connsiteY5" fmla="*/ 1264854 h 1622534"/>
              <a:gd name="connsiteX6" fmla="*/ 1404116 w 1404116"/>
              <a:gd name="connsiteY6" fmla="*/ 1361653 h 1622534"/>
              <a:gd name="connsiteX7" fmla="*/ 1384919 w 1404116"/>
              <a:gd name="connsiteY7" fmla="*/ 1384919 h 1622534"/>
              <a:gd name="connsiteX8" fmla="*/ 811267 w 1404116"/>
              <a:gd name="connsiteY8" fmla="*/ 1622534 h 1622534"/>
              <a:gd name="connsiteX9" fmla="*/ 0 w 1404116"/>
              <a:gd name="connsiteY9" fmla="*/ 811267 h 1622534"/>
              <a:gd name="connsiteX10" fmla="*/ 811267 w 1404116"/>
              <a:gd name="connsiteY10" fmla="*/ 0 h 162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116" h="1622534">
                <a:moveTo>
                  <a:pt x="811267" y="0"/>
                </a:moveTo>
                <a:cubicBezTo>
                  <a:pt x="1035292" y="0"/>
                  <a:pt x="1238109" y="90804"/>
                  <a:pt x="1384919" y="237615"/>
                </a:cubicBezTo>
                <a:lnTo>
                  <a:pt x="1404116" y="260881"/>
                </a:lnTo>
                <a:lnTo>
                  <a:pt x="1324249" y="357680"/>
                </a:lnTo>
                <a:cubicBezTo>
                  <a:pt x="1236775" y="487159"/>
                  <a:pt x="1185697" y="643248"/>
                  <a:pt x="1185697" y="811267"/>
                </a:cubicBezTo>
                <a:cubicBezTo>
                  <a:pt x="1185697" y="979286"/>
                  <a:pt x="1236775" y="1135375"/>
                  <a:pt x="1324249" y="1264854"/>
                </a:cubicBezTo>
                <a:lnTo>
                  <a:pt x="1404116" y="1361653"/>
                </a:lnTo>
                <a:lnTo>
                  <a:pt x="1384919" y="1384919"/>
                </a:lnTo>
                <a:cubicBezTo>
                  <a:pt x="1238109" y="1531730"/>
                  <a:pt x="1035292" y="1622534"/>
                  <a:pt x="811267" y="1622534"/>
                </a:cubicBezTo>
                <a:cubicBezTo>
                  <a:pt x="363217" y="1622534"/>
                  <a:pt x="0" y="1259317"/>
                  <a:pt x="0" y="811267"/>
                </a:cubicBezTo>
                <a:cubicBezTo>
                  <a:pt x="0" y="363217"/>
                  <a:pt x="363217" y="0"/>
                  <a:pt x="8112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2" name="Freeform: Shape 401">
            <a:extLst>
              <a:ext uri="{FF2B5EF4-FFF2-40B4-BE49-F238E27FC236}">
                <a16:creationId xmlns:a16="http://schemas.microsoft.com/office/drawing/2014/main" id="{3253AF4D-0CB4-4F59-BEC1-1C1D89EF1000}"/>
              </a:ext>
            </a:extLst>
          </p:cNvPr>
          <p:cNvSpPr/>
          <p:nvPr/>
        </p:nvSpPr>
        <p:spPr>
          <a:xfrm>
            <a:off x="6091917" y="3187556"/>
            <a:ext cx="1404115" cy="1622534"/>
          </a:xfrm>
          <a:custGeom>
            <a:avLst/>
            <a:gdLst>
              <a:gd name="connsiteX0" fmla="*/ 592848 w 1404115"/>
              <a:gd name="connsiteY0" fmla="*/ 0 h 1622534"/>
              <a:gd name="connsiteX1" fmla="*/ 1404115 w 1404115"/>
              <a:gd name="connsiteY1" fmla="*/ 811267 h 1622534"/>
              <a:gd name="connsiteX2" fmla="*/ 592848 w 1404115"/>
              <a:gd name="connsiteY2" fmla="*/ 1622534 h 1622534"/>
              <a:gd name="connsiteX3" fmla="*/ 19196 w 1404115"/>
              <a:gd name="connsiteY3" fmla="*/ 1384919 h 1622534"/>
              <a:gd name="connsiteX4" fmla="*/ 0 w 1404115"/>
              <a:gd name="connsiteY4" fmla="*/ 1361653 h 1622534"/>
              <a:gd name="connsiteX5" fmla="*/ 79866 w 1404115"/>
              <a:gd name="connsiteY5" fmla="*/ 1264854 h 1622534"/>
              <a:gd name="connsiteX6" fmla="*/ 218418 w 1404115"/>
              <a:gd name="connsiteY6" fmla="*/ 811267 h 1622534"/>
              <a:gd name="connsiteX7" fmla="*/ 79866 w 1404115"/>
              <a:gd name="connsiteY7" fmla="*/ 357680 h 1622534"/>
              <a:gd name="connsiteX8" fmla="*/ 0 w 1404115"/>
              <a:gd name="connsiteY8" fmla="*/ 260881 h 1622534"/>
              <a:gd name="connsiteX9" fmla="*/ 19196 w 1404115"/>
              <a:gd name="connsiteY9" fmla="*/ 237615 h 1622534"/>
              <a:gd name="connsiteX10" fmla="*/ 592848 w 1404115"/>
              <a:gd name="connsiteY10" fmla="*/ 0 h 162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115" h="1622534">
                <a:moveTo>
                  <a:pt x="592848" y="0"/>
                </a:moveTo>
                <a:cubicBezTo>
                  <a:pt x="1040898" y="0"/>
                  <a:pt x="1404115" y="363217"/>
                  <a:pt x="1404115" y="811267"/>
                </a:cubicBezTo>
                <a:cubicBezTo>
                  <a:pt x="1404115" y="1259317"/>
                  <a:pt x="1040898" y="1622534"/>
                  <a:pt x="592848" y="1622534"/>
                </a:cubicBezTo>
                <a:cubicBezTo>
                  <a:pt x="368823" y="1622534"/>
                  <a:pt x="166006" y="1531730"/>
                  <a:pt x="19196" y="1384919"/>
                </a:cubicBezTo>
                <a:lnTo>
                  <a:pt x="0" y="1361653"/>
                </a:lnTo>
                <a:lnTo>
                  <a:pt x="79866" y="1264854"/>
                </a:lnTo>
                <a:cubicBezTo>
                  <a:pt x="167341" y="1135375"/>
                  <a:pt x="218418" y="979286"/>
                  <a:pt x="218418" y="811267"/>
                </a:cubicBezTo>
                <a:cubicBezTo>
                  <a:pt x="218418" y="643248"/>
                  <a:pt x="167341" y="487159"/>
                  <a:pt x="79866" y="357680"/>
                </a:cubicBezTo>
                <a:lnTo>
                  <a:pt x="0" y="260881"/>
                </a:lnTo>
                <a:lnTo>
                  <a:pt x="19196" y="237615"/>
                </a:lnTo>
                <a:cubicBezTo>
                  <a:pt x="166006" y="90804"/>
                  <a:pt x="368823" y="0"/>
                  <a:pt x="5928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AB90A2B5-EF20-4A0E-8F38-8774EDD88931}"/>
              </a:ext>
            </a:extLst>
          </p:cNvPr>
          <p:cNvGrpSpPr/>
          <p:nvPr/>
        </p:nvGrpSpPr>
        <p:grpSpPr>
          <a:xfrm>
            <a:off x="919198" y="3441721"/>
            <a:ext cx="2066660" cy="1059206"/>
            <a:chOff x="575693" y="4105536"/>
            <a:chExt cx="1625933" cy="1059206"/>
          </a:xfrm>
        </p:grpSpPr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EFAB2203-51EA-4FE2-83E1-085C5E27CC97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F41D8C56-6086-4169-8589-474D7A844F18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2616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7384F49B-259E-4665-A3A4-A4A24117FDC6}"/>
              </a:ext>
            </a:extLst>
          </p:cNvPr>
          <p:cNvGrpSpPr/>
          <p:nvPr/>
        </p:nvGrpSpPr>
        <p:grpSpPr>
          <a:xfrm>
            <a:off x="1582568" y="1912469"/>
            <a:ext cx="2066660" cy="1059206"/>
            <a:chOff x="575693" y="4105536"/>
            <a:chExt cx="1625933" cy="1059206"/>
          </a:xfrm>
        </p:grpSpPr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BF43A278-BAF8-4300-87D6-CE42251F557D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26ACCC1A-3BE5-4397-8E4C-AAC45BA0AA7B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2616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BABD6EE8-6FC5-4B49-AAFD-0602A1EA9B0A}"/>
              </a:ext>
            </a:extLst>
          </p:cNvPr>
          <p:cNvGrpSpPr/>
          <p:nvPr/>
        </p:nvGrpSpPr>
        <p:grpSpPr>
          <a:xfrm>
            <a:off x="1582568" y="5023724"/>
            <a:ext cx="2066660" cy="1059206"/>
            <a:chOff x="575693" y="4105536"/>
            <a:chExt cx="1625933" cy="1059206"/>
          </a:xfrm>
        </p:grpSpPr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F1A25433-5124-419D-8543-6CD6CCFE97F8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C7CA7FB9-6441-42E1-9D85-D4153D7C6936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2616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A77403FD-72AE-4DC3-BD21-5CD9EAC50C5B}"/>
              </a:ext>
            </a:extLst>
          </p:cNvPr>
          <p:cNvGrpSpPr/>
          <p:nvPr/>
        </p:nvGrpSpPr>
        <p:grpSpPr>
          <a:xfrm>
            <a:off x="9205458" y="3441721"/>
            <a:ext cx="2160622" cy="1059206"/>
            <a:chOff x="575693" y="4105536"/>
            <a:chExt cx="1625933" cy="1059206"/>
          </a:xfrm>
        </p:grpSpPr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C98DDF06-A12E-485D-871F-F2F7AC3D63E1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84DE01D0-8613-4463-814A-1DC114821784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2616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23F9B51B-6FF3-4A54-8E06-8819C818656F}"/>
              </a:ext>
            </a:extLst>
          </p:cNvPr>
          <p:cNvGrpSpPr/>
          <p:nvPr/>
        </p:nvGrpSpPr>
        <p:grpSpPr>
          <a:xfrm>
            <a:off x="8530824" y="1912472"/>
            <a:ext cx="2160622" cy="1059206"/>
            <a:chOff x="575693" y="4105536"/>
            <a:chExt cx="1625933" cy="1059206"/>
          </a:xfrm>
        </p:grpSpPr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C9B75081-67C8-4D89-A427-BADAD3BD062B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CBCB0277-1159-4101-87C7-61424EB7625E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2616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C153949B-C47A-46A5-8099-7125FAB678B8}"/>
              </a:ext>
            </a:extLst>
          </p:cNvPr>
          <p:cNvGrpSpPr/>
          <p:nvPr/>
        </p:nvGrpSpPr>
        <p:grpSpPr>
          <a:xfrm>
            <a:off x="8530824" y="5023724"/>
            <a:ext cx="2160622" cy="1059206"/>
            <a:chOff x="575693" y="4105536"/>
            <a:chExt cx="1625933" cy="1059206"/>
          </a:xfrm>
        </p:grpSpPr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94918E5D-61C7-4E2D-90C6-7F01A9813DAF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7EBA633A-47B4-4D11-92F9-F0770D2D242B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2616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1" name="Oval 27">
            <a:extLst>
              <a:ext uri="{FF2B5EF4-FFF2-40B4-BE49-F238E27FC236}">
                <a16:creationId xmlns:a16="http://schemas.microsoft.com/office/drawing/2014/main" id="{978183C3-40A8-47CA-8878-923B90CB1F75}"/>
              </a:ext>
            </a:extLst>
          </p:cNvPr>
          <p:cNvSpPr/>
          <p:nvPr/>
        </p:nvSpPr>
        <p:spPr>
          <a:xfrm>
            <a:off x="6720328" y="3749499"/>
            <a:ext cx="287569" cy="546890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2" name="Chord 14">
            <a:extLst>
              <a:ext uri="{FF2B5EF4-FFF2-40B4-BE49-F238E27FC236}">
                <a16:creationId xmlns:a16="http://schemas.microsoft.com/office/drawing/2014/main" id="{3B81926C-0FB8-49DC-B94C-3F56FFB3DF1A}"/>
              </a:ext>
            </a:extLst>
          </p:cNvPr>
          <p:cNvSpPr/>
          <p:nvPr/>
        </p:nvSpPr>
        <p:spPr>
          <a:xfrm>
            <a:off x="5166347" y="3770765"/>
            <a:ext cx="413849" cy="52224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3" name="Parallelogram 15">
            <a:extLst>
              <a:ext uri="{FF2B5EF4-FFF2-40B4-BE49-F238E27FC236}">
                <a16:creationId xmlns:a16="http://schemas.microsoft.com/office/drawing/2014/main" id="{95B01449-2EF9-49F1-BE0C-0B180650F4EB}"/>
              </a:ext>
            </a:extLst>
          </p:cNvPr>
          <p:cNvSpPr/>
          <p:nvPr/>
        </p:nvSpPr>
        <p:spPr>
          <a:xfrm flipH="1">
            <a:off x="8637314" y="3819877"/>
            <a:ext cx="327286" cy="32728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4" name="Rectangle 7">
            <a:extLst>
              <a:ext uri="{FF2B5EF4-FFF2-40B4-BE49-F238E27FC236}">
                <a16:creationId xmlns:a16="http://schemas.microsoft.com/office/drawing/2014/main" id="{623E0C14-8D34-442A-8A19-1374ACF599F0}"/>
              </a:ext>
            </a:extLst>
          </p:cNvPr>
          <p:cNvSpPr/>
          <p:nvPr/>
        </p:nvSpPr>
        <p:spPr>
          <a:xfrm>
            <a:off x="3239013" y="3828898"/>
            <a:ext cx="294681" cy="29468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5" name="Rounded Rectangle 10">
            <a:extLst>
              <a:ext uri="{FF2B5EF4-FFF2-40B4-BE49-F238E27FC236}">
                <a16:creationId xmlns:a16="http://schemas.microsoft.com/office/drawing/2014/main" id="{4E46C36B-BC53-46E5-8AA8-28A890E99F22}"/>
              </a:ext>
            </a:extLst>
          </p:cNvPr>
          <p:cNvSpPr/>
          <p:nvPr/>
        </p:nvSpPr>
        <p:spPr>
          <a:xfrm>
            <a:off x="3924647" y="2323453"/>
            <a:ext cx="232568" cy="307777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6" name="Rounded Rectangle 32">
            <a:extLst>
              <a:ext uri="{FF2B5EF4-FFF2-40B4-BE49-F238E27FC236}">
                <a16:creationId xmlns:a16="http://schemas.microsoft.com/office/drawing/2014/main" id="{F5455384-0201-4740-8994-BBFA02AD0584}"/>
              </a:ext>
            </a:extLst>
          </p:cNvPr>
          <p:cNvSpPr/>
          <p:nvPr/>
        </p:nvSpPr>
        <p:spPr>
          <a:xfrm>
            <a:off x="7986245" y="2323145"/>
            <a:ext cx="295227" cy="29522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7" name="Rectangle 16">
            <a:extLst>
              <a:ext uri="{FF2B5EF4-FFF2-40B4-BE49-F238E27FC236}">
                <a16:creationId xmlns:a16="http://schemas.microsoft.com/office/drawing/2014/main" id="{3B979D38-97FB-4B9A-9A6B-5226AB307D85}"/>
              </a:ext>
            </a:extLst>
          </p:cNvPr>
          <p:cNvSpPr/>
          <p:nvPr/>
        </p:nvSpPr>
        <p:spPr>
          <a:xfrm rot="2700000">
            <a:off x="8014950" y="5315659"/>
            <a:ext cx="243329" cy="43624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8" name="Rectangle 9">
            <a:extLst>
              <a:ext uri="{FF2B5EF4-FFF2-40B4-BE49-F238E27FC236}">
                <a16:creationId xmlns:a16="http://schemas.microsoft.com/office/drawing/2014/main" id="{3813899D-99A8-480F-B18C-60302FB3A146}"/>
              </a:ext>
            </a:extLst>
          </p:cNvPr>
          <p:cNvSpPr/>
          <p:nvPr/>
        </p:nvSpPr>
        <p:spPr>
          <a:xfrm>
            <a:off x="3909525" y="5376911"/>
            <a:ext cx="301473" cy="28220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23</cp:revision>
  <dcterms:created xsi:type="dcterms:W3CDTF">2018-02-18T19:39:47Z</dcterms:created>
  <dcterms:modified xsi:type="dcterms:W3CDTF">2021-04-15T01:38:03Z</dcterms:modified>
</cp:coreProperties>
</file>