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088" name="Group 1087">
            <a:extLst>
              <a:ext uri="{FF2B5EF4-FFF2-40B4-BE49-F238E27FC236}">
                <a16:creationId xmlns:a16="http://schemas.microsoft.com/office/drawing/2014/main" id="{CB30FA68-B288-43B3-A3D0-1682CD59EF18}"/>
              </a:ext>
            </a:extLst>
          </p:cNvPr>
          <p:cNvGrpSpPr/>
          <p:nvPr/>
        </p:nvGrpSpPr>
        <p:grpSpPr>
          <a:xfrm>
            <a:off x="4424361" y="1815587"/>
            <a:ext cx="3343278" cy="4253111"/>
            <a:chOff x="3876672" y="1806062"/>
            <a:chExt cx="4038604" cy="5137662"/>
          </a:xfrm>
        </p:grpSpPr>
        <p:sp>
          <p:nvSpPr>
            <p:cNvPr id="1089" name="Freeform: Shape 1088">
              <a:extLst>
                <a:ext uri="{FF2B5EF4-FFF2-40B4-BE49-F238E27FC236}">
                  <a16:creationId xmlns:a16="http://schemas.microsoft.com/office/drawing/2014/main" id="{1349EDC7-4331-403A-8A91-765A2F16AD90}"/>
                </a:ext>
              </a:extLst>
            </p:cNvPr>
            <p:cNvSpPr/>
            <p:nvPr/>
          </p:nvSpPr>
          <p:spPr>
            <a:xfrm rot="10800000" flipH="1">
              <a:off x="3876672" y="3653170"/>
              <a:ext cx="4038217" cy="3290554"/>
            </a:xfrm>
            <a:custGeom>
              <a:avLst/>
              <a:gdLst>
                <a:gd name="connsiteX0" fmla="*/ 2883626 w 4038217"/>
                <a:gd name="connsiteY0" fmla="*/ 950967 h 3290554"/>
                <a:gd name="connsiteX1" fmla="*/ 2873640 w 4038217"/>
                <a:gd name="connsiteY1" fmla="*/ 945354 h 3290554"/>
                <a:gd name="connsiteX2" fmla="*/ 2865516 w 4038217"/>
                <a:gd name="connsiteY2" fmla="*/ 940634 h 3290554"/>
                <a:gd name="connsiteX3" fmla="*/ 2868648 w 4038217"/>
                <a:gd name="connsiteY3" fmla="*/ 943950 h 3290554"/>
                <a:gd name="connsiteX4" fmla="*/ 2883626 w 4038217"/>
                <a:gd name="connsiteY4" fmla="*/ 950967 h 3290554"/>
                <a:gd name="connsiteX5" fmla="*/ 4000077 w 4038217"/>
                <a:gd name="connsiteY5" fmla="*/ 3290450 h 3290554"/>
                <a:gd name="connsiteX6" fmla="*/ 4015203 w 4038217"/>
                <a:gd name="connsiteY6" fmla="*/ 3289338 h 3290554"/>
                <a:gd name="connsiteX7" fmla="*/ 4021348 w 4038217"/>
                <a:gd name="connsiteY7" fmla="*/ 3285315 h 3290554"/>
                <a:gd name="connsiteX8" fmla="*/ 4033986 w 4038217"/>
                <a:gd name="connsiteY8" fmla="*/ 3285315 h 3290554"/>
                <a:gd name="connsiteX9" fmla="*/ 4035424 w 4038217"/>
                <a:gd name="connsiteY9" fmla="*/ 3262738 h 3290554"/>
                <a:gd name="connsiteX10" fmla="*/ 4036333 w 4038217"/>
                <a:gd name="connsiteY10" fmla="*/ 3251037 h 3290554"/>
                <a:gd name="connsiteX11" fmla="*/ 4036929 w 4038217"/>
                <a:gd name="connsiteY11" fmla="*/ 3249283 h 3290554"/>
                <a:gd name="connsiteX12" fmla="*/ 4037260 w 4038217"/>
                <a:gd name="connsiteY12" fmla="*/ 3239095 h 3290554"/>
                <a:gd name="connsiteX13" fmla="*/ 4037286 w 4038217"/>
                <a:gd name="connsiteY13" fmla="*/ 3238756 h 3290554"/>
                <a:gd name="connsiteX14" fmla="*/ 4037353 w 4038217"/>
                <a:gd name="connsiteY14" fmla="*/ 3236233 h 3290554"/>
                <a:gd name="connsiteX15" fmla="*/ 4037885 w 4038217"/>
                <a:gd name="connsiteY15" fmla="*/ 3219857 h 3290554"/>
                <a:gd name="connsiteX16" fmla="*/ 4037792 w 4038217"/>
                <a:gd name="connsiteY16" fmla="*/ 3219625 h 3290554"/>
                <a:gd name="connsiteX17" fmla="*/ 4038217 w 4038217"/>
                <a:gd name="connsiteY17" fmla="*/ 3203550 h 3290554"/>
                <a:gd name="connsiteX18" fmla="*/ 4029839 w 4038217"/>
                <a:gd name="connsiteY18" fmla="*/ 3165536 h 3290554"/>
                <a:gd name="connsiteX19" fmla="*/ 4023323 w 4038217"/>
                <a:gd name="connsiteY19" fmla="*/ 3150739 h 3290554"/>
                <a:gd name="connsiteX20" fmla="*/ 3913876 w 4038217"/>
                <a:gd name="connsiteY20" fmla="*/ 2966551 h 3290554"/>
                <a:gd name="connsiteX21" fmla="*/ 3912395 w 4038217"/>
                <a:gd name="connsiteY21" fmla="*/ 2961613 h 3290554"/>
                <a:gd name="connsiteX22" fmla="*/ 3911644 w 4038217"/>
                <a:gd name="connsiteY22" fmla="*/ 2949068 h 3290554"/>
                <a:gd name="connsiteX23" fmla="*/ 3914014 w 4038217"/>
                <a:gd name="connsiteY23" fmla="*/ 2930699 h 3290554"/>
                <a:gd name="connsiteX24" fmla="*/ 3916383 w 4038217"/>
                <a:gd name="connsiteY24" fmla="*/ 2909524 h 3290554"/>
                <a:gd name="connsiteX25" fmla="*/ 3843860 w 4038217"/>
                <a:gd name="connsiteY25" fmla="*/ 2774183 h 3290554"/>
                <a:gd name="connsiteX26" fmla="*/ 3833357 w 4038217"/>
                <a:gd name="connsiteY26" fmla="*/ 2768136 h 3290554"/>
                <a:gd name="connsiteX27" fmla="*/ 3830834 w 4038217"/>
                <a:gd name="connsiteY27" fmla="*/ 2755956 h 3290554"/>
                <a:gd name="connsiteX28" fmla="*/ 3816922 w 4038217"/>
                <a:gd name="connsiteY28" fmla="*/ 2731786 h 3290554"/>
                <a:gd name="connsiteX29" fmla="*/ 3801622 w 4038217"/>
                <a:gd name="connsiteY29" fmla="*/ 2722105 h 3290554"/>
                <a:gd name="connsiteX30" fmla="*/ 3800363 w 4038217"/>
                <a:gd name="connsiteY30" fmla="*/ 2717802 h 3290554"/>
                <a:gd name="connsiteX31" fmla="*/ 3805525 w 4038217"/>
                <a:gd name="connsiteY31" fmla="*/ 2614223 h 3290554"/>
                <a:gd name="connsiteX32" fmla="*/ 3806456 w 4038217"/>
                <a:gd name="connsiteY32" fmla="*/ 2579016 h 3290554"/>
                <a:gd name="connsiteX33" fmla="*/ 3805525 w 4038217"/>
                <a:gd name="connsiteY33" fmla="*/ 2562050 h 3290554"/>
                <a:gd name="connsiteX34" fmla="*/ 3802732 w 4038217"/>
                <a:gd name="connsiteY34" fmla="*/ 2547253 h 3290554"/>
                <a:gd name="connsiteX35" fmla="*/ 3750350 w 4038217"/>
                <a:gd name="connsiteY35" fmla="*/ 2392140 h 3290554"/>
                <a:gd name="connsiteX36" fmla="*/ 3746627 w 4038217"/>
                <a:gd name="connsiteY36" fmla="*/ 2371730 h 3290554"/>
                <a:gd name="connsiteX37" fmla="*/ 3741464 w 4038217"/>
                <a:gd name="connsiteY37" fmla="*/ 2336524 h 3290554"/>
                <a:gd name="connsiteX38" fmla="*/ 3736810 w 4038217"/>
                <a:gd name="connsiteY38" fmla="*/ 2300552 h 3290554"/>
                <a:gd name="connsiteX39" fmla="*/ 3626882 w 4038217"/>
                <a:gd name="connsiteY39" fmla="*/ 2210367 h 3290554"/>
                <a:gd name="connsiteX40" fmla="*/ 3615627 w 4038217"/>
                <a:gd name="connsiteY40" fmla="*/ 2213939 h 3290554"/>
                <a:gd name="connsiteX41" fmla="*/ 3559422 w 4038217"/>
                <a:gd name="connsiteY41" fmla="*/ 2206692 h 3290554"/>
                <a:gd name="connsiteX42" fmla="*/ 3553037 w 4038217"/>
                <a:gd name="connsiteY42" fmla="*/ 2209375 h 3290554"/>
                <a:gd name="connsiteX43" fmla="*/ 3558385 w 4038217"/>
                <a:gd name="connsiteY43" fmla="*/ 2161830 h 3290554"/>
                <a:gd name="connsiteX44" fmla="*/ 3568297 w 4038217"/>
                <a:gd name="connsiteY44" fmla="*/ 2100537 h 3290554"/>
                <a:gd name="connsiteX45" fmla="*/ 3564573 w 4038217"/>
                <a:gd name="connsiteY45" fmla="*/ 2083572 h 3290554"/>
                <a:gd name="connsiteX46" fmla="*/ 3533262 w 4038217"/>
                <a:gd name="connsiteY46" fmla="*/ 2022981 h 3290554"/>
                <a:gd name="connsiteX47" fmla="*/ 3527169 w 4038217"/>
                <a:gd name="connsiteY47" fmla="*/ 2008184 h 3290554"/>
                <a:gd name="connsiteX48" fmla="*/ 3523445 w 4038217"/>
                <a:gd name="connsiteY48" fmla="*/ 1987774 h 3290554"/>
                <a:gd name="connsiteX49" fmla="*/ 3516929 w 4038217"/>
                <a:gd name="connsiteY49" fmla="*/ 1970809 h 3290554"/>
                <a:gd name="connsiteX50" fmla="*/ 3509483 w 4038217"/>
                <a:gd name="connsiteY50" fmla="*/ 1953842 h 3290554"/>
                <a:gd name="connsiteX51" fmla="*/ 3502036 w 4038217"/>
                <a:gd name="connsiteY51" fmla="*/ 1944021 h 3290554"/>
                <a:gd name="connsiteX52" fmla="*/ 3482403 w 4038217"/>
                <a:gd name="connsiteY52" fmla="*/ 1865061 h 3290554"/>
                <a:gd name="connsiteX53" fmla="*/ 3474956 w 4038217"/>
                <a:gd name="connsiteY53" fmla="*/ 1842483 h 3290554"/>
                <a:gd name="connsiteX54" fmla="*/ 3451091 w 4038217"/>
                <a:gd name="connsiteY54" fmla="*/ 1807276 h 3290554"/>
                <a:gd name="connsiteX55" fmla="*/ 3370190 w 4038217"/>
                <a:gd name="connsiteY55" fmla="*/ 1851030 h 3290554"/>
                <a:gd name="connsiteX56" fmla="*/ 3356143 w 4038217"/>
                <a:gd name="connsiteY56" fmla="*/ 1851030 h 3290554"/>
                <a:gd name="connsiteX57" fmla="*/ 3214905 w 4038217"/>
                <a:gd name="connsiteY57" fmla="*/ 1933561 h 3290554"/>
                <a:gd name="connsiteX58" fmla="*/ 3206020 w 4038217"/>
                <a:gd name="connsiteY58" fmla="*/ 1946955 h 3290554"/>
                <a:gd name="connsiteX59" fmla="*/ 3178855 w 4038217"/>
                <a:gd name="connsiteY59" fmla="*/ 1954736 h 3290554"/>
                <a:gd name="connsiteX60" fmla="*/ 3167600 w 4038217"/>
                <a:gd name="connsiteY60" fmla="*/ 1952567 h 3290554"/>
                <a:gd name="connsiteX61" fmla="*/ 3162046 w 4038217"/>
                <a:gd name="connsiteY61" fmla="*/ 1950829 h 3290554"/>
                <a:gd name="connsiteX62" fmla="*/ 3138092 w 4038217"/>
                <a:gd name="connsiteY62" fmla="*/ 1922209 h 3290554"/>
                <a:gd name="connsiteX63" fmla="*/ 3128276 w 4038217"/>
                <a:gd name="connsiteY63" fmla="*/ 1909581 h 3290554"/>
                <a:gd name="connsiteX64" fmla="*/ 3086217 w 4038217"/>
                <a:gd name="connsiteY64" fmla="*/ 1804599 h 3290554"/>
                <a:gd name="connsiteX65" fmla="*/ 3080124 w 4038217"/>
                <a:gd name="connsiteY65" fmla="*/ 1784189 h 3290554"/>
                <a:gd name="connsiteX66" fmla="*/ 3048813 w 4038217"/>
                <a:gd name="connsiteY66" fmla="*/ 1690432 h 3290554"/>
                <a:gd name="connsiteX67" fmla="*/ 3042297 w 4038217"/>
                <a:gd name="connsiteY67" fmla="*/ 1672063 h 3290554"/>
                <a:gd name="connsiteX68" fmla="*/ 3016148 w 4038217"/>
                <a:gd name="connsiteY68" fmla="*/ 1577542 h 3290554"/>
                <a:gd name="connsiteX69" fmla="*/ 3013778 w 4038217"/>
                <a:gd name="connsiteY69" fmla="*/ 1557132 h 3290554"/>
                <a:gd name="connsiteX70" fmla="*/ 3008616 w 4038217"/>
                <a:gd name="connsiteY70" fmla="*/ 1474600 h 3290554"/>
                <a:gd name="connsiteX71" fmla="*/ 3007178 w 4038217"/>
                <a:gd name="connsiteY71" fmla="*/ 1470391 h 3290554"/>
                <a:gd name="connsiteX72" fmla="*/ 2996853 w 4038217"/>
                <a:gd name="connsiteY72" fmla="*/ 1389263 h 3290554"/>
                <a:gd name="connsiteX73" fmla="*/ 2988476 w 4038217"/>
                <a:gd name="connsiteY73" fmla="*/ 1353290 h 3290554"/>
                <a:gd name="connsiteX74" fmla="*/ 2977220 w 4038217"/>
                <a:gd name="connsiteY74" fmla="*/ 1325100 h 3290554"/>
                <a:gd name="connsiteX75" fmla="*/ 2921115 w 4038217"/>
                <a:gd name="connsiteY75" fmla="*/ 1119219 h 3290554"/>
                <a:gd name="connsiteX76" fmla="*/ 2918745 w 4038217"/>
                <a:gd name="connsiteY76" fmla="*/ 1089625 h 3290554"/>
                <a:gd name="connsiteX77" fmla="*/ 2893527 w 4038217"/>
                <a:gd name="connsiteY77" fmla="*/ 981708 h 3290554"/>
                <a:gd name="connsiteX78" fmla="*/ 2877618 w 4038217"/>
                <a:gd name="connsiteY78" fmla="*/ 954921 h 3290554"/>
                <a:gd name="connsiteX79" fmla="*/ 2864078 w 4038217"/>
                <a:gd name="connsiteY79" fmla="*/ 939358 h 3290554"/>
                <a:gd name="connsiteX80" fmla="*/ 2865601 w 4038217"/>
                <a:gd name="connsiteY80" fmla="*/ 940251 h 3290554"/>
                <a:gd name="connsiteX81" fmla="*/ 2833106 w 4038217"/>
                <a:gd name="connsiteY81" fmla="*/ 905810 h 3290554"/>
                <a:gd name="connsiteX82" fmla="*/ 2727579 w 4038217"/>
                <a:gd name="connsiteY82" fmla="*/ 785011 h 3290554"/>
                <a:gd name="connsiteX83" fmla="*/ 2720132 w 4038217"/>
                <a:gd name="connsiteY83" fmla="*/ 768045 h 3290554"/>
                <a:gd name="connsiteX84" fmla="*/ 2687382 w 4038217"/>
                <a:gd name="connsiteY84" fmla="*/ 611529 h 3290554"/>
                <a:gd name="connsiteX85" fmla="*/ 2679004 w 4038217"/>
                <a:gd name="connsiteY85" fmla="*/ 598901 h 3290554"/>
                <a:gd name="connsiteX86" fmla="*/ 2627552 w 4038217"/>
                <a:gd name="connsiteY86" fmla="*/ 546090 h 3290554"/>
                <a:gd name="connsiteX87" fmla="*/ 2619175 w 4038217"/>
                <a:gd name="connsiteY87" fmla="*/ 539075 h 3290554"/>
                <a:gd name="connsiteX88" fmla="*/ 2596749 w 4038217"/>
                <a:gd name="connsiteY88" fmla="*/ 518666 h 3290554"/>
                <a:gd name="connsiteX89" fmla="*/ 2587863 w 4038217"/>
                <a:gd name="connsiteY89" fmla="*/ 509481 h 3290554"/>
                <a:gd name="connsiteX90" fmla="*/ 2564000 w 4038217"/>
                <a:gd name="connsiteY90" fmla="*/ 489072 h 3290554"/>
                <a:gd name="connsiteX91" fmla="*/ 2555113 w 4038217"/>
                <a:gd name="connsiteY91" fmla="*/ 483459 h 3290554"/>
                <a:gd name="connsiteX92" fmla="*/ 2542928 w 4038217"/>
                <a:gd name="connsiteY92" fmla="*/ 475677 h 3290554"/>
                <a:gd name="connsiteX93" fmla="*/ 2530742 w 4038217"/>
                <a:gd name="connsiteY93" fmla="*/ 470064 h 3290554"/>
                <a:gd name="connsiteX94" fmla="*/ 2459657 w 4038217"/>
                <a:gd name="connsiteY94" fmla="*/ 404499 h 3290554"/>
                <a:gd name="connsiteX95" fmla="*/ 2467104 w 4038217"/>
                <a:gd name="connsiteY95" fmla="*/ 391106 h 3290554"/>
                <a:gd name="connsiteX96" fmla="*/ 2479714 w 4038217"/>
                <a:gd name="connsiteY96" fmla="*/ 384089 h 3290554"/>
                <a:gd name="connsiteX97" fmla="*/ 2493254 w 4038217"/>
                <a:gd name="connsiteY97" fmla="*/ 286123 h 3290554"/>
                <a:gd name="connsiteX98" fmla="*/ 2394581 w 4038217"/>
                <a:gd name="connsiteY98" fmla="*/ 200786 h 3290554"/>
                <a:gd name="connsiteX99" fmla="*/ 2385696 w 4038217"/>
                <a:gd name="connsiteY99" fmla="*/ 188157 h 3290554"/>
                <a:gd name="connsiteX100" fmla="*/ 2358532 w 4038217"/>
                <a:gd name="connsiteY100" fmla="*/ 123994 h 3290554"/>
                <a:gd name="connsiteX101" fmla="*/ 2353369 w 4038217"/>
                <a:gd name="connsiteY101" fmla="*/ 104988 h 3290554"/>
                <a:gd name="connsiteX102" fmla="*/ 2344992 w 4038217"/>
                <a:gd name="connsiteY102" fmla="*/ 90191 h 3290554"/>
                <a:gd name="connsiteX103" fmla="*/ 2282284 w 4038217"/>
                <a:gd name="connsiteY103" fmla="*/ 19012 h 3290554"/>
                <a:gd name="connsiteX104" fmla="*/ 2271960 w 4038217"/>
                <a:gd name="connsiteY104" fmla="*/ 9827 h 3290554"/>
                <a:gd name="connsiteX105" fmla="*/ 2260706 w 4038217"/>
                <a:gd name="connsiteY105" fmla="*/ 2047 h 3290554"/>
                <a:gd name="connsiteX106" fmla="*/ 2240649 w 4038217"/>
                <a:gd name="connsiteY106" fmla="*/ 261 h 3290554"/>
                <a:gd name="connsiteX107" fmla="*/ 2127929 w 4038217"/>
                <a:gd name="connsiteY107" fmla="*/ 122463 h 3290554"/>
                <a:gd name="connsiteX108" fmla="*/ 2116674 w 4038217"/>
                <a:gd name="connsiteY108" fmla="*/ 135092 h 3290554"/>
                <a:gd name="connsiteX109" fmla="*/ 2103134 w 4038217"/>
                <a:gd name="connsiteY109" fmla="*/ 142108 h 3290554"/>
                <a:gd name="connsiteX110" fmla="*/ 2093318 w 4038217"/>
                <a:gd name="connsiteY110" fmla="*/ 147721 h 3290554"/>
                <a:gd name="connsiteX111" fmla="*/ 2069962 w 4038217"/>
                <a:gd name="connsiteY111" fmla="*/ 185733 h 3290554"/>
                <a:gd name="connsiteX112" fmla="*/ 2063446 w 4038217"/>
                <a:gd name="connsiteY112" fmla="*/ 204102 h 3290554"/>
                <a:gd name="connsiteX113" fmla="*/ 2025111 w 4038217"/>
                <a:gd name="connsiteY113" fmla="*/ 335871 h 3290554"/>
                <a:gd name="connsiteX114" fmla="*/ 2016733 w 4038217"/>
                <a:gd name="connsiteY114" fmla="*/ 354240 h 3290554"/>
                <a:gd name="connsiteX115" fmla="*/ 2007848 w 4038217"/>
                <a:gd name="connsiteY115" fmla="*/ 373247 h 3290554"/>
                <a:gd name="connsiteX116" fmla="*/ 1950303 w 4038217"/>
                <a:gd name="connsiteY116" fmla="*/ 391616 h 3290554"/>
                <a:gd name="connsiteX117" fmla="*/ 1889542 w 4038217"/>
                <a:gd name="connsiteY117" fmla="*/ 495195 h 3290554"/>
                <a:gd name="connsiteX118" fmla="*/ 1881164 w 4038217"/>
                <a:gd name="connsiteY118" fmla="*/ 493791 h 3290554"/>
                <a:gd name="connsiteX119" fmla="*/ 1857301 w 4038217"/>
                <a:gd name="connsiteY119" fmla="*/ 486775 h 3290554"/>
                <a:gd name="connsiteX120" fmla="*/ 1843761 w 4038217"/>
                <a:gd name="connsiteY120" fmla="*/ 481162 h 3290554"/>
                <a:gd name="connsiteX121" fmla="*/ 1820404 w 4038217"/>
                <a:gd name="connsiteY121" fmla="*/ 454375 h 3290554"/>
                <a:gd name="connsiteX122" fmla="*/ 1808218 w 4038217"/>
                <a:gd name="connsiteY122" fmla="*/ 441747 h 3290554"/>
                <a:gd name="connsiteX123" fmla="*/ 1782070 w 4038217"/>
                <a:gd name="connsiteY123" fmla="*/ 360618 h 3290554"/>
                <a:gd name="connsiteX124" fmla="*/ 1681959 w 4038217"/>
                <a:gd name="connsiteY124" fmla="*/ 409984 h 3290554"/>
                <a:gd name="connsiteX125" fmla="*/ 1673073 w 4038217"/>
                <a:gd name="connsiteY125" fmla="*/ 408581 h 3290554"/>
                <a:gd name="connsiteX126" fmla="*/ 1644554 w 4038217"/>
                <a:gd name="connsiteY126" fmla="*/ 390212 h 3290554"/>
                <a:gd name="connsiteX127" fmla="*/ 1631014 w 4038217"/>
                <a:gd name="connsiteY127" fmla="*/ 377584 h 3290554"/>
                <a:gd name="connsiteX128" fmla="*/ 1616036 w 4038217"/>
                <a:gd name="connsiteY128" fmla="*/ 371971 h 3290554"/>
                <a:gd name="connsiteX129" fmla="*/ 1564584 w 4038217"/>
                <a:gd name="connsiteY129" fmla="*/ 481290 h 3290554"/>
                <a:gd name="connsiteX130" fmla="*/ 1548675 w 4038217"/>
                <a:gd name="connsiteY130" fmla="*/ 553233 h 3290554"/>
                <a:gd name="connsiteX131" fmla="*/ 1544952 w 4038217"/>
                <a:gd name="connsiteY131" fmla="*/ 566628 h 3290554"/>
                <a:gd name="connsiteX132" fmla="*/ 1494938 w 4038217"/>
                <a:gd name="connsiteY132" fmla="*/ 663191 h 3290554"/>
                <a:gd name="connsiteX133" fmla="*/ 1466420 w 4038217"/>
                <a:gd name="connsiteY133" fmla="*/ 852107 h 3290554"/>
                <a:gd name="connsiteX134" fmla="*/ 1457535 w 4038217"/>
                <a:gd name="connsiteY134" fmla="*/ 859123 h 3290554"/>
                <a:gd name="connsiteX135" fmla="*/ 1450088 w 4038217"/>
                <a:gd name="connsiteY135" fmla="*/ 868308 h 3290554"/>
                <a:gd name="connsiteX136" fmla="*/ 1441710 w 4038217"/>
                <a:gd name="connsiteY136" fmla="*/ 889482 h 3290554"/>
                <a:gd name="connsiteX137" fmla="*/ 1422077 w 4038217"/>
                <a:gd name="connsiteY137" fmla="*/ 1198943 h 3290554"/>
                <a:gd name="connsiteX138" fmla="*/ 1420638 w 4038217"/>
                <a:gd name="connsiteY138" fmla="*/ 1234915 h 3290554"/>
                <a:gd name="connsiteX139" fmla="*/ 1419707 w 4038217"/>
                <a:gd name="connsiteY139" fmla="*/ 1253283 h 3290554"/>
                <a:gd name="connsiteX140" fmla="*/ 1417338 w 4038217"/>
                <a:gd name="connsiteY140" fmla="*/ 1272291 h 3290554"/>
                <a:gd name="connsiteX141" fmla="*/ 1373418 w 4038217"/>
                <a:gd name="connsiteY141" fmla="*/ 1337856 h 3290554"/>
                <a:gd name="connsiteX142" fmla="*/ 1361232 w 4038217"/>
                <a:gd name="connsiteY142" fmla="*/ 1337856 h 3290554"/>
                <a:gd name="connsiteX143" fmla="*/ 1348623 w 4038217"/>
                <a:gd name="connsiteY143" fmla="*/ 1339259 h 3290554"/>
                <a:gd name="connsiteX144" fmla="*/ 1295310 w 4038217"/>
                <a:gd name="connsiteY144" fmla="*/ 1332243 h 3290554"/>
                <a:gd name="connsiteX145" fmla="*/ 1280331 w 4038217"/>
                <a:gd name="connsiteY145" fmla="*/ 1328672 h 3290554"/>
                <a:gd name="connsiteX146" fmla="*/ 1212970 w 4038217"/>
                <a:gd name="connsiteY146" fmla="*/ 1347040 h 3290554"/>
                <a:gd name="connsiteX147" fmla="*/ 1204084 w 4038217"/>
                <a:gd name="connsiteY147" fmla="*/ 1359669 h 3290554"/>
                <a:gd name="connsiteX148" fmla="*/ 1180221 w 4038217"/>
                <a:gd name="connsiteY148" fmla="*/ 1409035 h 3290554"/>
                <a:gd name="connsiteX149" fmla="*/ 1174128 w 4038217"/>
                <a:gd name="connsiteY149" fmla="*/ 1423832 h 3290554"/>
                <a:gd name="connsiteX150" fmla="*/ 1153986 w 4038217"/>
                <a:gd name="connsiteY150" fmla="*/ 1507001 h 3290554"/>
                <a:gd name="connsiteX151" fmla="*/ 1147471 w 4038217"/>
                <a:gd name="connsiteY151" fmla="*/ 1521798 h 3290554"/>
                <a:gd name="connsiteX152" fmla="*/ 1092718 w 4038217"/>
                <a:gd name="connsiteY152" fmla="*/ 1602927 h 3290554"/>
                <a:gd name="connsiteX153" fmla="*/ 1081464 w 4038217"/>
                <a:gd name="connsiteY153" fmla="*/ 1614152 h 3290554"/>
                <a:gd name="connsiteX154" fmla="*/ 1041690 w 4038217"/>
                <a:gd name="connsiteY154" fmla="*/ 1738268 h 3290554"/>
                <a:gd name="connsiteX155" fmla="*/ 1039320 w 4038217"/>
                <a:gd name="connsiteY155" fmla="*/ 1755233 h 3290554"/>
                <a:gd name="connsiteX156" fmla="*/ 906967 w 4038217"/>
                <a:gd name="connsiteY156" fmla="*/ 1938536 h 3290554"/>
                <a:gd name="connsiteX157" fmla="*/ 893428 w 4038217"/>
                <a:gd name="connsiteY157" fmla="*/ 1945552 h 3290554"/>
                <a:gd name="connsiteX158" fmla="*/ 871002 w 4038217"/>
                <a:gd name="connsiteY158" fmla="*/ 1952568 h 3290554"/>
                <a:gd name="connsiteX159" fmla="*/ 859747 w 4038217"/>
                <a:gd name="connsiteY159" fmla="*/ 1954737 h 3290554"/>
                <a:gd name="connsiteX160" fmla="*/ 832582 w 4038217"/>
                <a:gd name="connsiteY160" fmla="*/ 1946956 h 3290554"/>
                <a:gd name="connsiteX161" fmla="*/ 823697 w 4038217"/>
                <a:gd name="connsiteY161" fmla="*/ 1933562 h 3290554"/>
                <a:gd name="connsiteX162" fmla="*/ 682459 w 4038217"/>
                <a:gd name="connsiteY162" fmla="*/ 1851031 h 3290554"/>
                <a:gd name="connsiteX163" fmla="*/ 668412 w 4038217"/>
                <a:gd name="connsiteY163" fmla="*/ 1851031 h 3290554"/>
                <a:gd name="connsiteX164" fmla="*/ 587511 w 4038217"/>
                <a:gd name="connsiteY164" fmla="*/ 1807277 h 3290554"/>
                <a:gd name="connsiteX165" fmla="*/ 563646 w 4038217"/>
                <a:gd name="connsiteY165" fmla="*/ 1842484 h 3290554"/>
                <a:gd name="connsiteX166" fmla="*/ 556199 w 4038217"/>
                <a:gd name="connsiteY166" fmla="*/ 1865062 h 3290554"/>
                <a:gd name="connsiteX167" fmla="*/ 536566 w 4038217"/>
                <a:gd name="connsiteY167" fmla="*/ 1944022 h 3290554"/>
                <a:gd name="connsiteX168" fmla="*/ 529119 w 4038217"/>
                <a:gd name="connsiteY168" fmla="*/ 1953843 h 3290554"/>
                <a:gd name="connsiteX169" fmla="*/ 521673 w 4038217"/>
                <a:gd name="connsiteY169" fmla="*/ 1970810 h 3290554"/>
                <a:gd name="connsiteX170" fmla="*/ 515157 w 4038217"/>
                <a:gd name="connsiteY170" fmla="*/ 1987775 h 3290554"/>
                <a:gd name="connsiteX171" fmla="*/ 511433 w 4038217"/>
                <a:gd name="connsiteY171" fmla="*/ 2008185 h 3290554"/>
                <a:gd name="connsiteX172" fmla="*/ 505340 w 4038217"/>
                <a:gd name="connsiteY172" fmla="*/ 2022982 h 3290554"/>
                <a:gd name="connsiteX173" fmla="*/ 474029 w 4038217"/>
                <a:gd name="connsiteY173" fmla="*/ 2083573 h 3290554"/>
                <a:gd name="connsiteX174" fmla="*/ 470305 w 4038217"/>
                <a:gd name="connsiteY174" fmla="*/ 2100538 h 3290554"/>
                <a:gd name="connsiteX175" fmla="*/ 486638 w 4038217"/>
                <a:gd name="connsiteY175" fmla="*/ 2218914 h 3290554"/>
                <a:gd name="connsiteX176" fmla="*/ 482915 w 4038217"/>
                <a:gd name="connsiteY176" fmla="*/ 2237920 h 3290554"/>
                <a:gd name="connsiteX177" fmla="*/ 447880 w 4038217"/>
                <a:gd name="connsiteY177" fmla="*/ 2348642 h 3290554"/>
                <a:gd name="connsiteX178" fmla="*/ 441787 w 4038217"/>
                <a:gd name="connsiteY178" fmla="*/ 2367011 h 3290554"/>
                <a:gd name="connsiteX179" fmla="*/ 435271 w 4038217"/>
                <a:gd name="connsiteY179" fmla="*/ 2500950 h 3290554"/>
                <a:gd name="connsiteX180" fmla="*/ 438064 w 4038217"/>
                <a:gd name="connsiteY180" fmla="*/ 2519956 h 3290554"/>
                <a:gd name="connsiteX181" fmla="*/ 434340 w 4038217"/>
                <a:gd name="connsiteY181" fmla="*/ 2606697 h 3290554"/>
                <a:gd name="connsiteX182" fmla="*/ 425455 w 4038217"/>
                <a:gd name="connsiteY182" fmla="*/ 2617922 h 3290554"/>
                <a:gd name="connsiteX183" fmla="*/ 352001 w 4038217"/>
                <a:gd name="connsiteY183" fmla="*/ 2657338 h 3290554"/>
                <a:gd name="connsiteX184" fmla="*/ 341676 w 4038217"/>
                <a:gd name="connsiteY184" fmla="*/ 2662950 h 3290554"/>
                <a:gd name="connsiteX185" fmla="*/ 308927 w 4038217"/>
                <a:gd name="connsiteY185" fmla="*/ 2674176 h 3290554"/>
                <a:gd name="connsiteX186" fmla="*/ 297671 w 4038217"/>
                <a:gd name="connsiteY186" fmla="*/ 2678385 h 3290554"/>
                <a:gd name="connsiteX187" fmla="*/ 253752 w 4038217"/>
                <a:gd name="connsiteY187" fmla="*/ 2712189 h 3290554"/>
                <a:gd name="connsiteX188" fmla="*/ 241566 w 4038217"/>
                <a:gd name="connsiteY188" fmla="*/ 2719204 h 3290554"/>
                <a:gd name="connsiteX189" fmla="*/ 194345 w 4038217"/>
                <a:gd name="connsiteY189" fmla="*/ 2820742 h 3290554"/>
                <a:gd name="connsiteX190" fmla="*/ 156010 w 4038217"/>
                <a:gd name="connsiteY190" fmla="*/ 2870108 h 3290554"/>
                <a:gd name="connsiteX191" fmla="*/ 148563 w 4038217"/>
                <a:gd name="connsiteY191" fmla="*/ 2887073 h 3290554"/>
                <a:gd name="connsiteX192" fmla="*/ 15280 w 4038217"/>
                <a:gd name="connsiteY192" fmla="*/ 3150740 h 3290554"/>
                <a:gd name="connsiteX193" fmla="*/ 8764 w 4038217"/>
                <a:gd name="connsiteY193" fmla="*/ 3165537 h 3290554"/>
                <a:gd name="connsiteX194" fmla="*/ 386 w 4038217"/>
                <a:gd name="connsiteY194" fmla="*/ 3203551 h 3290554"/>
                <a:gd name="connsiteX195" fmla="*/ 1317 w 4038217"/>
                <a:gd name="connsiteY195" fmla="*/ 3238757 h 3290554"/>
                <a:gd name="connsiteX196" fmla="*/ 3178 w 4038217"/>
                <a:gd name="connsiteY196" fmla="*/ 3262739 h 3290554"/>
                <a:gd name="connsiteX197" fmla="*/ 4616 w 4038217"/>
                <a:gd name="connsiteY197" fmla="*/ 3285316 h 3290554"/>
                <a:gd name="connsiteX198" fmla="*/ 3918583 w 4038217"/>
                <a:gd name="connsiteY198" fmla="*/ 3285316 h 3290554"/>
                <a:gd name="connsiteX199" fmla="*/ 3926961 w 4038217"/>
                <a:gd name="connsiteY199" fmla="*/ 3285316 h 3290554"/>
                <a:gd name="connsiteX200" fmla="*/ 3955480 w 4038217"/>
                <a:gd name="connsiteY200" fmla="*/ 3286720 h 3290554"/>
                <a:gd name="connsiteX201" fmla="*/ 3964365 w 4038217"/>
                <a:gd name="connsiteY201" fmla="*/ 3286720 h 3290554"/>
                <a:gd name="connsiteX202" fmla="*/ 4000077 w 4038217"/>
                <a:gd name="connsiteY202" fmla="*/ 3290450 h 3290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</a:cxnLst>
              <a:rect l="l" t="t" r="r" b="b"/>
              <a:pathLst>
                <a:path w="4038217" h="3290554">
                  <a:moveTo>
                    <a:pt x="2883626" y="950967"/>
                  </a:moveTo>
                  <a:cubicBezTo>
                    <a:pt x="2880157" y="948160"/>
                    <a:pt x="2876856" y="946757"/>
                    <a:pt x="2873640" y="945354"/>
                  </a:cubicBezTo>
                  <a:lnTo>
                    <a:pt x="2865516" y="940634"/>
                  </a:lnTo>
                  <a:lnTo>
                    <a:pt x="2868648" y="943950"/>
                  </a:lnTo>
                  <a:cubicBezTo>
                    <a:pt x="2873810" y="946757"/>
                    <a:pt x="2878464" y="948798"/>
                    <a:pt x="2883626" y="950967"/>
                  </a:cubicBezTo>
                  <a:close/>
                  <a:moveTo>
                    <a:pt x="4000077" y="3290450"/>
                  </a:moveTo>
                  <a:cubicBezTo>
                    <a:pt x="4005662" y="3290721"/>
                    <a:pt x="4010824" y="3290506"/>
                    <a:pt x="4015203" y="3289338"/>
                  </a:cubicBezTo>
                  <a:lnTo>
                    <a:pt x="4021348" y="3285315"/>
                  </a:lnTo>
                  <a:lnTo>
                    <a:pt x="4033986" y="3285315"/>
                  </a:lnTo>
                  <a:lnTo>
                    <a:pt x="4035424" y="3262738"/>
                  </a:lnTo>
                  <a:lnTo>
                    <a:pt x="4036333" y="3251037"/>
                  </a:lnTo>
                  <a:lnTo>
                    <a:pt x="4036929" y="3249283"/>
                  </a:lnTo>
                  <a:lnTo>
                    <a:pt x="4037260" y="3239095"/>
                  </a:lnTo>
                  <a:lnTo>
                    <a:pt x="4037286" y="3238756"/>
                  </a:lnTo>
                  <a:lnTo>
                    <a:pt x="4037353" y="3236233"/>
                  </a:lnTo>
                  <a:lnTo>
                    <a:pt x="4037885" y="3219857"/>
                  </a:lnTo>
                  <a:lnTo>
                    <a:pt x="4037792" y="3219625"/>
                  </a:lnTo>
                  <a:lnTo>
                    <a:pt x="4038217" y="3203550"/>
                  </a:lnTo>
                  <a:cubicBezTo>
                    <a:pt x="4036355" y="3189390"/>
                    <a:pt x="4034493" y="3176761"/>
                    <a:pt x="4029839" y="3165536"/>
                  </a:cubicBezTo>
                  <a:cubicBezTo>
                    <a:pt x="4027977" y="3159923"/>
                    <a:pt x="4025608" y="3154948"/>
                    <a:pt x="4023323" y="3150739"/>
                  </a:cubicBezTo>
                  <a:cubicBezTo>
                    <a:pt x="3968930" y="3108932"/>
                    <a:pt x="3938767" y="3043015"/>
                    <a:pt x="3913876" y="2966551"/>
                  </a:cubicBezTo>
                  <a:lnTo>
                    <a:pt x="3912395" y="2961613"/>
                  </a:lnTo>
                  <a:lnTo>
                    <a:pt x="3911644" y="2949068"/>
                  </a:lnTo>
                  <a:cubicBezTo>
                    <a:pt x="3911644" y="2943328"/>
                    <a:pt x="3912575" y="2936312"/>
                    <a:pt x="3914014" y="2930699"/>
                  </a:cubicBezTo>
                  <a:cubicBezTo>
                    <a:pt x="3915452" y="2922919"/>
                    <a:pt x="3916383" y="2915902"/>
                    <a:pt x="3916383" y="2909524"/>
                  </a:cubicBezTo>
                  <a:cubicBezTo>
                    <a:pt x="3921461" y="2838346"/>
                    <a:pt x="3892942" y="2782602"/>
                    <a:pt x="3843860" y="2774183"/>
                  </a:cubicBezTo>
                  <a:lnTo>
                    <a:pt x="3833357" y="2768136"/>
                  </a:lnTo>
                  <a:lnTo>
                    <a:pt x="3830834" y="2755956"/>
                  </a:lnTo>
                  <a:cubicBezTo>
                    <a:pt x="3827094" y="2746477"/>
                    <a:pt x="3822506" y="2738166"/>
                    <a:pt x="3816922" y="2731786"/>
                  </a:cubicBezTo>
                  <a:lnTo>
                    <a:pt x="3801622" y="2722105"/>
                  </a:lnTo>
                  <a:lnTo>
                    <a:pt x="3800363" y="2717802"/>
                  </a:lnTo>
                  <a:cubicBezTo>
                    <a:pt x="3798078" y="2682595"/>
                    <a:pt x="3803156" y="2648026"/>
                    <a:pt x="3805525" y="2614223"/>
                  </a:cubicBezTo>
                  <a:cubicBezTo>
                    <a:pt x="3806456" y="2601594"/>
                    <a:pt x="3806964" y="2590242"/>
                    <a:pt x="3806456" y="2579016"/>
                  </a:cubicBezTo>
                  <a:cubicBezTo>
                    <a:pt x="3806456" y="2573275"/>
                    <a:pt x="3806456" y="2567663"/>
                    <a:pt x="3805525" y="2562050"/>
                  </a:cubicBezTo>
                  <a:cubicBezTo>
                    <a:pt x="3804594" y="2557841"/>
                    <a:pt x="3803240" y="2552228"/>
                    <a:pt x="3802732" y="2547253"/>
                  </a:cubicBezTo>
                  <a:cubicBezTo>
                    <a:pt x="3781238" y="2497888"/>
                    <a:pt x="3748911" y="2458471"/>
                    <a:pt x="3750350" y="2392140"/>
                  </a:cubicBezTo>
                  <a:cubicBezTo>
                    <a:pt x="3749419" y="2385125"/>
                    <a:pt x="3748065" y="2378746"/>
                    <a:pt x="3746627" y="2371730"/>
                  </a:cubicBezTo>
                  <a:cubicBezTo>
                    <a:pt x="3745188" y="2359103"/>
                    <a:pt x="3742903" y="2347749"/>
                    <a:pt x="3741464" y="2336524"/>
                  </a:cubicBezTo>
                  <a:cubicBezTo>
                    <a:pt x="3740110" y="2323768"/>
                    <a:pt x="3738672" y="2312542"/>
                    <a:pt x="3736810" y="2300552"/>
                  </a:cubicBezTo>
                  <a:cubicBezTo>
                    <a:pt x="3741972" y="2203990"/>
                    <a:pt x="3670802" y="2193402"/>
                    <a:pt x="3626882" y="2210367"/>
                  </a:cubicBezTo>
                  <a:cubicBezTo>
                    <a:pt x="3623074" y="2211771"/>
                    <a:pt x="3619351" y="2212535"/>
                    <a:pt x="3615627" y="2213939"/>
                  </a:cubicBezTo>
                  <a:cubicBezTo>
                    <a:pt x="3595952" y="2216617"/>
                    <a:pt x="3577087" y="2204946"/>
                    <a:pt x="3559422" y="2206692"/>
                  </a:cubicBezTo>
                  <a:lnTo>
                    <a:pt x="3553037" y="2209375"/>
                  </a:lnTo>
                  <a:lnTo>
                    <a:pt x="3558385" y="2161830"/>
                  </a:lnTo>
                  <a:cubicBezTo>
                    <a:pt x="3562712" y="2142281"/>
                    <a:pt x="3567620" y="2122031"/>
                    <a:pt x="3568297" y="2100537"/>
                  </a:cubicBezTo>
                  <a:cubicBezTo>
                    <a:pt x="3567366" y="2094925"/>
                    <a:pt x="3565927" y="2089312"/>
                    <a:pt x="3564573" y="2083572"/>
                  </a:cubicBezTo>
                  <a:cubicBezTo>
                    <a:pt x="3557126" y="2062396"/>
                    <a:pt x="3545363" y="2041987"/>
                    <a:pt x="3533262" y="2022981"/>
                  </a:cubicBezTo>
                  <a:cubicBezTo>
                    <a:pt x="3530892" y="2018005"/>
                    <a:pt x="3528607" y="2013796"/>
                    <a:pt x="3527169" y="2008184"/>
                  </a:cubicBezTo>
                  <a:cubicBezTo>
                    <a:pt x="3524799" y="2001168"/>
                    <a:pt x="3524376" y="1995555"/>
                    <a:pt x="3523445" y="1987774"/>
                  </a:cubicBezTo>
                  <a:cubicBezTo>
                    <a:pt x="3521584" y="1982161"/>
                    <a:pt x="3519215" y="1976549"/>
                    <a:pt x="3516929" y="1970809"/>
                  </a:cubicBezTo>
                  <a:cubicBezTo>
                    <a:pt x="3514560" y="1965196"/>
                    <a:pt x="3512275" y="1959584"/>
                    <a:pt x="3509483" y="1953842"/>
                  </a:cubicBezTo>
                  <a:cubicBezTo>
                    <a:pt x="3507113" y="1951037"/>
                    <a:pt x="3504321" y="1947465"/>
                    <a:pt x="3502036" y="1944021"/>
                  </a:cubicBezTo>
                  <a:cubicBezTo>
                    <a:pt x="3491288" y="1925015"/>
                    <a:pt x="3483757" y="1900267"/>
                    <a:pt x="3482403" y="1865061"/>
                  </a:cubicBezTo>
                  <a:cubicBezTo>
                    <a:pt x="3480033" y="1857280"/>
                    <a:pt x="3477748" y="1850264"/>
                    <a:pt x="3474956" y="1842483"/>
                  </a:cubicBezTo>
                  <a:cubicBezTo>
                    <a:pt x="3468863" y="1828323"/>
                    <a:pt x="3461416" y="1816461"/>
                    <a:pt x="3451091" y="1807276"/>
                  </a:cubicBezTo>
                  <a:cubicBezTo>
                    <a:pt x="3425365" y="1788908"/>
                    <a:pt x="3402433" y="1843886"/>
                    <a:pt x="3370190" y="1851030"/>
                  </a:cubicBezTo>
                  <a:cubicBezTo>
                    <a:pt x="3365959" y="1852433"/>
                    <a:pt x="3360798" y="1852433"/>
                    <a:pt x="3356143" y="1851030"/>
                  </a:cubicBezTo>
                  <a:cubicBezTo>
                    <a:pt x="3292505" y="1797454"/>
                    <a:pt x="3228445" y="1803067"/>
                    <a:pt x="3214905" y="1933561"/>
                  </a:cubicBezTo>
                  <a:cubicBezTo>
                    <a:pt x="3212536" y="1939174"/>
                    <a:pt x="3209742" y="1943383"/>
                    <a:pt x="3206020" y="1946955"/>
                  </a:cubicBezTo>
                  <a:cubicBezTo>
                    <a:pt x="3198996" y="1956777"/>
                    <a:pt x="3189179" y="1961752"/>
                    <a:pt x="3178855" y="1954736"/>
                  </a:cubicBezTo>
                  <a:cubicBezTo>
                    <a:pt x="3175131" y="1954736"/>
                    <a:pt x="3171408" y="1953971"/>
                    <a:pt x="3167600" y="1952567"/>
                  </a:cubicBezTo>
                  <a:lnTo>
                    <a:pt x="3162046" y="1950829"/>
                  </a:lnTo>
                  <a:lnTo>
                    <a:pt x="3138092" y="1922209"/>
                  </a:lnTo>
                  <a:cubicBezTo>
                    <a:pt x="3135299" y="1917999"/>
                    <a:pt x="3131575" y="1914555"/>
                    <a:pt x="3128276" y="1909581"/>
                  </a:cubicBezTo>
                  <a:cubicBezTo>
                    <a:pt x="3105849" y="1883559"/>
                    <a:pt x="3096033" y="1844015"/>
                    <a:pt x="3086217" y="1804599"/>
                  </a:cubicBezTo>
                  <a:cubicBezTo>
                    <a:pt x="3083847" y="1797583"/>
                    <a:pt x="3081563" y="1791205"/>
                    <a:pt x="3080124" y="1784189"/>
                  </a:cubicBezTo>
                  <a:cubicBezTo>
                    <a:pt x="3069884" y="1751788"/>
                    <a:pt x="3058629" y="1721430"/>
                    <a:pt x="3048813" y="1690432"/>
                  </a:cubicBezTo>
                  <a:cubicBezTo>
                    <a:pt x="3046528" y="1683289"/>
                    <a:pt x="3044158" y="1677676"/>
                    <a:pt x="3042297" y="1672063"/>
                  </a:cubicBezTo>
                  <a:cubicBezTo>
                    <a:pt x="3031127" y="1642342"/>
                    <a:pt x="3020802" y="1612111"/>
                    <a:pt x="3016148" y="1577542"/>
                  </a:cubicBezTo>
                  <a:cubicBezTo>
                    <a:pt x="3015217" y="1570526"/>
                    <a:pt x="3014709" y="1564148"/>
                    <a:pt x="3013778" y="1557132"/>
                  </a:cubicBezTo>
                  <a:cubicBezTo>
                    <a:pt x="3011409" y="1528942"/>
                    <a:pt x="3012340" y="1499985"/>
                    <a:pt x="3008616" y="1474600"/>
                  </a:cubicBezTo>
                  <a:cubicBezTo>
                    <a:pt x="3007685" y="1473197"/>
                    <a:pt x="3007178" y="1472559"/>
                    <a:pt x="3007178" y="1470391"/>
                  </a:cubicBezTo>
                  <a:cubicBezTo>
                    <a:pt x="2998715" y="1445644"/>
                    <a:pt x="2987037" y="1430210"/>
                    <a:pt x="2996853" y="1389263"/>
                  </a:cubicBezTo>
                  <a:cubicBezTo>
                    <a:pt x="2999731" y="1379313"/>
                    <a:pt x="2993130" y="1364516"/>
                    <a:pt x="2988476" y="1353290"/>
                  </a:cubicBezTo>
                  <a:cubicBezTo>
                    <a:pt x="2985598" y="1343469"/>
                    <a:pt x="2980944" y="1334284"/>
                    <a:pt x="2977220" y="1325100"/>
                  </a:cubicBezTo>
                  <a:cubicBezTo>
                    <a:pt x="2950140" y="1262340"/>
                    <a:pt x="2916460" y="1200347"/>
                    <a:pt x="2921115" y="1119219"/>
                  </a:cubicBezTo>
                  <a:cubicBezTo>
                    <a:pt x="2920184" y="1109395"/>
                    <a:pt x="2919676" y="1098809"/>
                    <a:pt x="2918745" y="1089625"/>
                  </a:cubicBezTo>
                  <a:cubicBezTo>
                    <a:pt x="2915022" y="1050080"/>
                    <a:pt x="2908929" y="1014109"/>
                    <a:pt x="2893527" y="981708"/>
                  </a:cubicBezTo>
                  <a:cubicBezTo>
                    <a:pt x="2888872" y="972524"/>
                    <a:pt x="2883710" y="963340"/>
                    <a:pt x="2877618" y="954921"/>
                  </a:cubicBezTo>
                  <a:cubicBezTo>
                    <a:pt x="2872963" y="949180"/>
                    <a:pt x="2868732" y="943567"/>
                    <a:pt x="2864078" y="939358"/>
                  </a:cubicBezTo>
                  <a:lnTo>
                    <a:pt x="2865601" y="940251"/>
                  </a:lnTo>
                  <a:lnTo>
                    <a:pt x="2833106" y="905810"/>
                  </a:lnTo>
                  <a:cubicBezTo>
                    <a:pt x="2795194" y="870093"/>
                    <a:pt x="2752796" y="837820"/>
                    <a:pt x="2727579" y="785011"/>
                  </a:cubicBezTo>
                  <a:cubicBezTo>
                    <a:pt x="2724786" y="779270"/>
                    <a:pt x="2722501" y="773657"/>
                    <a:pt x="2720132" y="768045"/>
                  </a:cubicBezTo>
                  <a:cubicBezTo>
                    <a:pt x="2729017" y="706051"/>
                    <a:pt x="2722417" y="646736"/>
                    <a:pt x="2687382" y="611529"/>
                  </a:cubicBezTo>
                  <a:cubicBezTo>
                    <a:pt x="2684589" y="608085"/>
                    <a:pt x="2682304" y="603876"/>
                    <a:pt x="2679004" y="598901"/>
                  </a:cubicBezTo>
                  <a:cubicBezTo>
                    <a:pt x="2664025" y="578491"/>
                    <a:pt x="2648116" y="558719"/>
                    <a:pt x="2627552" y="546090"/>
                  </a:cubicBezTo>
                  <a:cubicBezTo>
                    <a:pt x="2625268" y="544049"/>
                    <a:pt x="2622475" y="541881"/>
                    <a:pt x="2619175" y="539075"/>
                  </a:cubicBezTo>
                  <a:cubicBezTo>
                    <a:pt x="2611728" y="532059"/>
                    <a:pt x="2604196" y="525680"/>
                    <a:pt x="2596749" y="518666"/>
                  </a:cubicBezTo>
                  <a:cubicBezTo>
                    <a:pt x="2593956" y="515094"/>
                    <a:pt x="2590656" y="511650"/>
                    <a:pt x="2587863" y="509481"/>
                  </a:cubicBezTo>
                  <a:cubicBezTo>
                    <a:pt x="2581263" y="501699"/>
                    <a:pt x="2572885" y="494684"/>
                    <a:pt x="2564000" y="489072"/>
                  </a:cubicBezTo>
                  <a:cubicBezTo>
                    <a:pt x="2561206" y="487031"/>
                    <a:pt x="2557907" y="484861"/>
                    <a:pt x="2555113" y="483459"/>
                  </a:cubicBezTo>
                  <a:cubicBezTo>
                    <a:pt x="2551306" y="479887"/>
                    <a:pt x="2547582" y="477846"/>
                    <a:pt x="2542928" y="475677"/>
                  </a:cubicBezTo>
                  <a:cubicBezTo>
                    <a:pt x="2539120" y="473636"/>
                    <a:pt x="2535396" y="472234"/>
                    <a:pt x="2530742" y="470064"/>
                  </a:cubicBezTo>
                  <a:cubicBezTo>
                    <a:pt x="2505947" y="460880"/>
                    <a:pt x="2451280" y="465855"/>
                    <a:pt x="2459657" y="404499"/>
                  </a:cubicBezTo>
                  <a:cubicBezTo>
                    <a:pt x="2461011" y="398886"/>
                    <a:pt x="2463381" y="394677"/>
                    <a:pt x="2467104" y="391106"/>
                  </a:cubicBezTo>
                  <a:cubicBezTo>
                    <a:pt x="2471759" y="389065"/>
                    <a:pt x="2475989" y="387661"/>
                    <a:pt x="2479714" y="384089"/>
                  </a:cubicBezTo>
                  <a:cubicBezTo>
                    <a:pt x="2504508" y="365083"/>
                    <a:pt x="2510517" y="312146"/>
                    <a:pt x="2493254" y="286123"/>
                  </a:cubicBezTo>
                  <a:cubicBezTo>
                    <a:pt x="2467104" y="235354"/>
                    <a:pt x="2422169" y="240966"/>
                    <a:pt x="2394581" y="200786"/>
                  </a:cubicBezTo>
                  <a:cubicBezTo>
                    <a:pt x="2391789" y="197341"/>
                    <a:pt x="2388488" y="193132"/>
                    <a:pt x="2385696" y="188157"/>
                  </a:cubicBezTo>
                  <a:cubicBezTo>
                    <a:pt x="2374440" y="169788"/>
                    <a:pt x="2364624" y="150016"/>
                    <a:pt x="2358532" y="123994"/>
                  </a:cubicBezTo>
                  <a:cubicBezTo>
                    <a:pt x="2356162" y="116978"/>
                    <a:pt x="2354808" y="111365"/>
                    <a:pt x="2353369" y="104988"/>
                  </a:cubicBezTo>
                  <a:cubicBezTo>
                    <a:pt x="2350576" y="100779"/>
                    <a:pt x="2348291" y="95804"/>
                    <a:pt x="2344992" y="90191"/>
                  </a:cubicBezTo>
                  <a:cubicBezTo>
                    <a:pt x="2327220" y="62000"/>
                    <a:pt x="2306149" y="38784"/>
                    <a:pt x="2282284" y="19012"/>
                  </a:cubicBezTo>
                  <a:cubicBezTo>
                    <a:pt x="2278476" y="15440"/>
                    <a:pt x="2275684" y="11997"/>
                    <a:pt x="2271960" y="9827"/>
                  </a:cubicBezTo>
                  <a:cubicBezTo>
                    <a:pt x="2268153" y="6256"/>
                    <a:pt x="2264428" y="4215"/>
                    <a:pt x="2260706" y="2047"/>
                  </a:cubicBezTo>
                  <a:cubicBezTo>
                    <a:pt x="2253850" y="133"/>
                    <a:pt x="2247166" y="-378"/>
                    <a:pt x="2240649" y="261"/>
                  </a:cubicBezTo>
                  <a:cubicBezTo>
                    <a:pt x="2194952" y="4854"/>
                    <a:pt x="2157040" y="68378"/>
                    <a:pt x="2127929" y="122463"/>
                  </a:cubicBezTo>
                  <a:cubicBezTo>
                    <a:pt x="2125052" y="126672"/>
                    <a:pt x="2121329" y="131520"/>
                    <a:pt x="2116674" y="135092"/>
                  </a:cubicBezTo>
                  <a:cubicBezTo>
                    <a:pt x="2112951" y="138537"/>
                    <a:pt x="2108296" y="140705"/>
                    <a:pt x="2103134" y="142108"/>
                  </a:cubicBezTo>
                  <a:cubicBezTo>
                    <a:pt x="2099411" y="143510"/>
                    <a:pt x="2096619" y="145551"/>
                    <a:pt x="2093318" y="147721"/>
                  </a:cubicBezTo>
                  <a:cubicBezTo>
                    <a:pt x="2084433" y="153334"/>
                    <a:pt x="2076055" y="165961"/>
                    <a:pt x="2069962" y="185733"/>
                  </a:cubicBezTo>
                  <a:cubicBezTo>
                    <a:pt x="2067677" y="191473"/>
                    <a:pt x="2065307" y="197086"/>
                    <a:pt x="2063446" y="204102"/>
                  </a:cubicBezTo>
                  <a:cubicBezTo>
                    <a:pt x="2050837" y="245687"/>
                    <a:pt x="2043813" y="303471"/>
                    <a:pt x="2025111" y="335871"/>
                  </a:cubicBezTo>
                  <a:cubicBezTo>
                    <a:pt x="2022318" y="341612"/>
                    <a:pt x="2020034" y="347225"/>
                    <a:pt x="2016733" y="354240"/>
                  </a:cubicBezTo>
                  <a:cubicBezTo>
                    <a:pt x="2013941" y="361256"/>
                    <a:pt x="2010640" y="367634"/>
                    <a:pt x="2007848" y="373247"/>
                  </a:cubicBezTo>
                  <a:cubicBezTo>
                    <a:pt x="1991938" y="405774"/>
                    <a:pt x="1969512" y="365594"/>
                    <a:pt x="1950303" y="391616"/>
                  </a:cubicBezTo>
                  <a:cubicBezTo>
                    <a:pt x="1927877" y="421210"/>
                    <a:pt x="1930670" y="500807"/>
                    <a:pt x="1889542" y="495195"/>
                  </a:cubicBezTo>
                  <a:cubicBezTo>
                    <a:pt x="1886750" y="495195"/>
                    <a:pt x="1883534" y="493791"/>
                    <a:pt x="1881164" y="493791"/>
                  </a:cubicBezTo>
                  <a:cubicBezTo>
                    <a:pt x="1872279" y="491750"/>
                    <a:pt x="1864748" y="489582"/>
                    <a:pt x="1857301" y="486775"/>
                  </a:cubicBezTo>
                  <a:cubicBezTo>
                    <a:pt x="1852646" y="485371"/>
                    <a:pt x="1848415" y="483331"/>
                    <a:pt x="1843761" y="481162"/>
                  </a:cubicBezTo>
                  <a:cubicBezTo>
                    <a:pt x="1836314" y="471341"/>
                    <a:pt x="1828782" y="462156"/>
                    <a:pt x="1820404" y="454375"/>
                  </a:cubicBezTo>
                  <a:cubicBezTo>
                    <a:pt x="1815665" y="450165"/>
                    <a:pt x="1811942" y="446722"/>
                    <a:pt x="1808218" y="441747"/>
                  </a:cubicBezTo>
                  <a:cubicBezTo>
                    <a:pt x="1791886" y="415597"/>
                    <a:pt x="1808218" y="364828"/>
                    <a:pt x="1782070" y="360618"/>
                  </a:cubicBezTo>
                  <a:cubicBezTo>
                    <a:pt x="1746950" y="360618"/>
                    <a:pt x="1717501" y="400161"/>
                    <a:pt x="1681959" y="409984"/>
                  </a:cubicBezTo>
                  <a:cubicBezTo>
                    <a:pt x="1679166" y="409984"/>
                    <a:pt x="1675866" y="409984"/>
                    <a:pt x="1673073" y="408581"/>
                  </a:cubicBezTo>
                  <a:cubicBezTo>
                    <a:pt x="1663256" y="405009"/>
                    <a:pt x="1653441" y="397228"/>
                    <a:pt x="1644554" y="390212"/>
                  </a:cubicBezTo>
                  <a:cubicBezTo>
                    <a:pt x="1639901" y="386003"/>
                    <a:pt x="1635669" y="381155"/>
                    <a:pt x="1631014" y="377584"/>
                  </a:cubicBezTo>
                  <a:cubicBezTo>
                    <a:pt x="1626360" y="374139"/>
                    <a:pt x="1621198" y="371971"/>
                    <a:pt x="1616036" y="371971"/>
                  </a:cubicBezTo>
                  <a:cubicBezTo>
                    <a:pt x="1593611" y="371971"/>
                    <a:pt x="1580917" y="409346"/>
                    <a:pt x="1564584" y="481290"/>
                  </a:cubicBezTo>
                  <a:cubicBezTo>
                    <a:pt x="1558491" y="510883"/>
                    <a:pt x="1553330" y="534227"/>
                    <a:pt x="1548675" y="553233"/>
                  </a:cubicBezTo>
                  <a:cubicBezTo>
                    <a:pt x="1547321" y="557444"/>
                    <a:pt x="1546390" y="562418"/>
                    <a:pt x="1544952" y="566628"/>
                  </a:cubicBezTo>
                  <a:cubicBezTo>
                    <a:pt x="1536573" y="613825"/>
                    <a:pt x="1508478" y="623775"/>
                    <a:pt x="1494938" y="663191"/>
                  </a:cubicBezTo>
                  <a:cubicBezTo>
                    <a:pt x="1482329" y="723144"/>
                    <a:pt x="1504755" y="808354"/>
                    <a:pt x="1466420" y="852107"/>
                  </a:cubicBezTo>
                  <a:cubicBezTo>
                    <a:pt x="1463628" y="854148"/>
                    <a:pt x="1460327" y="856316"/>
                    <a:pt x="1457535" y="859123"/>
                  </a:cubicBezTo>
                  <a:cubicBezTo>
                    <a:pt x="1454741" y="862695"/>
                    <a:pt x="1452457" y="864736"/>
                    <a:pt x="1450088" y="868308"/>
                  </a:cubicBezTo>
                  <a:cubicBezTo>
                    <a:pt x="1446364" y="875324"/>
                    <a:pt x="1444079" y="881701"/>
                    <a:pt x="1441710" y="889482"/>
                  </a:cubicBezTo>
                  <a:cubicBezTo>
                    <a:pt x="1430455" y="993061"/>
                    <a:pt x="1410822" y="1091793"/>
                    <a:pt x="1422077" y="1198943"/>
                  </a:cubicBezTo>
                  <a:cubicBezTo>
                    <a:pt x="1422077" y="1210296"/>
                    <a:pt x="1421146" y="1222925"/>
                    <a:pt x="1420638" y="1234915"/>
                  </a:cubicBezTo>
                  <a:cubicBezTo>
                    <a:pt x="1420638" y="1240656"/>
                    <a:pt x="1419707" y="1247671"/>
                    <a:pt x="1419707" y="1253283"/>
                  </a:cubicBezTo>
                  <a:cubicBezTo>
                    <a:pt x="1418776" y="1260299"/>
                    <a:pt x="1418269" y="1265912"/>
                    <a:pt x="1417338" y="1272291"/>
                  </a:cubicBezTo>
                  <a:cubicBezTo>
                    <a:pt x="1410822" y="1307497"/>
                    <a:pt x="1394913" y="1336452"/>
                    <a:pt x="1373418" y="1337856"/>
                  </a:cubicBezTo>
                  <a:cubicBezTo>
                    <a:pt x="1369610" y="1339259"/>
                    <a:pt x="1365886" y="1339259"/>
                    <a:pt x="1361232" y="1337856"/>
                  </a:cubicBezTo>
                  <a:cubicBezTo>
                    <a:pt x="1357508" y="1339259"/>
                    <a:pt x="1352854" y="1339259"/>
                    <a:pt x="1348623" y="1339259"/>
                  </a:cubicBezTo>
                  <a:cubicBezTo>
                    <a:pt x="1330852" y="1339259"/>
                    <a:pt x="1312149" y="1335050"/>
                    <a:pt x="1295310" y="1332243"/>
                  </a:cubicBezTo>
                  <a:cubicBezTo>
                    <a:pt x="1290655" y="1330840"/>
                    <a:pt x="1285492" y="1330075"/>
                    <a:pt x="1280331" y="1328672"/>
                  </a:cubicBezTo>
                  <a:cubicBezTo>
                    <a:pt x="1256467" y="1324463"/>
                    <a:pt x="1232602" y="1324463"/>
                    <a:pt x="1212970" y="1347040"/>
                  </a:cubicBezTo>
                  <a:cubicBezTo>
                    <a:pt x="1210177" y="1351249"/>
                    <a:pt x="1206877" y="1354694"/>
                    <a:pt x="1204084" y="1359669"/>
                  </a:cubicBezTo>
                  <a:cubicBezTo>
                    <a:pt x="1195199" y="1373063"/>
                    <a:pt x="1187667" y="1390028"/>
                    <a:pt x="1180221" y="1409035"/>
                  </a:cubicBezTo>
                  <a:cubicBezTo>
                    <a:pt x="1177850" y="1413244"/>
                    <a:pt x="1176497" y="1418857"/>
                    <a:pt x="1174128" y="1423832"/>
                  </a:cubicBezTo>
                  <a:cubicBezTo>
                    <a:pt x="1171250" y="1450619"/>
                    <a:pt x="1164311" y="1480979"/>
                    <a:pt x="1153986" y="1507001"/>
                  </a:cubicBezTo>
                  <a:cubicBezTo>
                    <a:pt x="1151701" y="1511211"/>
                    <a:pt x="1149332" y="1516823"/>
                    <a:pt x="1147471" y="1521798"/>
                  </a:cubicBezTo>
                  <a:cubicBezTo>
                    <a:pt x="1137146" y="1557132"/>
                    <a:pt x="1113790" y="1582517"/>
                    <a:pt x="1092718" y="1602927"/>
                  </a:cubicBezTo>
                  <a:cubicBezTo>
                    <a:pt x="1088910" y="1606370"/>
                    <a:pt x="1085187" y="1610580"/>
                    <a:pt x="1081464" y="1614152"/>
                  </a:cubicBezTo>
                  <a:cubicBezTo>
                    <a:pt x="1054299" y="1643746"/>
                    <a:pt x="1033735" y="1674104"/>
                    <a:pt x="1041690" y="1738268"/>
                  </a:cubicBezTo>
                  <a:cubicBezTo>
                    <a:pt x="1040759" y="1744007"/>
                    <a:pt x="1040251" y="1749620"/>
                    <a:pt x="1039320" y="1755233"/>
                  </a:cubicBezTo>
                  <a:cubicBezTo>
                    <a:pt x="1005640" y="1826412"/>
                    <a:pt x="960789" y="1908178"/>
                    <a:pt x="906967" y="1938536"/>
                  </a:cubicBezTo>
                  <a:cubicBezTo>
                    <a:pt x="902314" y="1940577"/>
                    <a:pt x="898082" y="1942747"/>
                    <a:pt x="893428" y="1945552"/>
                  </a:cubicBezTo>
                  <a:cubicBezTo>
                    <a:pt x="886912" y="1947593"/>
                    <a:pt x="878449" y="1951165"/>
                    <a:pt x="871002" y="1952568"/>
                  </a:cubicBezTo>
                  <a:cubicBezTo>
                    <a:pt x="867194" y="1953972"/>
                    <a:pt x="863471" y="1954737"/>
                    <a:pt x="859747" y="1954737"/>
                  </a:cubicBezTo>
                  <a:cubicBezTo>
                    <a:pt x="849423" y="1961753"/>
                    <a:pt x="839606" y="1956778"/>
                    <a:pt x="832582" y="1946956"/>
                  </a:cubicBezTo>
                  <a:cubicBezTo>
                    <a:pt x="828860" y="1943384"/>
                    <a:pt x="826066" y="1939175"/>
                    <a:pt x="823697" y="1933562"/>
                  </a:cubicBezTo>
                  <a:cubicBezTo>
                    <a:pt x="810157" y="1803068"/>
                    <a:pt x="746097" y="1797455"/>
                    <a:pt x="682459" y="1851031"/>
                  </a:cubicBezTo>
                  <a:cubicBezTo>
                    <a:pt x="677804" y="1852434"/>
                    <a:pt x="672643" y="1852434"/>
                    <a:pt x="668412" y="1851031"/>
                  </a:cubicBezTo>
                  <a:cubicBezTo>
                    <a:pt x="636169" y="1843887"/>
                    <a:pt x="613237" y="1788909"/>
                    <a:pt x="587511" y="1807277"/>
                  </a:cubicBezTo>
                  <a:cubicBezTo>
                    <a:pt x="577186" y="1816462"/>
                    <a:pt x="569739" y="1828324"/>
                    <a:pt x="563646" y="1842484"/>
                  </a:cubicBezTo>
                  <a:cubicBezTo>
                    <a:pt x="560854" y="1850265"/>
                    <a:pt x="558569" y="1857281"/>
                    <a:pt x="556199" y="1865062"/>
                  </a:cubicBezTo>
                  <a:cubicBezTo>
                    <a:pt x="554845" y="1900268"/>
                    <a:pt x="547314" y="1925016"/>
                    <a:pt x="536566" y="1944022"/>
                  </a:cubicBezTo>
                  <a:cubicBezTo>
                    <a:pt x="534281" y="1947466"/>
                    <a:pt x="531489" y="1951038"/>
                    <a:pt x="529119" y="1953843"/>
                  </a:cubicBezTo>
                  <a:cubicBezTo>
                    <a:pt x="526327" y="1959585"/>
                    <a:pt x="524042" y="1965197"/>
                    <a:pt x="521673" y="1970810"/>
                  </a:cubicBezTo>
                  <a:cubicBezTo>
                    <a:pt x="519387" y="1976550"/>
                    <a:pt x="517018" y="1982162"/>
                    <a:pt x="515157" y="1987775"/>
                  </a:cubicBezTo>
                  <a:cubicBezTo>
                    <a:pt x="514226" y="1995556"/>
                    <a:pt x="513803" y="2001169"/>
                    <a:pt x="511433" y="2008185"/>
                  </a:cubicBezTo>
                  <a:cubicBezTo>
                    <a:pt x="509995" y="2013797"/>
                    <a:pt x="507710" y="2018006"/>
                    <a:pt x="505340" y="2022982"/>
                  </a:cubicBezTo>
                  <a:cubicBezTo>
                    <a:pt x="493239" y="2041988"/>
                    <a:pt x="481476" y="2062397"/>
                    <a:pt x="474029" y="2083573"/>
                  </a:cubicBezTo>
                  <a:cubicBezTo>
                    <a:pt x="472675" y="2089313"/>
                    <a:pt x="471236" y="2094926"/>
                    <a:pt x="470305" y="2100538"/>
                  </a:cubicBezTo>
                  <a:cubicBezTo>
                    <a:pt x="471659" y="2143526"/>
                    <a:pt x="489938" y="2181539"/>
                    <a:pt x="486638" y="2218914"/>
                  </a:cubicBezTo>
                  <a:cubicBezTo>
                    <a:pt x="485707" y="2225930"/>
                    <a:pt x="484353" y="2231543"/>
                    <a:pt x="482915" y="2237920"/>
                  </a:cubicBezTo>
                  <a:cubicBezTo>
                    <a:pt x="471745" y="2276061"/>
                    <a:pt x="461928" y="2312032"/>
                    <a:pt x="447880" y="2348642"/>
                  </a:cubicBezTo>
                  <a:cubicBezTo>
                    <a:pt x="445511" y="2354382"/>
                    <a:pt x="444157" y="2361398"/>
                    <a:pt x="441787" y="2367011"/>
                  </a:cubicBezTo>
                  <a:cubicBezTo>
                    <a:pt x="431548" y="2408596"/>
                    <a:pt x="429686" y="2455793"/>
                    <a:pt x="435271" y="2500950"/>
                  </a:cubicBezTo>
                  <a:cubicBezTo>
                    <a:pt x="436202" y="2506562"/>
                    <a:pt x="436625" y="2513577"/>
                    <a:pt x="438064" y="2519956"/>
                  </a:cubicBezTo>
                  <a:cubicBezTo>
                    <a:pt x="449318" y="2551718"/>
                    <a:pt x="449318" y="2582078"/>
                    <a:pt x="434340" y="2606697"/>
                  </a:cubicBezTo>
                  <a:cubicBezTo>
                    <a:pt x="431548" y="2610906"/>
                    <a:pt x="429178" y="2614350"/>
                    <a:pt x="425455" y="2617922"/>
                  </a:cubicBezTo>
                  <a:cubicBezTo>
                    <a:pt x="405822" y="2636928"/>
                    <a:pt x="375864" y="2644709"/>
                    <a:pt x="352001" y="2657338"/>
                  </a:cubicBezTo>
                  <a:cubicBezTo>
                    <a:pt x="348193" y="2658741"/>
                    <a:pt x="344469" y="2660782"/>
                    <a:pt x="341676" y="2662950"/>
                  </a:cubicBezTo>
                  <a:cubicBezTo>
                    <a:pt x="330421" y="2666395"/>
                    <a:pt x="319251" y="2669966"/>
                    <a:pt x="308927" y="2674176"/>
                  </a:cubicBezTo>
                  <a:cubicBezTo>
                    <a:pt x="305118" y="2675579"/>
                    <a:pt x="301395" y="2676217"/>
                    <a:pt x="297671" y="2678385"/>
                  </a:cubicBezTo>
                  <a:cubicBezTo>
                    <a:pt x="283708" y="2691780"/>
                    <a:pt x="268730" y="2703005"/>
                    <a:pt x="253752" y="2712189"/>
                  </a:cubicBezTo>
                  <a:cubicBezTo>
                    <a:pt x="249013" y="2714230"/>
                    <a:pt x="245289" y="2716398"/>
                    <a:pt x="241566" y="2719204"/>
                  </a:cubicBezTo>
                  <a:cubicBezTo>
                    <a:pt x="210677" y="2726220"/>
                    <a:pt x="198068" y="2776351"/>
                    <a:pt x="194345" y="2820742"/>
                  </a:cubicBezTo>
                  <a:cubicBezTo>
                    <a:pt x="194345" y="2851102"/>
                    <a:pt x="165404" y="2846893"/>
                    <a:pt x="156010" y="2870108"/>
                  </a:cubicBezTo>
                  <a:cubicBezTo>
                    <a:pt x="153218" y="2875848"/>
                    <a:pt x="150933" y="2881460"/>
                    <a:pt x="148563" y="2887073"/>
                  </a:cubicBezTo>
                  <a:cubicBezTo>
                    <a:pt x="117252" y="2996393"/>
                    <a:pt x="87803" y="3094997"/>
                    <a:pt x="15280" y="3150740"/>
                  </a:cubicBezTo>
                  <a:cubicBezTo>
                    <a:pt x="12995" y="3154949"/>
                    <a:pt x="10625" y="3159925"/>
                    <a:pt x="8764" y="3165537"/>
                  </a:cubicBezTo>
                  <a:cubicBezTo>
                    <a:pt x="4109" y="3176762"/>
                    <a:pt x="2247" y="3189391"/>
                    <a:pt x="386" y="3203551"/>
                  </a:cubicBezTo>
                  <a:cubicBezTo>
                    <a:pt x="-545" y="3216178"/>
                    <a:pt x="386" y="3228170"/>
                    <a:pt x="1317" y="3238757"/>
                  </a:cubicBezTo>
                  <a:cubicBezTo>
                    <a:pt x="2671" y="3250110"/>
                    <a:pt x="2671" y="3258528"/>
                    <a:pt x="3178" y="3262739"/>
                  </a:cubicBezTo>
                  <a:lnTo>
                    <a:pt x="4616" y="3285316"/>
                  </a:lnTo>
                  <a:lnTo>
                    <a:pt x="3918583" y="3285316"/>
                  </a:lnTo>
                  <a:cubicBezTo>
                    <a:pt x="3921376" y="3285316"/>
                    <a:pt x="3924591" y="3285316"/>
                    <a:pt x="3926961" y="3285316"/>
                  </a:cubicBezTo>
                  <a:cubicBezTo>
                    <a:pt x="3936777" y="3286720"/>
                    <a:pt x="3945663" y="3286720"/>
                    <a:pt x="3955480" y="3286720"/>
                  </a:cubicBezTo>
                  <a:cubicBezTo>
                    <a:pt x="3958272" y="3286720"/>
                    <a:pt x="3961573" y="3286720"/>
                    <a:pt x="3964365" y="3286720"/>
                  </a:cubicBezTo>
                  <a:cubicBezTo>
                    <a:pt x="3976044" y="3287421"/>
                    <a:pt x="3988906" y="3289908"/>
                    <a:pt x="4000077" y="329045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0" name="Freeform 6">
              <a:extLst>
                <a:ext uri="{FF2B5EF4-FFF2-40B4-BE49-F238E27FC236}">
                  <a16:creationId xmlns:a16="http://schemas.microsoft.com/office/drawing/2014/main" id="{6923F7FD-5EFA-4405-9B24-7195663B7E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6674" y="1806062"/>
              <a:ext cx="4038602" cy="1847113"/>
            </a:xfrm>
            <a:custGeom>
              <a:avLst/>
              <a:gdLst>
                <a:gd name="T0" fmla="*/ 4084 w 4205"/>
                <a:gd name="T1" fmla="*/ 1922 h 1922"/>
                <a:gd name="T2" fmla="*/ 4141 w 4205"/>
                <a:gd name="T3" fmla="*/ 1842 h 1922"/>
                <a:gd name="T4" fmla="*/ 4014 w 4205"/>
                <a:gd name="T5" fmla="*/ 1661 h 1922"/>
                <a:gd name="T6" fmla="*/ 3931 w 4205"/>
                <a:gd name="T7" fmla="*/ 1521 h 1922"/>
                <a:gd name="T8" fmla="*/ 3902 w 4205"/>
                <a:gd name="T9" fmla="*/ 1482 h 1922"/>
                <a:gd name="T10" fmla="*/ 3832 w 4205"/>
                <a:gd name="T11" fmla="*/ 1379 h 1922"/>
                <a:gd name="T12" fmla="*/ 3785 w 4205"/>
                <a:gd name="T13" fmla="*/ 1318 h 1922"/>
                <a:gd name="T14" fmla="*/ 3771 w 4205"/>
                <a:gd name="T15" fmla="*/ 1305 h 1922"/>
                <a:gd name="T16" fmla="*/ 3761 w 4205"/>
                <a:gd name="T17" fmla="*/ 1284 h 1922"/>
                <a:gd name="T18" fmla="*/ 3755 w 4205"/>
                <a:gd name="T19" fmla="*/ 1260 h 1922"/>
                <a:gd name="T20" fmla="*/ 3727 w 4205"/>
                <a:gd name="T21" fmla="*/ 1232 h 1922"/>
                <a:gd name="T22" fmla="*/ 3718 w 4205"/>
                <a:gd name="T23" fmla="*/ 1209 h 1922"/>
                <a:gd name="T24" fmla="*/ 3683 w 4205"/>
                <a:gd name="T25" fmla="*/ 1153 h 1922"/>
                <a:gd name="T26" fmla="*/ 3656 w 4205"/>
                <a:gd name="T27" fmla="*/ 1115 h 1922"/>
                <a:gd name="T28" fmla="*/ 3537 w 4205"/>
                <a:gd name="T29" fmla="*/ 970 h 1922"/>
                <a:gd name="T30" fmla="*/ 3522 w 4205"/>
                <a:gd name="T31" fmla="*/ 924 h 1922"/>
                <a:gd name="T32" fmla="*/ 3470 w 4205"/>
                <a:gd name="T33" fmla="*/ 847 h 1922"/>
                <a:gd name="T34" fmla="*/ 3425 w 4205"/>
                <a:gd name="T35" fmla="*/ 901 h 1922"/>
                <a:gd name="T36" fmla="*/ 3290 w 4205"/>
                <a:gd name="T37" fmla="*/ 1130 h 1922"/>
                <a:gd name="T38" fmla="*/ 3234 w 4205"/>
                <a:gd name="T39" fmla="*/ 1201 h 1922"/>
                <a:gd name="T40" fmla="*/ 3214 w 4205"/>
                <a:gd name="T41" fmla="*/ 1247 h 1922"/>
                <a:gd name="T42" fmla="*/ 3198 w 4205"/>
                <a:gd name="T43" fmla="*/ 1306 h 1922"/>
                <a:gd name="T44" fmla="*/ 3084 w 4205"/>
                <a:gd name="T45" fmla="*/ 1120 h 1922"/>
                <a:gd name="T46" fmla="*/ 2913 w 4205"/>
                <a:gd name="T47" fmla="*/ 843 h 1922"/>
                <a:gd name="T48" fmla="*/ 2813 w 4205"/>
                <a:gd name="T49" fmla="*/ 656 h 1922"/>
                <a:gd name="T50" fmla="*/ 2797 w 4205"/>
                <a:gd name="T51" fmla="*/ 636 h 1922"/>
                <a:gd name="T52" fmla="*/ 2746 w 4205"/>
                <a:gd name="T53" fmla="*/ 556 h 1922"/>
                <a:gd name="T54" fmla="*/ 2712 w 4205"/>
                <a:gd name="T55" fmla="*/ 515 h 1922"/>
                <a:gd name="T56" fmla="*/ 2691 w 4205"/>
                <a:gd name="T57" fmla="*/ 493 h 1922"/>
                <a:gd name="T58" fmla="*/ 2553 w 4205"/>
                <a:gd name="T59" fmla="*/ 293 h 1922"/>
                <a:gd name="T60" fmla="*/ 2462 w 4205"/>
                <a:gd name="T61" fmla="*/ 200 h 1922"/>
                <a:gd name="T62" fmla="*/ 2352 w 4205"/>
                <a:gd name="T63" fmla="*/ 32 h 1922"/>
                <a:gd name="T64" fmla="*/ 2288 w 4205"/>
                <a:gd name="T65" fmla="*/ 27 h 1922"/>
                <a:gd name="T66" fmla="*/ 2225 w 4205"/>
                <a:gd name="T67" fmla="*/ 128 h 1922"/>
                <a:gd name="T68" fmla="*/ 2198 w 4205"/>
                <a:gd name="T69" fmla="*/ 183 h 1922"/>
                <a:gd name="T70" fmla="*/ 2155 w 4205"/>
                <a:gd name="T71" fmla="*/ 265 h 1922"/>
                <a:gd name="T72" fmla="*/ 2116 w 4205"/>
                <a:gd name="T73" fmla="*/ 352 h 1922"/>
                <a:gd name="T74" fmla="*/ 2070 w 4205"/>
                <a:gd name="T75" fmla="*/ 422 h 1922"/>
                <a:gd name="T76" fmla="*/ 2034 w 4205"/>
                <a:gd name="T77" fmla="*/ 459 h 1922"/>
                <a:gd name="T78" fmla="*/ 2018 w 4205"/>
                <a:gd name="T79" fmla="*/ 476 h 1922"/>
                <a:gd name="T80" fmla="*/ 1970 w 4205"/>
                <a:gd name="T81" fmla="*/ 547 h 1922"/>
                <a:gd name="T82" fmla="*/ 1941 w 4205"/>
                <a:gd name="T83" fmla="*/ 567 h 1922"/>
                <a:gd name="T84" fmla="*/ 1907 w 4205"/>
                <a:gd name="T85" fmla="*/ 626 h 1922"/>
                <a:gd name="T86" fmla="*/ 1809 w 4205"/>
                <a:gd name="T87" fmla="*/ 737 h 1922"/>
                <a:gd name="T88" fmla="*/ 1749 w 4205"/>
                <a:gd name="T89" fmla="*/ 824 h 1922"/>
                <a:gd name="T90" fmla="*/ 1674 w 4205"/>
                <a:gd name="T91" fmla="*/ 854 h 1922"/>
                <a:gd name="T92" fmla="*/ 1605 w 4205"/>
                <a:gd name="T93" fmla="*/ 766 h 1922"/>
                <a:gd name="T94" fmla="*/ 1569 w 4205"/>
                <a:gd name="T95" fmla="*/ 735 h 1922"/>
                <a:gd name="T96" fmla="*/ 1495 w 4205"/>
                <a:gd name="T97" fmla="*/ 656 h 1922"/>
                <a:gd name="T98" fmla="*/ 1471 w 4205"/>
                <a:gd name="T99" fmla="*/ 620 h 1922"/>
                <a:gd name="T100" fmla="*/ 1362 w 4205"/>
                <a:gd name="T101" fmla="*/ 484 h 1922"/>
                <a:gd name="T102" fmla="*/ 1289 w 4205"/>
                <a:gd name="T103" fmla="*/ 519 h 1922"/>
                <a:gd name="T104" fmla="*/ 1214 w 4205"/>
                <a:gd name="T105" fmla="*/ 596 h 1922"/>
                <a:gd name="T106" fmla="*/ 1102 w 4205"/>
                <a:gd name="T107" fmla="*/ 752 h 1922"/>
                <a:gd name="T108" fmla="*/ 1024 w 4205"/>
                <a:gd name="T109" fmla="*/ 906 h 1922"/>
                <a:gd name="T110" fmla="*/ 963 w 4205"/>
                <a:gd name="T111" fmla="*/ 1002 h 1922"/>
                <a:gd name="T112" fmla="*/ 907 w 4205"/>
                <a:gd name="T113" fmla="*/ 1072 h 1922"/>
                <a:gd name="T114" fmla="*/ 666 w 4205"/>
                <a:gd name="T115" fmla="*/ 1290 h 1922"/>
                <a:gd name="T116" fmla="*/ 158 w 4205"/>
                <a:gd name="T117" fmla="*/ 1765 h 1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205" h="1922">
                  <a:moveTo>
                    <a:pt x="0" y="1922"/>
                  </a:moveTo>
                  <a:lnTo>
                    <a:pt x="4074" y="1922"/>
                  </a:lnTo>
                  <a:cubicBezTo>
                    <a:pt x="4077" y="1922"/>
                    <a:pt x="4081" y="1922"/>
                    <a:pt x="4084" y="1922"/>
                  </a:cubicBezTo>
                  <a:cubicBezTo>
                    <a:pt x="4123" y="1920"/>
                    <a:pt x="4166" y="1920"/>
                    <a:pt x="4205" y="1920"/>
                  </a:cubicBezTo>
                  <a:cubicBezTo>
                    <a:pt x="4190" y="1897"/>
                    <a:pt x="4172" y="1875"/>
                    <a:pt x="4153" y="1855"/>
                  </a:cubicBezTo>
                  <a:cubicBezTo>
                    <a:pt x="4149" y="1851"/>
                    <a:pt x="4145" y="1847"/>
                    <a:pt x="4141" y="1842"/>
                  </a:cubicBezTo>
                  <a:cubicBezTo>
                    <a:pt x="4138" y="1838"/>
                    <a:pt x="4135" y="1834"/>
                    <a:pt x="4132" y="1829"/>
                  </a:cubicBezTo>
                  <a:cubicBezTo>
                    <a:pt x="4104" y="1768"/>
                    <a:pt x="4100" y="1691"/>
                    <a:pt x="4024" y="1668"/>
                  </a:cubicBezTo>
                  <a:cubicBezTo>
                    <a:pt x="4021" y="1666"/>
                    <a:pt x="4018" y="1663"/>
                    <a:pt x="4014" y="1661"/>
                  </a:cubicBezTo>
                  <a:cubicBezTo>
                    <a:pt x="4005" y="1653"/>
                    <a:pt x="3997" y="1644"/>
                    <a:pt x="3994" y="1630"/>
                  </a:cubicBezTo>
                  <a:cubicBezTo>
                    <a:pt x="3993" y="1624"/>
                    <a:pt x="3994" y="1619"/>
                    <a:pt x="3995" y="1613"/>
                  </a:cubicBezTo>
                  <a:cubicBezTo>
                    <a:pt x="4005" y="1582"/>
                    <a:pt x="3959" y="1555"/>
                    <a:pt x="3931" y="1521"/>
                  </a:cubicBezTo>
                  <a:cubicBezTo>
                    <a:pt x="3927" y="1516"/>
                    <a:pt x="3923" y="1512"/>
                    <a:pt x="3920" y="1507"/>
                  </a:cubicBezTo>
                  <a:cubicBezTo>
                    <a:pt x="3917" y="1502"/>
                    <a:pt x="3914" y="1498"/>
                    <a:pt x="3911" y="1494"/>
                  </a:cubicBezTo>
                  <a:cubicBezTo>
                    <a:pt x="3908" y="1490"/>
                    <a:pt x="3905" y="1486"/>
                    <a:pt x="3902" y="1482"/>
                  </a:cubicBezTo>
                  <a:cubicBezTo>
                    <a:pt x="3886" y="1463"/>
                    <a:pt x="3868" y="1445"/>
                    <a:pt x="3846" y="1427"/>
                  </a:cubicBezTo>
                  <a:cubicBezTo>
                    <a:pt x="3843" y="1422"/>
                    <a:pt x="3842" y="1417"/>
                    <a:pt x="3840" y="1412"/>
                  </a:cubicBezTo>
                  <a:cubicBezTo>
                    <a:pt x="3837" y="1401"/>
                    <a:pt x="3834" y="1391"/>
                    <a:pt x="3832" y="1379"/>
                  </a:cubicBezTo>
                  <a:cubicBezTo>
                    <a:pt x="3831" y="1374"/>
                    <a:pt x="3829" y="1369"/>
                    <a:pt x="3827" y="1364"/>
                  </a:cubicBezTo>
                  <a:cubicBezTo>
                    <a:pt x="3820" y="1348"/>
                    <a:pt x="3808" y="1341"/>
                    <a:pt x="3798" y="1328"/>
                  </a:cubicBezTo>
                  <a:cubicBezTo>
                    <a:pt x="3794" y="1325"/>
                    <a:pt x="3790" y="1321"/>
                    <a:pt x="3785" y="1318"/>
                  </a:cubicBezTo>
                  <a:cubicBezTo>
                    <a:pt x="3784" y="1316"/>
                    <a:pt x="3782" y="1315"/>
                    <a:pt x="3781" y="1314"/>
                  </a:cubicBezTo>
                  <a:cubicBezTo>
                    <a:pt x="3779" y="1313"/>
                    <a:pt x="3777" y="1311"/>
                    <a:pt x="3776" y="1310"/>
                  </a:cubicBezTo>
                  <a:cubicBezTo>
                    <a:pt x="3774" y="1309"/>
                    <a:pt x="3773" y="1307"/>
                    <a:pt x="3771" y="1305"/>
                  </a:cubicBezTo>
                  <a:cubicBezTo>
                    <a:pt x="3770" y="1304"/>
                    <a:pt x="3768" y="1302"/>
                    <a:pt x="3767" y="1301"/>
                  </a:cubicBezTo>
                  <a:cubicBezTo>
                    <a:pt x="3766" y="1298"/>
                    <a:pt x="3765" y="1295"/>
                    <a:pt x="3764" y="1292"/>
                  </a:cubicBezTo>
                  <a:cubicBezTo>
                    <a:pt x="3763" y="1290"/>
                    <a:pt x="3762" y="1287"/>
                    <a:pt x="3761" y="1284"/>
                  </a:cubicBezTo>
                  <a:cubicBezTo>
                    <a:pt x="3761" y="1282"/>
                    <a:pt x="3760" y="1279"/>
                    <a:pt x="3759" y="1277"/>
                  </a:cubicBezTo>
                  <a:cubicBezTo>
                    <a:pt x="3758" y="1274"/>
                    <a:pt x="3757" y="1272"/>
                    <a:pt x="3757" y="1269"/>
                  </a:cubicBezTo>
                  <a:cubicBezTo>
                    <a:pt x="3756" y="1266"/>
                    <a:pt x="3756" y="1263"/>
                    <a:pt x="3755" y="1260"/>
                  </a:cubicBezTo>
                  <a:cubicBezTo>
                    <a:pt x="3755" y="1256"/>
                    <a:pt x="3754" y="1252"/>
                    <a:pt x="3752" y="1250"/>
                  </a:cubicBezTo>
                  <a:cubicBezTo>
                    <a:pt x="3751" y="1247"/>
                    <a:pt x="3749" y="1245"/>
                    <a:pt x="3746" y="1243"/>
                  </a:cubicBezTo>
                  <a:cubicBezTo>
                    <a:pt x="3737" y="1242"/>
                    <a:pt x="3731" y="1238"/>
                    <a:pt x="3727" y="1232"/>
                  </a:cubicBezTo>
                  <a:cubicBezTo>
                    <a:pt x="3725" y="1230"/>
                    <a:pt x="3724" y="1228"/>
                    <a:pt x="3723" y="1225"/>
                  </a:cubicBezTo>
                  <a:cubicBezTo>
                    <a:pt x="3722" y="1222"/>
                    <a:pt x="3721" y="1220"/>
                    <a:pt x="3721" y="1217"/>
                  </a:cubicBezTo>
                  <a:cubicBezTo>
                    <a:pt x="3720" y="1214"/>
                    <a:pt x="3719" y="1211"/>
                    <a:pt x="3718" y="1209"/>
                  </a:cubicBezTo>
                  <a:cubicBezTo>
                    <a:pt x="3715" y="1204"/>
                    <a:pt x="3715" y="1197"/>
                    <a:pt x="3711" y="1193"/>
                  </a:cubicBezTo>
                  <a:cubicBezTo>
                    <a:pt x="3710" y="1191"/>
                    <a:pt x="3709" y="1188"/>
                    <a:pt x="3708" y="1186"/>
                  </a:cubicBezTo>
                  <a:cubicBezTo>
                    <a:pt x="3701" y="1174"/>
                    <a:pt x="3693" y="1163"/>
                    <a:pt x="3683" y="1153"/>
                  </a:cubicBezTo>
                  <a:cubicBezTo>
                    <a:pt x="3682" y="1150"/>
                    <a:pt x="3680" y="1148"/>
                    <a:pt x="3679" y="1146"/>
                  </a:cubicBezTo>
                  <a:cubicBezTo>
                    <a:pt x="3673" y="1138"/>
                    <a:pt x="3667" y="1130"/>
                    <a:pt x="3660" y="1122"/>
                  </a:cubicBezTo>
                  <a:cubicBezTo>
                    <a:pt x="3659" y="1120"/>
                    <a:pt x="3657" y="1117"/>
                    <a:pt x="3656" y="1115"/>
                  </a:cubicBezTo>
                  <a:cubicBezTo>
                    <a:pt x="3636" y="1084"/>
                    <a:pt x="3614" y="1055"/>
                    <a:pt x="3588" y="1027"/>
                  </a:cubicBezTo>
                  <a:cubicBezTo>
                    <a:pt x="3585" y="1023"/>
                    <a:pt x="3582" y="1020"/>
                    <a:pt x="3578" y="1016"/>
                  </a:cubicBezTo>
                  <a:cubicBezTo>
                    <a:pt x="3565" y="1001"/>
                    <a:pt x="3551" y="986"/>
                    <a:pt x="3537" y="970"/>
                  </a:cubicBezTo>
                  <a:cubicBezTo>
                    <a:pt x="3536" y="966"/>
                    <a:pt x="3535" y="962"/>
                    <a:pt x="3533" y="956"/>
                  </a:cubicBezTo>
                  <a:cubicBezTo>
                    <a:pt x="3530" y="948"/>
                    <a:pt x="3528" y="940"/>
                    <a:pt x="3524" y="931"/>
                  </a:cubicBezTo>
                  <a:cubicBezTo>
                    <a:pt x="3524" y="928"/>
                    <a:pt x="3523" y="926"/>
                    <a:pt x="3522" y="924"/>
                  </a:cubicBezTo>
                  <a:cubicBezTo>
                    <a:pt x="3517" y="917"/>
                    <a:pt x="3513" y="909"/>
                    <a:pt x="3510" y="902"/>
                  </a:cubicBezTo>
                  <a:cubicBezTo>
                    <a:pt x="3509" y="899"/>
                    <a:pt x="3508" y="896"/>
                    <a:pt x="3507" y="894"/>
                  </a:cubicBezTo>
                  <a:cubicBezTo>
                    <a:pt x="3493" y="882"/>
                    <a:pt x="3493" y="847"/>
                    <a:pt x="3470" y="847"/>
                  </a:cubicBezTo>
                  <a:cubicBezTo>
                    <a:pt x="3462" y="851"/>
                    <a:pt x="3458" y="862"/>
                    <a:pt x="3449" y="871"/>
                  </a:cubicBezTo>
                  <a:cubicBezTo>
                    <a:pt x="3448" y="872"/>
                    <a:pt x="3446" y="874"/>
                    <a:pt x="3444" y="877"/>
                  </a:cubicBezTo>
                  <a:cubicBezTo>
                    <a:pt x="3438" y="885"/>
                    <a:pt x="3432" y="894"/>
                    <a:pt x="3425" y="901"/>
                  </a:cubicBezTo>
                  <a:cubicBezTo>
                    <a:pt x="3423" y="904"/>
                    <a:pt x="3422" y="906"/>
                    <a:pt x="3421" y="909"/>
                  </a:cubicBezTo>
                  <a:cubicBezTo>
                    <a:pt x="3384" y="984"/>
                    <a:pt x="3341" y="1054"/>
                    <a:pt x="3295" y="1123"/>
                  </a:cubicBezTo>
                  <a:cubicBezTo>
                    <a:pt x="3294" y="1125"/>
                    <a:pt x="3292" y="1128"/>
                    <a:pt x="3290" y="1130"/>
                  </a:cubicBezTo>
                  <a:cubicBezTo>
                    <a:pt x="3289" y="1132"/>
                    <a:pt x="3287" y="1134"/>
                    <a:pt x="3286" y="1136"/>
                  </a:cubicBezTo>
                  <a:cubicBezTo>
                    <a:pt x="3285" y="1138"/>
                    <a:pt x="3284" y="1141"/>
                    <a:pt x="3282" y="1143"/>
                  </a:cubicBezTo>
                  <a:cubicBezTo>
                    <a:pt x="3268" y="1162"/>
                    <a:pt x="3248" y="1181"/>
                    <a:pt x="3234" y="1201"/>
                  </a:cubicBezTo>
                  <a:cubicBezTo>
                    <a:pt x="3233" y="1204"/>
                    <a:pt x="3231" y="1206"/>
                    <a:pt x="3230" y="1209"/>
                  </a:cubicBezTo>
                  <a:cubicBezTo>
                    <a:pt x="3224" y="1218"/>
                    <a:pt x="3220" y="1229"/>
                    <a:pt x="3217" y="1242"/>
                  </a:cubicBezTo>
                  <a:cubicBezTo>
                    <a:pt x="3216" y="1244"/>
                    <a:pt x="3215" y="1245"/>
                    <a:pt x="3214" y="1247"/>
                  </a:cubicBezTo>
                  <a:cubicBezTo>
                    <a:pt x="3211" y="1255"/>
                    <a:pt x="3207" y="1263"/>
                    <a:pt x="3204" y="1272"/>
                  </a:cubicBezTo>
                  <a:cubicBezTo>
                    <a:pt x="3203" y="1276"/>
                    <a:pt x="3201" y="1280"/>
                    <a:pt x="3200" y="1284"/>
                  </a:cubicBezTo>
                  <a:cubicBezTo>
                    <a:pt x="3198" y="1290"/>
                    <a:pt x="3198" y="1298"/>
                    <a:pt x="3198" y="1306"/>
                  </a:cubicBezTo>
                  <a:cubicBezTo>
                    <a:pt x="3190" y="1273"/>
                    <a:pt x="3176" y="1240"/>
                    <a:pt x="3159" y="1210"/>
                  </a:cubicBezTo>
                  <a:cubicBezTo>
                    <a:pt x="3156" y="1206"/>
                    <a:pt x="3154" y="1201"/>
                    <a:pt x="3151" y="1197"/>
                  </a:cubicBezTo>
                  <a:cubicBezTo>
                    <a:pt x="3132" y="1168"/>
                    <a:pt x="3107" y="1144"/>
                    <a:pt x="3084" y="1120"/>
                  </a:cubicBezTo>
                  <a:cubicBezTo>
                    <a:pt x="3080" y="1116"/>
                    <a:pt x="3077" y="1112"/>
                    <a:pt x="3073" y="1108"/>
                  </a:cubicBezTo>
                  <a:cubicBezTo>
                    <a:pt x="3023" y="1026"/>
                    <a:pt x="2957" y="948"/>
                    <a:pt x="2918" y="859"/>
                  </a:cubicBezTo>
                  <a:cubicBezTo>
                    <a:pt x="2916" y="854"/>
                    <a:pt x="2914" y="848"/>
                    <a:pt x="2913" y="843"/>
                  </a:cubicBezTo>
                  <a:cubicBezTo>
                    <a:pt x="2908" y="827"/>
                    <a:pt x="2904" y="811"/>
                    <a:pt x="2899" y="795"/>
                  </a:cubicBezTo>
                  <a:cubicBezTo>
                    <a:pt x="2897" y="790"/>
                    <a:pt x="2896" y="784"/>
                    <a:pt x="2894" y="778"/>
                  </a:cubicBezTo>
                  <a:cubicBezTo>
                    <a:pt x="2879" y="730"/>
                    <a:pt x="2832" y="703"/>
                    <a:pt x="2813" y="656"/>
                  </a:cubicBezTo>
                  <a:cubicBezTo>
                    <a:pt x="2811" y="654"/>
                    <a:pt x="2810" y="652"/>
                    <a:pt x="2808" y="649"/>
                  </a:cubicBezTo>
                  <a:cubicBezTo>
                    <a:pt x="2806" y="647"/>
                    <a:pt x="2805" y="645"/>
                    <a:pt x="2803" y="643"/>
                  </a:cubicBezTo>
                  <a:cubicBezTo>
                    <a:pt x="2801" y="640"/>
                    <a:pt x="2799" y="638"/>
                    <a:pt x="2797" y="636"/>
                  </a:cubicBezTo>
                  <a:cubicBezTo>
                    <a:pt x="2797" y="633"/>
                    <a:pt x="2796" y="631"/>
                    <a:pt x="2795" y="628"/>
                  </a:cubicBezTo>
                  <a:cubicBezTo>
                    <a:pt x="2794" y="626"/>
                    <a:pt x="2793" y="624"/>
                    <a:pt x="2793" y="621"/>
                  </a:cubicBezTo>
                  <a:cubicBezTo>
                    <a:pt x="2793" y="586"/>
                    <a:pt x="2774" y="570"/>
                    <a:pt x="2746" y="556"/>
                  </a:cubicBezTo>
                  <a:cubicBezTo>
                    <a:pt x="2744" y="555"/>
                    <a:pt x="2742" y="553"/>
                    <a:pt x="2740" y="551"/>
                  </a:cubicBezTo>
                  <a:cubicBezTo>
                    <a:pt x="2739" y="550"/>
                    <a:pt x="2738" y="548"/>
                    <a:pt x="2736" y="546"/>
                  </a:cubicBezTo>
                  <a:cubicBezTo>
                    <a:pt x="2729" y="536"/>
                    <a:pt x="2721" y="525"/>
                    <a:pt x="2712" y="515"/>
                  </a:cubicBezTo>
                  <a:cubicBezTo>
                    <a:pt x="2710" y="513"/>
                    <a:pt x="2709" y="512"/>
                    <a:pt x="2707" y="510"/>
                  </a:cubicBezTo>
                  <a:cubicBezTo>
                    <a:pt x="2704" y="506"/>
                    <a:pt x="2700" y="503"/>
                    <a:pt x="2697" y="500"/>
                  </a:cubicBezTo>
                  <a:cubicBezTo>
                    <a:pt x="2695" y="498"/>
                    <a:pt x="2693" y="496"/>
                    <a:pt x="2691" y="493"/>
                  </a:cubicBezTo>
                  <a:cubicBezTo>
                    <a:pt x="2673" y="470"/>
                    <a:pt x="2655" y="446"/>
                    <a:pt x="2640" y="420"/>
                  </a:cubicBezTo>
                  <a:cubicBezTo>
                    <a:pt x="2636" y="416"/>
                    <a:pt x="2632" y="412"/>
                    <a:pt x="2628" y="408"/>
                  </a:cubicBezTo>
                  <a:cubicBezTo>
                    <a:pt x="2596" y="375"/>
                    <a:pt x="2568" y="341"/>
                    <a:pt x="2553" y="293"/>
                  </a:cubicBezTo>
                  <a:cubicBezTo>
                    <a:pt x="2550" y="290"/>
                    <a:pt x="2547" y="286"/>
                    <a:pt x="2543" y="282"/>
                  </a:cubicBezTo>
                  <a:cubicBezTo>
                    <a:pt x="2521" y="256"/>
                    <a:pt x="2499" y="231"/>
                    <a:pt x="2474" y="209"/>
                  </a:cubicBezTo>
                  <a:cubicBezTo>
                    <a:pt x="2470" y="206"/>
                    <a:pt x="2465" y="203"/>
                    <a:pt x="2462" y="200"/>
                  </a:cubicBezTo>
                  <a:cubicBezTo>
                    <a:pt x="2416" y="166"/>
                    <a:pt x="2408" y="108"/>
                    <a:pt x="2377" y="62"/>
                  </a:cubicBezTo>
                  <a:cubicBezTo>
                    <a:pt x="2375" y="59"/>
                    <a:pt x="2373" y="57"/>
                    <a:pt x="2371" y="54"/>
                  </a:cubicBezTo>
                  <a:cubicBezTo>
                    <a:pt x="2365" y="46"/>
                    <a:pt x="2359" y="39"/>
                    <a:pt x="2352" y="32"/>
                  </a:cubicBezTo>
                  <a:cubicBezTo>
                    <a:pt x="2349" y="29"/>
                    <a:pt x="2346" y="25"/>
                    <a:pt x="2342" y="22"/>
                  </a:cubicBezTo>
                  <a:cubicBezTo>
                    <a:pt x="2325" y="0"/>
                    <a:pt x="2311" y="3"/>
                    <a:pt x="2298" y="16"/>
                  </a:cubicBezTo>
                  <a:cubicBezTo>
                    <a:pt x="2295" y="19"/>
                    <a:pt x="2291" y="23"/>
                    <a:pt x="2288" y="27"/>
                  </a:cubicBezTo>
                  <a:cubicBezTo>
                    <a:pt x="2279" y="49"/>
                    <a:pt x="2270" y="69"/>
                    <a:pt x="2258" y="89"/>
                  </a:cubicBezTo>
                  <a:cubicBezTo>
                    <a:pt x="2257" y="91"/>
                    <a:pt x="2255" y="94"/>
                    <a:pt x="2254" y="96"/>
                  </a:cubicBezTo>
                  <a:cubicBezTo>
                    <a:pt x="2247" y="108"/>
                    <a:pt x="2234" y="117"/>
                    <a:pt x="2225" y="128"/>
                  </a:cubicBezTo>
                  <a:cubicBezTo>
                    <a:pt x="2223" y="130"/>
                    <a:pt x="2221" y="132"/>
                    <a:pt x="2220" y="135"/>
                  </a:cubicBezTo>
                  <a:cubicBezTo>
                    <a:pt x="2206" y="147"/>
                    <a:pt x="2202" y="162"/>
                    <a:pt x="2198" y="178"/>
                  </a:cubicBezTo>
                  <a:cubicBezTo>
                    <a:pt x="2198" y="180"/>
                    <a:pt x="2198" y="182"/>
                    <a:pt x="2198" y="183"/>
                  </a:cubicBezTo>
                  <a:cubicBezTo>
                    <a:pt x="2198" y="185"/>
                    <a:pt x="2199" y="187"/>
                    <a:pt x="2199" y="189"/>
                  </a:cubicBezTo>
                  <a:cubicBezTo>
                    <a:pt x="2194" y="217"/>
                    <a:pt x="2167" y="232"/>
                    <a:pt x="2159" y="259"/>
                  </a:cubicBezTo>
                  <a:cubicBezTo>
                    <a:pt x="2158" y="261"/>
                    <a:pt x="2157" y="263"/>
                    <a:pt x="2155" y="265"/>
                  </a:cubicBezTo>
                  <a:cubicBezTo>
                    <a:pt x="2151" y="271"/>
                    <a:pt x="2148" y="278"/>
                    <a:pt x="2145" y="285"/>
                  </a:cubicBezTo>
                  <a:cubicBezTo>
                    <a:pt x="2143" y="290"/>
                    <a:pt x="2141" y="294"/>
                    <a:pt x="2139" y="298"/>
                  </a:cubicBezTo>
                  <a:cubicBezTo>
                    <a:pt x="2131" y="315"/>
                    <a:pt x="2124" y="333"/>
                    <a:pt x="2116" y="352"/>
                  </a:cubicBezTo>
                  <a:cubicBezTo>
                    <a:pt x="2113" y="357"/>
                    <a:pt x="2110" y="362"/>
                    <a:pt x="2107" y="367"/>
                  </a:cubicBezTo>
                  <a:cubicBezTo>
                    <a:pt x="2099" y="382"/>
                    <a:pt x="2091" y="397"/>
                    <a:pt x="2081" y="411"/>
                  </a:cubicBezTo>
                  <a:cubicBezTo>
                    <a:pt x="2078" y="414"/>
                    <a:pt x="2074" y="418"/>
                    <a:pt x="2070" y="422"/>
                  </a:cubicBezTo>
                  <a:cubicBezTo>
                    <a:pt x="2063" y="429"/>
                    <a:pt x="2057" y="436"/>
                    <a:pt x="2051" y="443"/>
                  </a:cubicBezTo>
                  <a:cubicBezTo>
                    <a:pt x="2050" y="445"/>
                    <a:pt x="2048" y="447"/>
                    <a:pt x="2047" y="449"/>
                  </a:cubicBezTo>
                  <a:cubicBezTo>
                    <a:pt x="2043" y="452"/>
                    <a:pt x="2038" y="456"/>
                    <a:pt x="2034" y="459"/>
                  </a:cubicBezTo>
                  <a:cubicBezTo>
                    <a:pt x="2032" y="461"/>
                    <a:pt x="2030" y="463"/>
                    <a:pt x="2028" y="465"/>
                  </a:cubicBezTo>
                  <a:cubicBezTo>
                    <a:pt x="2027" y="467"/>
                    <a:pt x="2025" y="468"/>
                    <a:pt x="2023" y="470"/>
                  </a:cubicBezTo>
                  <a:cubicBezTo>
                    <a:pt x="2022" y="472"/>
                    <a:pt x="2020" y="474"/>
                    <a:pt x="2018" y="476"/>
                  </a:cubicBezTo>
                  <a:cubicBezTo>
                    <a:pt x="2004" y="493"/>
                    <a:pt x="1984" y="508"/>
                    <a:pt x="1975" y="533"/>
                  </a:cubicBezTo>
                  <a:cubicBezTo>
                    <a:pt x="1975" y="536"/>
                    <a:pt x="1974" y="538"/>
                    <a:pt x="1974" y="540"/>
                  </a:cubicBezTo>
                  <a:cubicBezTo>
                    <a:pt x="1973" y="543"/>
                    <a:pt x="1972" y="545"/>
                    <a:pt x="1970" y="547"/>
                  </a:cubicBezTo>
                  <a:cubicBezTo>
                    <a:pt x="1969" y="549"/>
                    <a:pt x="1968" y="551"/>
                    <a:pt x="1967" y="552"/>
                  </a:cubicBezTo>
                  <a:cubicBezTo>
                    <a:pt x="1963" y="558"/>
                    <a:pt x="1956" y="562"/>
                    <a:pt x="1947" y="564"/>
                  </a:cubicBezTo>
                  <a:cubicBezTo>
                    <a:pt x="1945" y="566"/>
                    <a:pt x="1943" y="567"/>
                    <a:pt x="1941" y="567"/>
                  </a:cubicBezTo>
                  <a:cubicBezTo>
                    <a:pt x="1940" y="569"/>
                    <a:pt x="1938" y="571"/>
                    <a:pt x="1937" y="573"/>
                  </a:cubicBezTo>
                  <a:cubicBezTo>
                    <a:pt x="1927" y="585"/>
                    <a:pt x="1919" y="598"/>
                    <a:pt x="1913" y="612"/>
                  </a:cubicBezTo>
                  <a:cubicBezTo>
                    <a:pt x="1911" y="617"/>
                    <a:pt x="1909" y="621"/>
                    <a:pt x="1907" y="626"/>
                  </a:cubicBezTo>
                  <a:cubicBezTo>
                    <a:pt x="1906" y="641"/>
                    <a:pt x="1899" y="652"/>
                    <a:pt x="1887" y="660"/>
                  </a:cubicBezTo>
                  <a:cubicBezTo>
                    <a:pt x="1855" y="672"/>
                    <a:pt x="1834" y="696"/>
                    <a:pt x="1817" y="724"/>
                  </a:cubicBezTo>
                  <a:cubicBezTo>
                    <a:pt x="1815" y="728"/>
                    <a:pt x="1812" y="733"/>
                    <a:pt x="1809" y="737"/>
                  </a:cubicBezTo>
                  <a:cubicBezTo>
                    <a:pt x="1805" y="771"/>
                    <a:pt x="1791" y="792"/>
                    <a:pt x="1770" y="809"/>
                  </a:cubicBezTo>
                  <a:cubicBezTo>
                    <a:pt x="1766" y="812"/>
                    <a:pt x="1762" y="815"/>
                    <a:pt x="1757" y="818"/>
                  </a:cubicBezTo>
                  <a:cubicBezTo>
                    <a:pt x="1754" y="820"/>
                    <a:pt x="1751" y="822"/>
                    <a:pt x="1749" y="824"/>
                  </a:cubicBezTo>
                  <a:cubicBezTo>
                    <a:pt x="1724" y="839"/>
                    <a:pt x="1689" y="839"/>
                    <a:pt x="1677" y="870"/>
                  </a:cubicBezTo>
                  <a:cubicBezTo>
                    <a:pt x="1677" y="867"/>
                    <a:pt x="1676" y="865"/>
                    <a:pt x="1676" y="862"/>
                  </a:cubicBezTo>
                  <a:cubicBezTo>
                    <a:pt x="1675" y="859"/>
                    <a:pt x="1674" y="856"/>
                    <a:pt x="1674" y="854"/>
                  </a:cubicBezTo>
                  <a:cubicBezTo>
                    <a:pt x="1669" y="819"/>
                    <a:pt x="1634" y="800"/>
                    <a:pt x="1613" y="773"/>
                  </a:cubicBezTo>
                  <a:cubicBezTo>
                    <a:pt x="1612" y="772"/>
                    <a:pt x="1611" y="771"/>
                    <a:pt x="1609" y="770"/>
                  </a:cubicBezTo>
                  <a:cubicBezTo>
                    <a:pt x="1608" y="768"/>
                    <a:pt x="1607" y="767"/>
                    <a:pt x="1605" y="766"/>
                  </a:cubicBezTo>
                  <a:cubicBezTo>
                    <a:pt x="1601" y="762"/>
                    <a:pt x="1598" y="758"/>
                    <a:pt x="1594" y="755"/>
                  </a:cubicBezTo>
                  <a:cubicBezTo>
                    <a:pt x="1590" y="751"/>
                    <a:pt x="1585" y="748"/>
                    <a:pt x="1581" y="745"/>
                  </a:cubicBezTo>
                  <a:cubicBezTo>
                    <a:pt x="1577" y="741"/>
                    <a:pt x="1573" y="738"/>
                    <a:pt x="1569" y="735"/>
                  </a:cubicBezTo>
                  <a:cubicBezTo>
                    <a:pt x="1557" y="725"/>
                    <a:pt x="1546" y="713"/>
                    <a:pt x="1535" y="700"/>
                  </a:cubicBezTo>
                  <a:cubicBezTo>
                    <a:pt x="1532" y="697"/>
                    <a:pt x="1528" y="694"/>
                    <a:pt x="1525" y="690"/>
                  </a:cubicBezTo>
                  <a:cubicBezTo>
                    <a:pt x="1514" y="679"/>
                    <a:pt x="1504" y="668"/>
                    <a:pt x="1495" y="656"/>
                  </a:cubicBezTo>
                  <a:cubicBezTo>
                    <a:pt x="1491" y="651"/>
                    <a:pt x="1489" y="647"/>
                    <a:pt x="1486" y="642"/>
                  </a:cubicBezTo>
                  <a:cubicBezTo>
                    <a:pt x="1483" y="639"/>
                    <a:pt x="1481" y="635"/>
                    <a:pt x="1478" y="631"/>
                  </a:cubicBezTo>
                  <a:cubicBezTo>
                    <a:pt x="1476" y="628"/>
                    <a:pt x="1473" y="624"/>
                    <a:pt x="1471" y="620"/>
                  </a:cubicBezTo>
                  <a:cubicBezTo>
                    <a:pt x="1444" y="578"/>
                    <a:pt x="1436" y="524"/>
                    <a:pt x="1395" y="493"/>
                  </a:cubicBezTo>
                  <a:cubicBezTo>
                    <a:pt x="1390" y="491"/>
                    <a:pt x="1384" y="488"/>
                    <a:pt x="1377" y="487"/>
                  </a:cubicBezTo>
                  <a:cubicBezTo>
                    <a:pt x="1372" y="485"/>
                    <a:pt x="1368" y="484"/>
                    <a:pt x="1362" y="484"/>
                  </a:cubicBezTo>
                  <a:cubicBezTo>
                    <a:pt x="1347" y="483"/>
                    <a:pt x="1330" y="487"/>
                    <a:pt x="1312" y="498"/>
                  </a:cubicBezTo>
                  <a:cubicBezTo>
                    <a:pt x="1307" y="501"/>
                    <a:pt x="1303" y="504"/>
                    <a:pt x="1299" y="508"/>
                  </a:cubicBezTo>
                  <a:cubicBezTo>
                    <a:pt x="1295" y="511"/>
                    <a:pt x="1292" y="515"/>
                    <a:pt x="1289" y="519"/>
                  </a:cubicBezTo>
                  <a:cubicBezTo>
                    <a:pt x="1285" y="523"/>
                    <a:pt x="1282" y="527"/>
                    <a:pt x="1278" y="530"/>
                  </a:cubicBezTo>
                  <a:cubicBezTo>
                    <a:pt x="1260" y="549"/>
                    <a:pt x="1244" y="571"/>
                    <a:pt x="1223" y="587"/>
                  </a:cubicBezTo>
                  <a:cubicBezTo>
                    <a:pt x="1220" y="590"/>
                    <a:pt x="1217" y="593"/>
                    <a:pt x="1214" y="596"/>
                  </a:cubicBezTo>
                  <a:cubicBezTo>
                    <a:pt x="1187" y="633"/>
                    <a:pt x="1167" y="675"/>
                    <a:pt x="1129" y="698"/>
                  </a:cubicBezTo>
                  <a:cubicBezTo>
                    <a:pt x="1125" y="701"/>
                    <a:pt x="1122" y="704"/>
                    <a:pt x="1119" y="706"/>
                  </a:cubicBezTo>
                  <a:cubicBezTo>
                    <a:pt x="1114" y="722"/>
                    <a:pt x="1108" y="737"/>
                    <a:pt x="1102" y="752"/>
                  </a:cubicBezTo>
                  <a:cubicBezTo>
                    <a:pt x="1101" y="757"/>
                    <a:pt x="1099" y="762"/>
                    <a:pt x="1097" y="767"/>
                  </a:cubicBezTo>
                  <a:cubicBezTo>
                    <a:pt x="1082" y="816"/>
                    <a:pt x="1070" y="862"/>
                    <a:pt x="1031" y="893"/>
                  </a:cubicBezTo>
                  <a:cubicBezTo>
                    <a:pt x="1028" y="897"/>
                    <a:pt x="1026" y="901"/>
                    <a:pt x="1024" y="906"/>
                  </a:cubicBezTo>
                  <a:cubicBezTo>
                    <a:pt x="1017" y="919"/>
                    <a:pt x="1010" y="932"/>
                    <a:pt x="1003" y="945"/>
                  </a:cubicBezTo>
                  <a:cubicBezTo>
                    <a:pt x="999" y="949"/>
                    <a:pt x="996" y="953"/>
                    <a:pt x="992" y="956"/>
                  </a:cubicBezTo>
                  <a:cubicBezTo>
                    <a:pt x="977" y="967"/>
                    <a:pt x="965" y="983"/>
                    <a:pt x="963" y="1002"/>
                  </a:cubicBezTo>
                  <a:cubicBezTo>
                    <a:pt x="963" y="1006"/>
                    <a:pt x="963" y="1010"/>
                    <a:pt x="962" y="1014"/>
                  </a:cubicBezTo>
                  <a:cubicBezTo>
                    <a:pt x="960" y="1029"/>
                    <a:pt x="953" y="1043"/>
                    <a:pt x="938" y="1053"/>
                  </a:cubicBezTo>
                  <a:cubicBezTo>
                    <a:pt x="928" y="1059"/>
                    <a:pt x="917" y="1066"/>
                    <a:pt x="907" y="1072"/>
                  </a:cubicBezTo>
                  <a:cubicBezTo>
                    <a:pt x="902" y="1075"/>
                    <a:pt x="897" y="1079"/>
                    <a:pt x="891" y="1082"/>
                  </a:cubicBezTo>
                  <a:cubicBezTo>
                    <a:pt x="833" y="1123"/>
                    <a:pt x="794" y="1181"/>
                    <a:pt x="751" y="1239"/>
                  </a:cubicBezTo>
                  <a:cubicBezTo>
                    <a:pt x="728" y="1267"/>
                    <a:pt x="685" y="1259"/>
                    <a:pt x="666" y="1290"/>
                  </a:cubicBezTo>
                  <a:cubicBezTo>
                    <a:pt x="658" y="1309"/>
                    <a:pt x="654" y="1333"/>
                    <a:pt x="638" y="1348"/>
                  </a:cubicBezTo>
                  <a:cubicBezTo>
                    <a:pt x="631" y="1356"/>
                    <a:pt x="619" y="1356"/>
                    <a:pt x="611" y="1360"/>
                  </a:cubicBezTo>
                  <a:cubicBezTo>
                    <a:pt x="483" y="1527"/>
                    <a:pt x="347" y="1679"/>
                    <a:pt x="158" y="1765"/>
                  </a:cubicBezTo>
                  <a:cubicBezTo>
                    <a:pt x="156" y="1767"/>
                    <a:pt x="153" y="1769"/>
                    <a:pt x="150" y="1772"/>
                  </a:cubicBezTo>
                  <a:cubicBezTo>
                    <a:pt x="85" y="1831"/>
                    <a:pt x="26" y="1887"/>
                    <a:pt x="0" y="192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91" name="Freeform 6">
              <a:extLst>
                <a:ext uri="{FF2B5EF4-FFF2-40B4-BE49-F238E27FC236}">
                  <a16:creationId xmlns:a16="http://schemas.microsoft.com/office/drawing/2014/main" id="{A4E8FF3C-8F7F-467F-9A9C-6925D997F175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3876674" y="3653174"/>
              <a:ext cx="4038602" cy="2328525"/>
            </a:xfrm>
            <a:custGeom>
              <a:avLst/>
              <a:gdLst>
                <a:gd name="T0" fmla="*/ 4084 w 4205"/>
                <a:gd name="T1" fmla="*/ 1922 h 1922"/>
                <a:gd name="T2" fmla="*/ 4141 w 4205"/>
                <a:gd name="T3" fmla="*/ 1842 h 1922"/>
                <a:gd name="T4" fmla="*/ 4014 w 4205"/>
                <a:gd name="T5" fmla="*/ 1661 h 1922"/>
                <a:gd name="T6" fmla="*/ 3931 w 4205"/>
                <a:gd name="T7" fmla="*/ 1521 h 1922"/>
                <a:gd name="T8" fmla="*/ 3902 w 4205"/>
                <a:gd name="T9" fmla="*/ 1482 h 1922"/>
                <a:gd name="T10" fmla="*/ 3832 w 4205"/>
                <a:gd name="T11" fmla="*/ 1379 h 1922"/>
                <a:gd name="T12" fmla="*/ 3785 w 4205"/>
                <a:gd name="T13" fmla="*/ 1318 h 1922"/>
                <a:gd name="T14" fmla="*/ 3771 w 4205"/>
                <a:gd name="T15" fmla="*/ 1305 h 1922"/>
                <a:gd name="T16" fmla="*/ 3761 w 4205"/>
                <a:gd name="T17" fmla="*/ 1284 h 1922"/>
                <a:gd name="T18" fmla="*/ 3755 w 4205"/>
                <a:gd name="T19" fmla="*/ 1260 h 1922"/>
                <a:gd name="T20" fmla="*/ 3727 w 4205"/>
                <a:gd name="T21" fmla="*/ 1232 h 1922"/>
                <a:gd name="T22" fmla="*/ 3718 w 4205"/>
                <a:gd name="T23" fmla="*/ 1209 h 1922"/>
                <a:gd name="T24" fmla="*/ 3683 w 4205"/>
                <a:gd name="T25" fmla="*/ 1153 h 1922"/>
                <a:gd name="T26" fmla="*/ 3656 w 4205"/>
                <a:gd name="T27" fmla="*/ 1115 h 1922"/>
                <a:gd name="T28" fmla="*/ 3537 w 4205"/>
                <a:gd name="T29" fmla="*/ 970 h 1922"/>
                <a:gd name="T30" fmla="*/ 3522 w 4205"/>
                <a:gd name="T31" fmla="*/ 924 h 1922"/>
                <a:gd name="T32" fmla="*/ 3470 w 4205"/>
                <a:gd name="T33" fmla="*/ 847 h 1922"/>
                <a:gd name="T34" fmla="*/ 3425 w 4205"/>
                <a:gd name="T35" fmla="*/ 901 h 1922"/>
                <a:gd name="T36" fmla="*/ 3290 w 4205"/>
                <a:gd name="T37" fmla="*/ 1130 h 1922"/>
                <a:gd name="T38" fmla="*/ 3234 w 4205"/>
                <a:gd name="T39" fmla="*/ 1201 h 1922"/>
                <a:gd name="T40" fmla="*/ 3214 w 4205"/>
                <a:gd name="T41" fmla="*/ 1247 h 1922"/>
                <a:gd name="T42" fmla="*/ 3198 w 4205"/>
                <a:gd name="T43" fmla="*/ 1306 h 1922"/>
                <a:gd name="T44" fmla="*/ 3084 w 4205"/>
                <a:gd name="T45" fmla="*/ 1120 h 1922"/>
                <a:gd name="T46" fmla="*/ 2913 w 4205"/>
                <a:gd name="T47" fmla="*/ 843 h 1922"/>
                <a:gd name="T48" fmla="*/ 2813 w 4205"/>
                <a:gd name="T49" fmla="*/ 656 h 1922"/>
                <a:gd name="T50" fmla="*/ 2797 w 4205"/>
                <a:gd name="T51" fmla="*/ 636 h 1922"/>
                <a:gd name="T52" fmla="*/ 2746 w 4205"/>
                <a:gd name="T53" fmla="*/ 556 h 1922"/>
                <a:gd name="T54" fmla="*/ 2712 w 4205"/>
                <a:gd name="T55" fmla="*/ 515 h 1922"/>
                <a:gd name="T56" fmla="*/ 2691 w 4205"/>
                <a:gd name="T57" fmla="*/ 493 h 1922"/>
                <a:gd name="T58" fmla="*/ 2553 w 4205"/>
                <a:gd name="T59" fmla="*/ 293 h 1922"/>
                <a:gd name="T60" fmla="*/ 2462 w 4205"/>
                <a:gd name="T61" fmla="*/ 200 h 1922"/>
                <a:gd name="T62" fmla="*/ 2352 w 4205"/>
                <a:gd name="T63" fmla="*/ 32 h 1922"/>
                <a:gd name="T64" fmla="*/ 2288 w 4205"/>
                <a:gd name="T65" fmla="*/ 27 h 1922"/>
                <a:gd name="T66" fmla="*/ 2225 w 4205"/>
                <a:gd name="T67" fmla="*/ 128 h 1922"/>
                <a:gd name="T68" fmla="*/ 2198 w 4205"/>
                <a:gd name="T69" fmla="*/ 183 h 1922"/>
                <a:gd name="T70" fmla="*/ 2155 w 4205"/>
                <a:gd name="T71" fmla="*/ 265 h 1922"/>
                <a:gd name="T72" fmla="*/ 2116 w 4205"/>
                <a:gd name="T73" fmla="*/ 352 h 1922"/>
                <a:gd name="T74" fmla="*/ 2070 w 4205"/>
                <a:gd name="T75" fmla="*/ 422 h 1922"/>
                <a:gd name="T76" fmla="*/ 2034 w 4205"/>
                <a:gd name="T77" fmla="*/ 459 h 1922"/>
                <a:gd name="T78" fmla="*/ 2018 w 4205"/>
                <a:gd name="T79" fmla="*/ 476 h 1922"/>
                <a:gd name="T80" fmla="*/ 1970 w 4205"/>
                <a:gd name="T81" fmla="*/ 547 h 1922"/>
                <a:gd name="T82" fmla="*/ 1941 w 4205"/>
                <a:gd name="T83" fmla="*/ 567 h 1922"/>
                <a:gd name="T84" fmla="*/ 1907 w 4205"/>
                <a:gd name="T85" fmla="*/ 626 h 1922"/>
                <a:gd name="T86" fmla="*/ 1809 w 4205"/>
                <a:gd name="T87" fmla="*/ 737 h 1922"/>
                <a:gd name="T88" fmla="*/ 1749 w 4205"/>
                <a:gd name="T89" fmla="*/ 824 h 1922"/>
                <a:gd name="T90" fmla="*/ 1674 w 4205"/>
                <a:gd name="T91" fmla="*/ 854 h 1922"/>
                <a:gd name="T92" fmla="*/ 1605 w 4205"/>
                <a:gd name="T93" fmla="*/ 766 h 1922"/>
                <a:gd name="T94" fmla="*/ 1569 w 4205"/>
                <a:gd name="T95" fmla="*/ 735 h 1922"/>
                <a:gd name="T96" fmla="*/ 1495 w 4205"/>
                <a:gd name="T97" fmla="*/ 656 h 1922"/>
                <a:gd name="T98" fmla="*/ 1471 w 4205"/>
                <a:gd name="T99" fmla="*/ 620 h 1922"/>
                <a:gd name="T100" fmla="*/ 1362 w 4205"/>
                <a:gd name="T101" fmla="*/ 484 h 1922"/>
                <a:gd name="T102" fmla="*/ 1289 w 4205"/>
                <a:gd name="T103" fmla="*/ 519 h 1922"/>
                <a:gd name="T104" fmla="*/ 1214 w 4205"/>
                <a:gd name="T105" fmla="*/ 596 h 1922"/>
                <a:gd name="T106" fmla="*/ 1102 w 4205"/>
                <a:gd name="T107" fmla="*/ 752 h 1922"/>
                <a:gd name="T108" fmla="*/ 1024 w 4205"/>
                <a:gd name="T109" fmla="*/ 906 h 1922"/>
                <a:gd name="T110" fmla="*/ 963 w 4205"/>
                <a:gd name="T111" fmla="*/ 1002 h 1922"/>
                <a:gd name="T112" fmla="*/ 907 w 4205"/>
                <a:gd name="T113" fmla="*/ 1072 h 1922"/>
                <a:gd name="T114" fmla="*/ 666 w 4205"/>
                <a:gd name="T115" fmla="*/ 1290 h 1922"/>
                <a:gd name="T116" fmla="*/ 158 w 4205"/>
                <a:gd name="T117" fmla="*/ 1765 h 1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205" h="1922">
                  <a:moveTo>
                    <a:pt x="0" y="1922"/>
                  </a:moveTo>
                  <a:lnTo>
                    <a:pt x="4074" y="1922"/>
                  </a:lnTo>
                  <a:cubicBezTo>
                    <a:pt x="4077" y="1922"/>
                    <a:pt x="4081" y="1922"/>
                    <a:pt x="4084" y="1922"/>
                  </a:cubicBezTo>
                  <a:cubicBezTo>
                    <a:pt x="4123" y="1920"/>
                    <a:pt x="4166" y="1920"/>
                    <a:pt x="4205" y="1920"/>
                  </a:cubicBezTo>
                  <a:cubicBezTo>
                    <a:pt x="4190" y="1897"/>
                    <a:pt x="4172" y="1875"/>
                    <a:pt x="4153" y="1855"/>
                  </a:cubicBezTo>
                  <a:cubicBezTo>
                    <a:pt x="4149" y="1851"/>
                    <a:pt x="4145" y="1847"/>
                    <a:pt x="4141" y="1842"/>
                  </a:cubicBezTo>
                  <a:cubicBezTo>
                    <a:pt x="4138" y="1838"/>
                    <a:pt x="4135" y="1834"/>
                    <a:pt x="4132" y="1829"/>
                  </a:cubicBezTo>
                  <a:cubicBezTo>
                    <a:pt x="4104" y="1768"/>
                    <a:pt x="4100" y="1691"/>
                    <a:pt x="4024" y="1668"/>
                  </a:cubicBezTo>
                  <a:cubicBezTo>
                    <a:pt x="4021" y="1666"/>
                    <a:pt x="4018" y="1663"/>
                    <a:pt x="4014" y="1661"/>
                  </a:cubicBezTo>
                  <a:cubicBezTo>
                    <a:pt x="4005" y="1653"/>
                    <a:pt x="3997" y="1644"/>
                    <a:pt x="3994" y="1630"/>
                  </a:cubicBezTo>
                  <a:cubicBezTo>
                    <a:pt x="3993" y="1624"/>
                    <a:pt x="3994" y="1619"/>
                    <a:pt x="3995" y="1613"/>
                  </a:cubicBezTo>
                  <a:cubicBezTo>
                    <a:pt x="4005" y="1582"/>
                    <a:pt x="3959" y="1555"/>
                    <a:pt x="3931" y="1521"/>
                  </a:cubicBezTo>
                  <a:cubicBezTo>
                    <a:pt x="3927" y="1516"/>
                    <a:pt x="3923" y="1512"/>
                    <a:pt x="3920" y="1507"/>
                  </a:cubicBezTo>
                  <a:cubicBezTo>
                    <a:pt x="3917" y="1502"/>
                    <a:pt x="3914" y="1498"/>
                    <a:pt x="3911" y="1494"/>
                  </a:cubicBezTo>
                  <a:cubicBezTo>
                    <a:pt x="3908" y="1490"/>
                    <a:pt x="3905" y="1486"/>
                    <a:pt x="3902" y="1482"/>
                  </a:cubicBezTo>
                  <a:cubicBezTo>
                    <a:pt x="3886" y="1463"/>
                    <a:pt x="3868" y="1445"/>
                    <a:pt x="3846" y="1427"/>
                  </a:cubicBezTo>
                  <a:cubicBezTo>
                    <a:pt x="3843" y="1422"/>
                    <a:pt x="3842" y="1417"/>
                    <a:pt x="3840" y="1412"/>
                  </a:cubicBezTo>
                  <a:cubicBezTo>
                    <a:pt x="3837" y="1401"/>
                    <a:pt x="3834" y="1391"/>
                    <a:pt x="3832" y="1379"/>
                  </a:cubicBezTo>
                  <a:cubicBezTo>
                    <a:pt x="3831" y="1374"/>
                    <a:pt x="3829" y="1369"/>
                    <a:pt x="3827" y="1364"/>
                  </a:cubicBezTo>
                  <a:cubicBezTo>
                    <a:pt x="3820" y="1348"/>
                    <a:pt x="3808" y="1341"/>
                    <a:pt x="3798" y="1328"/>
                  </a:cubicBezTo>
                  <a:cubicBezTo>
                    <a:pt x="3794" y="1325"/>
                    <a:pt x="3790" y="1321"/>
                    <a:pt x="3785" y="1318"/>
                  </a:cubicBezTo>
                  <a:cubicBezTo>
                    <a:pt x="3784" y="1316"/>
                    <a:pt x="3782" y="1315"/>
                    <a:pt x="3781" y="1314"/>
                  </a:cubicBezTo>
                  <a:cubicBezTo>
                    <a:pt x="3779" y="1313"/>
                    <a:pt x="3777" y="1311"/>
                    <a:pt x="3776" y="1310"/>
                  </a:cubicBezTo>
                  <a:cubicBezTo>
                    <a:pt x="3774" y="1309"/>
                    <a:pt x="3773" y="1307"/>
                    <a:pt x="3771" y="1305"/>
                  </a:cubicBezTo>
                  <a:cubicBezTo>
                    <a:pt x="3770" y="1304"/>
                    <a:pt x="3768" y="1302"/>
                    <a:pt x="3767" y="1301"/>
                  </a:cubicBezTo>
                  <a:cubicBezTo>
                    <a:pt x="3766" y="1298"/>
                    <a:pt x="3765" y="1295"/>
                    <a:pt x="3764" y="1292"/>
                  </a:cubicBezTo>
                  <a:cubicBezTo>
                    <a:pt x="3763" y="1290"/>
                    <a:pt x="3762" y="1287"/>
                    <a:pt x="3761" y="1284"/>
                  </a:cubicBezTo>
                  <a:cubicBezTo>
                    <a:pt x="3761" y="1282"/>
                    <a:pt x="3760" y="1279"/>
                    <a:pt x="3759" y="1277"/>
                  </a:cubicBezTo>
                  <a:cubicBezTo>
                    <a:pt x="3758" y="1274"/>
                    <a:pt x="3757" y="1272"/>
                    <a:pt x="3757" y="1269"/>
                  </a:cubicBezTo>
                  <a:cubicBezTo>
                    <a:pt x="3756" y="1266"/>
                    <a:pt x="3756" y="1263"/>
                    <a:pt x="3755" y="1260"/>
                  </a:cubicBezTo>
                  <a:cubicBezTo>
                    <a:pt x="3755" y="1256"/>
                    <a:pt x="3754" y="1252"/>
                    <a:pt x="3752" y="1250"/>
                  </a:cubicBezTo>
                  <a:cubicBezTo>
                    <a:pt x="3751" y="1247"/>
                    <a:pt x="3749" y="1245"/>
                    <a:pt x="3746" y="1243"/>
                  </a:cubicBezTo>
                  <a:cubicBezTo>
                    <a:pt x="3737" y="1242"/>
                    <a:pt x="3731" y="1238"/>
                    <a:pt x="3727" y="1232"/>
                  </a:cubicBezTo>
                  <a:cubicBezTo>
                    <a:pt x="3725" y="1230"/>
                    <a:pt x="3724" y="1228"/>
                    <a:pt x="3723" y="1225"/>
                  </a:cubicBezTo>
                  <a:cubicBezTo>
                    <a:pt x="3722" y="1222"/>
                    <a:pt x="3721" y="1220"/>
                    <a:pt x="3721" y="1217"/>
                  </a:cubicBezTo>
                  <a:cubicBezTo>
                    <a:pt x="3720" y="1214"/>
                    <a:pt x="3719" y="1211"/>
                    <a:pt x="3718" y="1209"/>
                  </a:cubicBezTo>
                  <a:cubicBezTo>
                    <a:pt x="3715" y="1204"/>
                    <a:pt x="3715" y="1197"/>
                    <a:pt x="3711" y="1193"/>
                  </a:cubicBezTo>
                  <a:cubicBezTo>
                    <a:pt x="3710" y="1191"/>
                    <a:pt x="3709" y="1188"/>
                    <a:pt x="3708" y="1186"/>
                  </a:cubicBezTo>
                  <a:cubicBezTo>
                    <a:pt x="3701" y="1174"/>
                    <a:pt x="3693" y="1163"/>
                    <a:pt x="3683" y="1153"/>
                  </a:cubicBezTo>
                  <a:cubicBezTo>
                    <a:pt x="3682" y="1150"/>
                    <a:pt x="3680" y="1148"/>
                    <a:pt x="3679" y="1146"/>
                  </a:cubicBezTo>
                  <a:cubicBezTo>
                    <a:pt x="3673" y="1138"/>
                    <a:pt x="3667" y="1130"/>
                    <a:pt x="3660" y="1122"/>
                  </a:cubicBezTo>
                  <a:cubicBezTo>
                    <a:pt x="3659" y="1120"/>
                    <a:pt x="3657" y="1117"/>
                    <a:pt x="3656" y="1115"/>
                  </a:cubicBezTo>
                  <a:cubicBezTo>
                    <a:pt x="3636" y="1084"/>
                    <a:pt x="3614" y="1055"/>
                    <a:pt x="3588" y="1027"/>
                  </a:cubicBezTo>
                  <a:cubicBezTo>
                    <a:pt x="3585" y="1023"/>
                    <a:pt x="3582" y="1020"/>
                    <a:pt x="3578" y="1016"/>
                  </a:cubicBezTo>
                  <a:cubicBezTo>
                    <a:pt x="3565" y="1001"/>
                    <a:pt x="3551" y="986"/>
                    <a:pt x="3537" y="970"/>
                  </a:cubicBezTo>
                  <a:cubicBezTo>
                    <a:pt x="3536" y="966"/>
                    <a:pt x="3535" y="962"/>
                    <a:pt x="3533" y="956"/>
                  </a:cubicBezTo>
                  <a:cubicBezTo>
                    <a:pt x="3530" y="948"/>
                    <a:pt x="3528" y="940"/>
                    <a:pt x="3524" y="931"/>
                  </a:cubicBezTo>
                  <a:cubicBezTo>
                    <a:pt x="3524" y="928"/>
                    <a:pt x="3523" y="926"/>
                    <a:pt x="3522" y="924"/>
                  </a:cubicBezTo>
                  <a:cubicBezTo>
                    <a:pt x="3517" y="917"/>
                    <a:pt x="3513" y="909"/>
                    <a:pt x="3510" y="902"/>
                  </a:cubicBezTo>
                  <a:cubicBezTo>
                    <a:pt x="3509" y="899"/>
                    <a:pt x="3508" y="896"/>
                    <a:pt x="3507" y="894"/>
                  </a:cubicBezTo>
                  <a:cubicBezTo>
                    <a:pt x="3493" y="882"/>
                    <a:pt x="3493" y="847"/>
                    <a:pt x="3470" y="847"/>
                  </a:cubicBezTo>
                  <a:cubicBezTo>
                    <a:pt x="3462" y="851"/>
                    <a:pt x="3458" y="862"/>
                    <a:pt x="3449" y="871"/>
                  </a:cubicBezTo>
                  <a:cubicBezTo>
                    <a:pt x="3448" y="872"/>
                    <a:pt x="3446" y="874"/>
                    <a:pt x="3444" y="877"/>
                  </a:cubicBezTo>
                  <a:cubicBezTo>
                    <a:pt x="3438" y="885"/>
                    <a:pt x="3432" y="894"/>
                    <a:pt x="3425" y="901"/>
                  </a:cubicBezTo>
                  <a:cubicBezTo>
                    <a:pt x="3423" y="904"/>
                    <a:pt x="3422" y="906"/>
                    <a:pt x="3421" y="909"/>
                  </a:cubicBezTo>
                  <a:cubicBezTo>
                    <a:pt x="3384" y="984"/>
                    <a:pt x="3341" y="1054"/>
                    <a:pt x="3295" y="1123"/>
                  </a:cubicBezTo>
                  <a:cubicBezTo>
                    <a:pt x="3294" y="1125"/>
                    <a:pt x="3292" y="1128"/>
                    <a:pt x="3290" y="1130"/>
                  </a:cubicBezTo>
                  <a:cubicBezTo>
                    <a:pt x="3289" y="1132"/>
                    <a:pt x="3287" y="1134"/>
                    <a:pt x="3286" y="1136"/>
                  </a:cubicBezTo>
                  <a:cubicBezTo>
                    <a:pt x="3285" y="1138"/>
                    <a:pt x="3284" y="1141"/>
                    <a:pt x="3282" y="1143"/>
                  </a:cubicBezTo>
                  <a:cubicBezTo>
                    <a:pt x="3268" y="1162"/>
                    <a:pt x="3248" y="1181"/>
                    <a:pt x="3234" y="1201"/>
                  </a:cubicBezTo>
                  <a:cubicBezTo>
                    <a:pt x="3233" y="1204"/>
                    <a:pt x="3231" y="1206"/>
                    <a:pt x="3230" y="1209"/>
                  </a:cubicBezTo>
                  <a:cubicBezTo>
                    <a:pt x="3224" y="1218"/>
                    <a:pt x="3220" y="1229"/>
                    <a:pt x="3217" y="1242"/>
                  </a:cubicBezTo>
                  <a:cubicBezTo>
                    <a:pt x="3216" y="1244"/>
                    <a:pt x="3215" y="1245"/>
                    <a:pt x="3214" y="1247"/>
                  </a:cubicBezTo>
                  <a:cubicBezTo>
                    <a:pt x="3211" y="1255"/>
                    <a:pt x="3207" y="1263"/>
                    <a:pt x="3204" y="1272"/>
                  </a:cubicBezTo>
                  <a:cubicBezTo>
                    <a:pt x="3203" y="1276"/>
                    <a:pt x="3201" y="1280"/>
                    <a:pt x="3200" y="1284"/>
                  </a:cubicBezTo>
                  <a:cubicBezTo>
                    <a:pt x="3198" y="1290"/>
                    <a:pt x="3198" y="1298"/>
                    <a:pt x="3198" y="1306"/>
                  </a:cubicBezTo>
                  <a:cubicBezTo>
                    <a:pt x="3190" y="1273"/>
                    <a:pt x="3176" y="1240"/>
                    <a:pt x="3159" y="1210"/>
                  </a:cubicBezTo>
                  <a:cubicBezTo>
                    <a:pt x="3156" y="1206"/>
                    <a:pt x="3154" y="1201"/>
                    <a:pt x="3151" y="1197"/>
                  </a:cubicBezTo>
                  <a:cubicBezTo>
                    <a:pt x="3132" y="1168"/>
                    <a:pt x="3107" y="1144"/>
                    <a:pt x="3084" y="1120"/>
                  </a:cubicBezTo>
                  <a:cubicBezTo>
                    <a:pt x="3080" y="1116"/>
                    <a:pt x="3077" y="1112"/>
                    <a:pt x="3073" y="1108"/>
                  </a:cubicBezTo>
                  <a:cubicBezTo>
                    <a:pt x="3023" y="1026"/>
                    <a:pt x="2957" y="948"/>
                    <a:pt x="2918" y="859"/>
                  </a:cubicBezTo>
                  <a:cubicBezTo>
                    <a:pt x="2916" y="854"/>
                    <a:pt x="2914" y="848"/>
                    <a:pt x="2913" y="843"/>
                  </a:cubicBezTo>
                  <a:cubicBezTo>
                    <a:pt x="2908" y="827"/>
                    <a:pt x="2904" y="811"/>
                    <a:pt x="2899" y="795"/>
                  </a:cubicBezTo>
                  <a:cubicBezTo>
                    <a:pt x="2897" y="790"/>
                    <a:pt x="2896" y="784"/>
                    <a:pt x="2894" y="778"/>
                  </a:cubicBezTo>
                  <a:cubicBezTo>
                    <a:pt x="2879" y="730"/>
                    <a:pt x="2832" y="703"/>
                    <a:pt x="2813" y="656"/>
                  </a:cubicBezTo>
                  <a:cubicBezTo>
                    <a:pt x="2811" y="654"/>
                    <a:pt x="2810" y="652"/>
                    <a:pt x="2808" y="649"/>
                  </a:cubicBezTo>
                  <a:cubicBezTo>
                    <a:pt x="2806" y="647"/>
                    <a:pt x="2805" y="645"/>
                    <a:pt x="2803" y="643"/>
                  </a:cubicBezTo>
                  <a:cubicBezTo>
                    <a:pt x="2801" y="640"/>
                    <a:pt x="2799" y="638"/>
                    <a:pt x="2797" y="636"/>
                  </a:cubicBezTo>
                  <a:cubicBezTo>
                    <a:pt x="2797" y="633"/>
                    <a:pt x="2796" y="631"/>
                    <a:pt x="2795" y="628"/>
                  </a:cubicBezTo>
                  <a:cubicBezTo>
                    <a:pt x="2794" y="626"/>
                    <a:pt x="2793" y="624"/>
                    <a:pt x="2793" y="621"/>
                  </a:cubicBezTo>
                  <a:cubicBezTo>
                    <a:pt x="2793" y="586"/>
                    <a:pt x="2774" y="570"/>
                    <a:pt x="2746" y="556"/>
                  </a:cubicBezTo>
                  <a:cubicBezTo>
                    <a:pt x="2744" y="555"/>
                    <a:pt x="2742" y="553"/>
                    <a:pt x="2740" y="551"/>
                  </a:cubicBezTo>
                  <a:cubicBezTo>
                    <a:pt x="2739" y="550"/>
                    <a:pt x="2738" y="548"/>
                    <a:pt x="2736" y="546"/>
                  </a:cubicBezTo>
                  <a:cubicBezTo>
                    <a:pt x="2729" y="536"/>
                    <a:pt x="2721" y="525"/>
                    <a:pt x="2712" y="515"/>
                  </a:cubicBezTo>
                  <a:cubicBezTo>
                    <a:pt x="2710" y="513"/>
                    <a:pt x="2709" y="512"/>
                    <a:pt x="2707" y="510"/>
                  </a:cubicBezTo>
                  <a:cubicBezTo>
                    <a:pt x="2704" y="506"/>
                    <a:pt x="2700" y="503"/>
                    <a:pt x="2697" y="500"/>
                  </a:cubicBezTo>
                  <a:cubicBezTo>
                    <a:pt x="2695" y="498"/>
                    <a:pt x="2693" y="496"/>
                    <a:pt x="2691" y="493"/>
                  </a:cubicBezTo>
                  <a:cubicBezTo>
                    <a:pt x="2673" y="470"/>
                    <a:pt x="2655" y="446"/>
                    <a:pt x="2640" y="420"/>
                  </a:cubicBezTo>
                  <a:cubicBezTo>
                    <a:pt x="2636" y="416"/>
                    <a:pt x="2632" y="412"/>
                    <a:pt x="2628" y="408"/>
                  </a:cubicBezTo>
                  <a:cubicBezTo>
                    <a:pt x="2596" y="375"/>
                    <a:pt x="2568" y="341"/>
                    <a:pt x="2553" y="293"/>
                  </a:cubicBezTo>
                  <a:cubicBezTo>
                    <a:pt x="2550" y="290"/>
                    <a:pt x="2547" y="286"/>
                    <a:pt x="2543" y="282"/>
                  </a:cubicBezTo>
                  <a:cubicBezTo>
                    <a:pt x="2521" y="256"/>
                    <a:pt x="2499" y="231"/>
                    <a:pt x="2474" y="209"/>
                  </a:cubicBezTo>
                  <a:cubicBezTo>
                    <a:pt x="2470" y="206"/>
                    <a:pt x="2465" y="203"/>
                    <a:pt x="2462" y="200"/>
                  </a:cubicBezTo>
                  <a:cubicBezTo>
                    <a:pt x="2416" y="166"/>
                    <a:pt x="2408" y="108"/>
                    <a:pt x="2377" y="62"/>
                  </a:cubicBezTo>
                  <a:cubicBezTo>
                    <a:pt x="2375" y="59"/>
                    <a:pt x="2373" y="57"/>
                    <a:pt x="2371" y="54"/>
                  </a:cubicBezTo>
                  <a:cubicBezTo>
                    <a:pt x="2365" y="46"/>
                    <a:pt x="2359" y="39"/>
                    <a:pt x="2352" y="32"/>
                  </a:cubicBezTo>
                  <a:cubicBezTo>
                    <a:pt x="2349" y="29"/>
                    <a:pt x="2346" y="25"/>
                    <a:pt x="2342" y="22"/>
                  </a:cubicBezTo>
                  <a:cubicBezTo>
                    <a:pt x="2325" y="0"/>
                    <a:pt x="2311" y="3"/>
                    <a:pt x="2298" y="16"/>
                  </a:cubicBezTo>
                  <a:cubicBezTo>
                    <a:pt x="2295" y="19"/>
                    <a:pt x="2291" y="23"/>
                    <a:pt x="2288" y="27"/>
                  </a:cubicBezTo>
                  <a:cubicBezTo>
                    <a:pt x="2279" y="49"/>
                    <a:pt x="2270" y="69"/>
                    <a:pt x="2258" y="89"/>
                  </a:cubicBezTo>
                  <a:cubicBezTo>
                    <a:pt x="2257" y="91"/>
                    <a:pt x="2255" y="94"/>
                    <a:pt x="2254" y="96"/>
                  </a:cubicBezTo>
                  <a:cubicBezTo>
                    <a:pt x="2247" y="108"/>
                    <a:pt x="2234" y="117"/>
                    <a:pt x="2225" y="128"/>
                  </a:cubicBezTo>
                  <a:cubicBezTo>
                    <a:pt x="2223" y="130"/>
                    <a:pt x="2221" y="132"/>
                    <a:pt x="2220" y="135"/>
                  </a:cubicBezTo>
                  <a:cubicBezTo>
                    <a:pt x="2206" y="147"/>
                    <a:pt x="2202" y="162"/>
                    <a:pt x="2198" y="178"/>
                  </a:cubicBezTo>
                  <a:cubicBezTo>
                    <a:pt x="2198" y="180"/>
                    <a:pt x="2198" y="182"/>
                    <a:pt x="2198" y="183"/>
                  </a:cubicBezTo>
                  <a:cubicBezTo>
                    <a:pt x="2198" y="185"/>
                    <a:pt x="2199" y="187"/>
                    <a:pt x="2199" y="189"/>
                  </a:cubicBezTo>
                  <a:cubicBezTo>
                    <a:pt x="2194" y="217"/>
                    <a:pt x="2167" y="232"/>
                    <a:pt x="2159" y="259"/>
                  </a:cubicBezTo>
                  <a:cubicBezTo>
                    <a:pt x="2158" y="261"/>
                    <a:pt x="2157" y="263"/>
                    <a:pt x="2155" y="265"/>
                  </a:cubicBezTo>
                  <a:cubicBezTo>
                    <a:pt x="2151" y="271"/>
                    <a:pt x="2148" y="278"/>
                    <a:pt x="2145" y="285"/>
                  </a:cubicBezTo>
                  <a:cubicBezTo>
                    <a:pt x="2143" y="290"/>
                    <a:pt x="2141" y="294"/>
                    <a:pt x="2139" y="298"/>
                  </a:cubicBezTo>
                  <a:cubicBezTo>
                    <a:pt x="2131" y="315"/>
                    <a:pt x="2124" y="333"/>
                    <a:pt x="2116" y="352"/>
                  </a:cubicBezTo>
                  <a:cubicBezTo>
                    <a:pt x="2113" y="357"/>
                    <a:pt x="2110" y="362"/>
                    <a:pt x="2107" y="367"/>
                  </a:cubicBezTo>
                  <a:cubicBezTo>
                    <a:pt x="2099" y="382"/>
                    <a:pt x="2091" y="397"/>
                    <a:pt x="2081" y="411"/>
                  </a:cubicBezTo>
                  <a:cubicBezTo>
                    <a:pt x="2078" y="414"/>
                    <a:pt x="2074" y="418"/>
                    <a:pt x="2070" y="422"/>
                  </a:cubicBezTo>
                  <a:cubicBezTo>
                    <a:pt x="2063" y="429"/>
                    <a:pt x="2057" y="436"/>
                    <a:pt x="2051" y="443"/>
                  </a:cubicBezTo>
                  <a:cubicBezTo>
                    <a:pt x="2050" y="445"/>
                    <a:pt x="2048" y="447"/>
                    <a:pt x="2047" y="449"/>
                  </a:cubicBezTo>
                  <a:cubicBezTo>
                    <a:pt x="2043" y="452"/>
                    <a:pt x="2038" y="456"/>
                    <a:pt x="2034" y="459"/>
                  </a:cubicBezTo>
                  <a:cubicBezTo>
                    <a:pt x="2032" y="461"/>
                    <a:pt x="2030" y="463"/>
                    <a:pt x="2028" y="465"/>
                  </a:cubicBezTo>
                  <a:cubicBezTo>
                    <a:pt x="2027" y="467"/>
                    <a:pt x="2025" y="468"/>
                    <a:pt x="2023" y="470"/>
                  </a:cubicBezTo>
                  <a:cubicBezTo>
                    <a:pt x="2022" y="472"/>
                    <a:pt x="2020" y="474"/>
                    <a:pt x="2018" y="476"/>
                  </a:cubicBezTo>
                  <a:cubicBezTo>
                    <a:pt x="2004" y="493"/>
                    <a:pt x="1984" y="508"/>
                    <a:pt x="1975" y="533"/>
                  </a:cubicBezTo>
                  <a:cubicBezTo>
                    <a:pt x="1975" y="536"/>
                    <a:pt x="1974" y="538"/>
                    <a:pt x="1974" y="540"/>
                  </a:cubicBezTo>
                  <a:cubicBezTo>
                    <a:pt x="1973" y="543"/>
                    <a:pt x="1972" y="545"/>
                    <a:pt x="1970" y="547"/>
                  </a:cubicBezTo>
                  <a:cubicBezTo>
                    <a:pt x="1969" y="549"/>
                    <a:pt x="1968" y="551"/>
                    <a:pt x="1967" y="552"/>
                  </a:cubicBezTo>
                  <a:cubicBezTo>
                    <a:pt x="1963" y="558"/>
                    <a:pt x="1956" y="562"/>
                    <a:pt x="1947" y="564"/>
                  </a:cubicBezTo>
                  <a:cubicBezTo>
                    <a:pt x="1945" y="566"/>
                    <a:pt x="1943" y="567"/>
                    <a:pt x="1941" y="567"/>
                  </a:cubicBezTo>
                  <a:cubicBezTo>
                    <a:pt x="1940" y="569"/>
                    <a:pt x="1938" y="571"/>
                    <a:pt x="1937" y="573"/>
                  </a:cubicBezTo>
                  <a:cubicBezTo>
                    <a:pt x="1927" y="585"/>
                    <a:pt x="1919" y="598"/>
                    <a:pt x="1913" y="612"/>
                  </a:cubicBezTo>
                  <a:cubicBezTo>
                    <a:pt x="1911" y="617"/>
                    <a:pt x="1909" y="621"/>
                    <a:pt x="1907" y="626"/>
                  </a:cubicBezTo>
                  <a:cubicBezTo>
                    <a:pt x="1906" y="641"/>
                    <a:pt x="1899" y="652"/>
                    <a:pt x="1887" y="660"/>
                  </a:cubicBezTo>
                  <a:cubicBezTo>
                    <a:pt x="1855" y="672"/>
                    <a:pt x="1834" y="696"/>
                    <a:pt x="1817" y="724"/>
                  </a:cubicBezTo>
                  <a:cubicBezTo>
                    <a:pt x="1815" y="728"/>
                    <a:pt x="1812" y="733"/>
                    <a:pt x="1809" y="737"/>
                  </a:cubicBezTo>
                  <a:cubicBezTo>
                    <a:pt x="1805" y="771"/>
                    <a:pt x="1791" y="792"/>
                    <a:pt x="1770" y="809"/>
                  </a:cubicBezTo>
                  <a:cubicBezTo>
                    <a:pt x="1766" y="812"/>
                    <a:pt x="1762" y="815"/>
                    <a:pt x="1757" y="818"/>
                  </a:cubicBezTo>
                  <a:cubicBezTo>
                    <a:pt x="1754" y="820"/>
                    <a:pt x="1751" y="822"/>
                    <a:pt x="1749" y="824"/>
                  </a:cubicBezTo>
                  <a:cubicBezTo>
                    <a:pt x="1724" y="839"/>
                    <a:pt x="1689" y="839"/>
                    <a:pt x="1677" y="870"/>
                  </a:cubicBezTo>
                  <a:cubicBezTo>
                    <a:pt x="1677" y="867"/>
                    <a:pt x="1676" y="865"/>
                    <a:pt x="1676" y="862"/>
                  </a:cubicBezTo>
                  <a:cubicBezTo>
                    <a:pt x="1675" y="859"/>
                    <a:pt x="1674" y="856"/>
                    <a:pt x="1674" y="854"/>
                  </a:cubicBezTo>
                  <a:cubicBezTo>
                    <a:pt x="1669" y="819"/>
                    <a:pt x="1634" y="800"/>
                    <a:pt x="1613" y="773"/>
                  </a:cubicBezTo>
                  <a:cubicBezTo>
                    <a:pt x="1612" y="772"/>
                    <a:pt x="1611" y="771"/>
                    <a:pt x="1609" y="770"/>
                  </a:cubicBezTo>
                  <a:cubicBezTo>
                    <a:pt x="1608" y="768"/>
                    <a:pt x="1607" y="767"/>
                    <a:pt x="1605" y="766"/>
                  </a:cubicBezTo>
                  <a:cubicBezTo>
                    <a:pt x="1601" y="762"/>
                    <a:pt x="1598" y="758"/>
                    <a:pt x="1594" y="755"/>
                  </a:cubicBezTo>
                  <a:cubicBezTo>
                    <a:pt x="1590" y="751"/>
                    <a:pt x="1585" y="748"/>
                    <a:pt x="1581" y="745"/>
                  </a:cubicBezTo>
                  <a:cubicBezTo>
                    <a:pt x="1577" y="741"/>
                    <a:pt x="1573" y="738"/>
                    <a:pt x="1569" y="735"/>
                  </a:cubicBezTo>
                  <a:cubicBezTo>
                    <a:pt x="1557" y="725"/>
                    <a:pt x="1546" y="713"/>
                    <a:pt x="1535" y="700"/>
                  </a:cubicBezTo>
                  <a:cubicBezTo>
                    <a:pt x="1532" y="697"/>
                    <a:pt x="1528" y="694"/>
                    <a:pt x="1525" y="690"/>
                  </a:cubicBezTo>
                  <a:cubicBezTo>
                    <a:pt x="1514" y="679"/>
                    <a:pt x="1504" y="668"/>
                    <a:pt x="1495" y="656"/>
                  </a:cubicBezTo>
                  <a:cubicBezTo>
                    <a:pt x="1491" y="651"/>
                    <a:pt x="1489" y="647"/>
                    <a:pt x="1486" y="642"/>
                  </a:cubicBezTo>
                  <a:cubicBezTo>
                    <a:pt x="1483" y="639"/>
                    <a:pt x="1481" y="635"/>
                    <a:pt x="1478" y="631"/>
                  </a:cubicBezTo>
                  <a:cubicBezTo>
                    <a:pt x="1476" y="628"/>
                    <a:pt x="1473" y="624"/>
                    <a:pt x="1471" y="620"/>
                  </a:cubicBezTo>
                  <a:cubicBezTo>
                    <a:pt x="1444" y="578"/>
                    <a:pt x="1436" y="524"/>
                    <a:pt x="1395" y="493"/>
                  </a:cubicBezTo>
                  <a:cubicBezTo>
                    <a:pt x="1390" y="491"/>
                    <a:pt x="1384" y="488"/>
                    <a:pt x="1377" y="487"/>
                  </a:cubicBezTo>
                  <a:cubicBezTo>
                    <a:pt x="1372" y="485"/>
                    <a:pt x="1368" y="484"/>
                    <a:pt x="1362" y="484"/>
                  </a:cubicBezTo>
                  <a:cubicBezTo>
                    <a:pt x="1347" y="483"/>
                    <a:pt x="1330" y="487"/>
                    <a:pt x="1312" y="498"/>
                  </a:cubicBezTo>
                  <a:cubicBezTo>
                    <a:pt x="1307" y="501"/>
                    <a:pt x="1303" y="504"/>
                    <a:pt x="1299" y="508"/>
                  </a:cubicBezTo>
                  <a:cubicBezTo>
                    <a:pt x="1295" y="511"/>
                    <a:pt x="1292" y="515"/>
                    <a:pt x="1289" y="519"/>
                  </a:cubicBezTo>
                  <a:cubicBezTo>
                    <a:pt x="1285" y="523"/>
                    <a:pt x="1282" y="527"/>
                    <a:pt x="1278" y="530"/>
                  </a:cubicBezTo>
                  <a:cubicBezTo>
                    <a:pt x="1260" y="549"/>
                    <a:pt x="1244" y="571"/>
                    <a:pt x="1223" y="587"/>
                  </a:cubicBezTo>
                  <a:cubicBezTo>
                    <a:pt x="1220" y="590"/>
                    <a:pt x="1217" y="593"/>
                    <a:pt x="1214" y="596"/>
                  </a:cubicBezTo>
                  <a:cubicBezTo>
                    <a:pt x="1187" y="633"/>
                    <a:pt x="1167" y="675"/>
                    <a:pt x="1129" y="698"/>
                  </a:cubicBezTo>
                  <a:cubicBezTo>
                    <a:pt x="1125" y="701"/>
                    <a:pt x="1122" y="704"/>
                    <a:pt x="1119" y="706"/>
                  </a:cubicBezTo>
                  <a:cubicBezTo>
                    <a:pt x="1114" y="722"/>
                    <a:pt x="1108" y="737"/>
                    <a:pt x="1102" y="752"/>
                  </a:cubicBezTo>
                  <a:cubicBezTo>
                    <a:pt x="1101" y="757"/>
                    <a:pt x="1099" y="762"/>
                    <a:pt x="1097" y="767"/>
                  </a:cubicBezTo>
                  <a:cubicBezTo>
                    <a:pt x="1082" y="816"/>
                    <a:pt x="1070" y="862"/>
                    <a:pt x="1031" y="893"/>
                  </a:cubicBezTo>
                  <a:cubicBezTo>
                    <a:pt x="1028" y="897"/>
                    <a:pt x="1026" y="901"/>
                    <a:pt x="1024" y="906"/>
                  </a:cubicBezTo>
                  <a:cubicBezTo>
                    <a:pt x="1017" y="919"/>
                    <a:pt x="1010" y="932"/>
                    <a:pt x="1003" y="945"/>
                  </a:cubicBezTo>
                  <a:cubicBezTo>
                    <a:pt x="999" y="949"/>
                    <a:pt x="996" y="953"/>
                    <a:pt x="992" y="956"/>
                  </a:cubicBezTo>
                  <a:cubicBezTo>
                    <a:pt x="977" y="967"/>
                    <a:pt x="965" y="983"/>
                    <a:pt x="963" y="1002"/>
                  </a:cubicBezTo>
                  <a:cubicBezTo>
                    <a:pt x="963" y="1006"/>
                    <a:pt x="963" y="1010"/>
                    <a:pt x="962" y="1014"/>
                  </a:cubicBezTo>
                  <a:cubicBezTo>
                    <a:pt x="960" y="1029"/>
                    <a:pt x="953" y="1043"/>
                    <a:pt x="938" y="1053"/>
                  </a:cubicBezTo>
                  <a:cubicBezTo>
                    <a:pt x="928" y="1059"/>
                    <a:pt x="917" y="1066"/>
                    <a:pt x="907" y="1072"/>
                  </a:cubicBezTo>
                  <a:cubicBezTo>
                    <a:pt x="902" y="1075"/>
                    <a:pt x="897" y="1079"/>
                    <a:pt x="891" y="1082"/>
                  </a:cubicBezTo>
                  <a:cubicBezTo>
                    <a:pt x="833" y="1123"/>
                    <a:pt x="794" y="1181"/>
                    <a:pt x="751" y="1239"/>
                  </a:cubicBezTo>
                  <a:cubicBezTo>
                    <a:pt x="728" y="1267"/>
                    <a:pt x="685" y="1259"/>
                    <a:pt x="666" y="1290"/>
                  </a:cubicBezTo>
                  <a:cubicBezTo>
                    <a:pt x="658" y="1309"/>
                    <a:pt x="654" y="1333"/>
                    <a:pt x="638" y="1348"/>
                  </a:cubicBezTo>
                  <a:cubicBezTo>
                    <a:pt x="631" y="1356"/>
                    <a:pt x="619" y="1356"/>
                    <a:pt x="611" y="1360"/>
                  </a:cubicBezTo>
                  <a:cubicBezTo>
                    <a:pt x="483" y="1527"/>
                    <a:pt x="347" y="1679"/>
                    <a:pt x="158" y="1765"/>
                  </a:cubicBezTo>
                  <a:cubicBezTo>
                    <a:pt x="156" y="1767"/>
                    <a:pt x="153" y="1769"/>
                    <a:pt x="150" y="1772"/>
                  </a:cubicBezTo>
                  <a:cubicBezTo>
                    <a:pt x="85" y="1831"/>
                    <a:pt x="26" y="1887"/>
                    <a:pt x="0" y="19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092" name="Group 1091">
            <a:extLst>
              <a:ext uri="{FF2B5EF4-FFF2-40B4-BE49-F238E27FC236}">
                <a16:creationId xmlns:a16="http://schemas.microsoft.com/office/drawing/2014/main" id="{4FECB351-570B-4814-AD35-369F84E60049}"/>
              </a:ext>
            </a:extLst>
          </p:cNvPr>
          <p:cNvGrpSpPr/>
          <p:nvPr/>
        </p:nvGrpSpPr>
        <p:grpSpPr>
          <a:xfrm>
            <a:off x="663453" y="1843957"/>
            <a:ext cx="2734154" cy="1068785"/>
            <a:chOff x="270023" y="1671305"/>
            <a:chExt cx="2279585" cy="1079473"/>
          </a:xfrm>
        </p:grpSpPr>
        <p:sp>
          <p:nvSpPr>
            <p:cNvPr id="1093" name="TextBox 1092">
              <a:extLst>
                <a:ext uri="{FF2B5EF4-FFF2-40B4-BE49-F238E27FC236}">
                  <a16:creationId xmlns:a16="http://schemas.microsoft.com/office/drawing/2014/main" id="{F7F67D85-6C19-40DB-883F-F54C9F10C08A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94" name="TextBox 1093">
              <a:extLst>
                <a:ext uri="{FF2B5EF4-FFF2-40B4-BE49-F238E27FC236}">
                  <a16:creationId xmlns:a16="http://schemas.microsoft.com/office/drawing/2014/main" id="{961522E4-3563-49EF-9122-D3851E130AF2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95" name="Group 1094">
            <a:extLst>
              <a:ext uri="{FF2B5EF4-FFF2-40B4-BE49-F238E27FC236}">
                <a16:creationId xmlns:a16="http://schemas.microsoft.com/office/drawing/2014/main" id="{78336F99-9338-4951-A44D-AE37C8880EB8}"/>
              </a:ext>
            </a:extLst>
          </p:cNvPr>
          <p:cNvGrpSpPr/>
          <p:nvPr/>
        </p:nvGrpSpPr>
        <p:grpSpPr>
          <a:xfrm>
            <a:off x="663453" y="4983078"/>
            <a:ext cx="2734154" cy="1068785"/>
            <a:chOff x="270023" y="1671305"/>
            <a:chExt cx="2279585" cy="1079473"/>
          </a:xfrm>
        </p:grpSpPr>
        <p:sp>
          <p:nvSpPr>
            <p:cNvPr id="1096" name="TextBox 1095">
              <a:extLst>
                <a:ext uri="{FF2B5EF4-FFF2-40B4-BE49-F238E27FC236}">
                  <a16:creationId xmlns:a16="http://schemas.microsoft.com/office/drawing/2014/main" id="{88AEFC96-7DED-413D-917E-E94BD0084957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97" name="TextBox 1096">
              <a:extLst>
                <a:ext uri="{FF2B5EF4-FFF2-40B4-BE49-F238E27FC236}">
                  <a16:creationId xmlns:a16="http://schemas.microsoft.com/office/drawing/2014/main" id="{908E78D6-FCC0-4DCF-AAC0-973F22F84CD8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98" name="Group 1097">
            <a:extLst>
              <a:ext uri="{FF2B5EF4-FFF2-40B4-BE49-F238E27FC236}">
                <a16:creationId xmlns:a16="http://schemas.microsoft.com/office/drawing/2014/main" id="{B2DE7A83-D451-4552-8C26-15990334FA16}"/>
              </a:ext>
            </a:extLst>
          </p:cNvPr>
          <p:cNvGrpSpPr/>
          <p:nvPr/>
        </p:nvGrpSpPr>
        <p:grpSpPr>
          <a:xfrm>
            <a:off x="8794391" y="1843957"/>
            <a:ext cx="2734154" cy="1068785"/>
            <a:chOff x="270023" y="1671305"/>
            <a:chExt cx="2279585" cy="1079473"/>
          </a:xfrm>
        </p:grpSpPr>
        <p:sp>
          <p:nvSpPr>
            <p:cNvPr id="1099" name="TextBox 1098">
              <a:extLst>
                <a:ext uri="{FF2B5EF4-FFF2-40B4-BE49-F238E27FC236}">
                  <a16:creationId xmlns:a16="http://schemas.microsoft.com/office/drawing/2014/main" id="{6CAA05FD-5B95-4ECA-BD22-A9E11B48074C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00" name="TextBox 1099">
              <a:extLst>
                <a:ext uri="{FF2B5EF4-FFF2-40B4-BE49-F238E27FC236}">
                  <a16:creationId xmlns:a16="http://schemas.microsoft.com/office/drawing/2014/main" id="{40E4DF21-65AC-461C-B31A-ED0FD699DAB0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01" name="Group 1100">
            <a:extLst>
              <a:ext uri="{FF2B5EF4-FFF2-40B4-BE49-F238E27FC236}">
                <a16:creationId xmlns:a16="http://schemas.microsoft.com/office/drawing/2014/main" id="{DA30D50D-7A4F-490D-AE20-DE2E0A597332}"/>
              </a:ext>
            </a:extLst>
          </p:cNvPr>
          <p:cNvGrpSpPr/>
          <p:nvPr/>
        </p:nvGrpSpPr>
        <p:grpSpPr>
          <a:xfrm>
            <a:off x="8794391" y="4983078"/>
            <a:ext cx="2734154" cy="1068785"/>
            <a:chOff x="270023" y="1671305"/>
            <a:chExt cx="2279585" cy="1079473"/>
          </a:xfrm>
        </p:grpSpPr>
        <p:sp>
          <p:nvSpPr>
            <p:cNvPr id="1102" name="TextBox 1101">
              <a:extLst>
                <a:ext uri="{FF2B5EF4-FFF2-40B4-BE49-F238E27FC236}">
                  <a16:creationId xmlns:a16="http://schemas.microsoft.com/office/drawing/2014/main" id="{16CAD55E-F5EA-41E0-B0AF-1FF7F756109A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03" name="TextBox 1102">
              <a:extLst>
                <a:ext uri="{FF2B5EF4-FFF2-40B4-BE49-F238E27FC236}">
                  <a16:creationId xmlns:a16="http://schemas.microsoft.com/office/drawing/2014/main" id="{A5F7C043-1333-4FE1-815D-334202D28E00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1104" name="Connector: Elbow 1103">
            <a:extLst>
              <a:ext uri="{FF2B5EF4-FFF2-40B4-BE49-F238E27FC236}">
                <a16:creationId xmlns:a16="http://schemas.microsoft.com/office/drawing/2014/main" id="{43989FB1-60AB-48B4-A5BB-B8CB33FD0953}"/>
              </a:ext>
            </a:extLst>
          </p:cNvPr>
          <p:cNvCxnSpPr>
            <a:cxnSpLocks/>
          </p:cNvCxnSpPr>
          <p:nvPr/>
        </p:nvCxnSpPr>
        <p:spPr>
          <a:xfrm rot="10800000">
            <a:off x="3486148" y="2028505"/>
            <a:ext cx="2035537" cy="473504"/>
          </a:xfrm>
          <a:prstGeom prst="bentConnector3">
            <a:avLst/>
          </a:prstGeom>
          <a:ln w="19050">
            <a:solidFill>
              <a:schemeClr val="accent4">
                <a:lumMod val="75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5" name="Connector: Elbow 1104">
            <a:extLst>
              <a:ext uri="{FF2B5EF4-FFF2-40B4-BE49-F238E27FC236}">
                <a16:creationId xmlns:a16="http://schemas.microsoft.com/office/drawing/2014/main" id="{73ADEAA1-F722-421F-BEC5-22BCDA25848B}"/>
              </a:ext>
            </a:extLst>
          </p:cNvPr>
          <p:cNvCxnSpPr>
            <a:cxnSpLocks/>
            <a:endCxn id="1110" idx="1"/>
          </p:cNvCxnSpPr>
          <p:nvPr/>
        </p:nvCxnSpPr>
        <p:spPr>
          <a:xfrm>
            <a:off x="7239000" y="2857501"/>
            <a:ext cx="1555391" cy="709906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4">
                <a:lumMod val="75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6" name="Connector: Elbow 1105">
            <a:extLst>
              <a:ext uri="{FF2B5EF4-FFF2-40B4-BE49-F238E27FC236}">
                <a16:creationId xmlns:a16="http://schemas.microsoft.com/office/drawing/2014/main" id="{D64B8CB0-ADC7-4F51-900F-F2A9DFA07A18}"/>
              </a:ext>
            </a:extLst>
          </p:cNvPr>
          <p:cNvCxnSpPr>
            <a:cxnSpLocks/>
          </p:cNvCxnSpPr>
          <p:nvPr/>
        </p:nvCxnSpPr>
        <p:spPr>
          <a:xfrm>
            <a:off x="6238876" y="4000501"/>
            <a:ext cx="2466974" cy="1128422"/>
          </a:xfrm>
          <a:prstGeom prst="bentConnector3">
            <a:avLst>
              <a:gd name="adj1" fmla="val 60425"/>
            </a:avLst>
          </a:prstGeom>
          <a:ln w="19050">
            <a:solidFill>
              <a:schemeClr val="accent3">
                <a:lumMod val="75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7" name="Connector: Elbow 1106">
            <a:extLst>
              <a:ext uri="{FF2B5EF4-FFF2-40B4-BE49-F238E27FC236}">
                <a16:creationId xmlns:a16="http://schemas.microsoft.com/office/drawing/2014/main" id="{0E3CA6AD-1E44-4A60-A3BF-084E8B82010D}"/>
              </a:ext>
            </a:extLst>
          </p:cNvPr>
          <p:cNvCxnSpPr>
            <a:cxnSpLocks/>
          </p:cNvCxnSpPr>
          <p:nvPr/>
        </p:nvCxnSpPr>
        <p:spPr>
          <a:xfrm rot="10800000">
            <a:off x="3560009" y="5135770"/>
            <a:ext cx="2678867" cy="388731"/>
          </a:xfrm>
          <a:prstGeom prst="bentConnector3">
            <a:avLst/>
          </a:prstGeom>
          <a:ln w="19050">
            <a:solidFill>
              <a:schemeClr val="accent2">
                <a:lumMod val="75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8" name="Group 1107">
            <a:extLst>
              <a:ext uri="{FF2B5EF4-FFF2-40B4-BE49-F238E27FC236}">
                <a16:creationId xmlns:a16="http://schemas.microsoft.com/office/drawing/2014/main" id="{E3747499-0C58-490E-97A2-085774FF9E86}"/>
              </a:ext>
            </a:extLst>
          </p:cNvPr>
          <p:cNvGrpSpPr/>
          <p:nvPr/>
        </p:nvGrpSpPr>
        <p:grpSpPr>
          <a:xfrm>
            <a:off x="8794391" y="3413518"/>
            <a:ext cx="2734154" cy="1068785"/>
            <a:chOff x="270023" y="1671305"/>
            <a:chExt cx="2279585" cy="1079473"/>
          </a:xfrm>
        </p:grpSpPr>
        <p:sp>
          <p:nvSpPr>
            <p:cNvPr id="1109" name="TextBox 1108">
              <a:extLst>
                <a:ext uri="{FF2B5EF4-FFF2-40B4-BE49-F238E27FC236}">
                  <a16:creationId xmlns:a16="http://schemas.microsoft.com/office/drawing/2014/main" id="{ECA5FAA2-CF53-4DE1-82E7-B0FABBA9116F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10" name="TextBox 1109">
              <a:extLst>
                <a:ext uri="{FF2B5EF4-FFF2-40B4-BE49-F238E27FC236}">
                  <a16:creationId xmlns:a16="http://schemas.microsoft.com/office/drawing/2014/main" id="{3FA45C23-5866-4371-89C3-C215D39D01B3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1111" name="Connector: Elbow 1110">
            <a:extLst>
              <a:ext uri="{FF2B5EF4-FFF2-40B4-BE49-F238E27FC236}">
                <a16:creationId xmlns:a16="http://schemas.microsoft.com/office/drawing/2014/main" id="{750F72A9-64D4-47C4-8965-88A281FAF943}"/>
              </a:ext>
            </a:extLst>
          </p:cNvPr>
          <p:cNvCxnSpPr>
            <a:cxnSpLocks/>
          </p:cNvCxnSpPr>
          <p:nvPr/>
        </p:nvCxnSpPr>
        <p:spPr>
          <a:xfrm flipV="1">
            <a:off x="6343650" y="1997845"/>
            <a:ext cx="2362200" cy="315666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4">
                <a:lumMod val="75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11227</TotalTime>
  <Words>160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40</cp:revision>
  <dcterms:created xsi:type="dcterms:W3CDTF">2018-02-18T19:39:47Z</dcterms:created>
  <dcterms:modified xsi:type="dcterms:W3CDTF">2021-04-15T03:03:30Z</dcterms:modified>
</cp:coreProperties>
</file>