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83" name="Group 582">
            <a:extLst>
              <a:ext uri="{FF2B5EF4-FFF2-40B4-BE49-F238E27FC236}">
                <a16:creationId xmlns:a16="http://schemas.microsoft.com/office/drawing/2014/main" id="{68368C33-B648-4C71-AD22-53EF3A817125}"/>
              </a:ext>
            </a:extLst>
          </p:cNvPr>
          <p:cNvGrpSpPr/>
          <p:nvPr/>
        </p:nvGrpSpPr>
        <p:grpSpPr>
          <a:xfrm>
            <a:off x="5415238" y="1527243"/>
            <a:ext cx="1361524" cy="4850428"/>
            <a:chOff x="9573713" y="966236"/>
            <a:chExt cx="1554585" cy="5538210"/>
          </a:xfrm>
        </p:grpSpPr>
        <p:sp>
          <p:nvSpPr>
            <p:cNvPr id="584" name="Freeform 9">
              <a:extLst>
                <a:ext uri="{FF2B5EF4-FFF2-40B4-BE49-F238E27FC236}">
                  <a16:creationId xmlns:a16="http://schemas.microsoft.com/office/drawing/2014/main" id="{2090CB32-1DEC-4F9F-A7F9-092F0E5E1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73713" y="966236"/>
              <a:ext cx="777766" cy="5538210"/>
            </a:xfrm>
            <a:custGeom>
              <a:avLst/>
              <a:gdLst/>
              <a:ahLst/>
              <a:cxnLst/>
              <a:rect l="l" t="t" r="r" b="b"/>
              <a:pathLst>
                <a:path w="777766" h="5538209">
                  <a:moveTo>
                    <a:pt x="686205" y="0"/>
                  </a:moveTo>
                  <a:lnTo>
                    <a:pt x="759076" y="6073"/>
                  </a:lnTo>
                  <a:lnTo>
                    <a:pt x="777766" y="11499"/>
                  </a:lnTo>
                  <a:lnTo>
                    <a:pt x="777766" y="2896629"/>
                  </a:lnTo>
                  <a:lnTo>
                    <a:pt x="773245" y="2896629"/>
                  </a:lnTo>
                  <a:lnTo>
                    <a:pt x="773245" y="2906750"/>
                  </a:lnTo>
                  <a:lnTo>
                    <a:pt x="710495" y="3400655"/>
                  </a:lnTo>
                  <a:lnTo>
                    <a:pt x="645721" y="3657728"/>
                  </a:lnTo>
                  <a:lnTo>
                    <a:pt x="633575" y="3767035"/>
                  </a:lnTo>
                  <a:lnTo>
                    <a:pt x="641672" y="3874317"/>
                  </a:lnTo>
                  <a:lnTo>
                    <a:pt x="651793" y="3977552"/>
                  </a:lnTo>
                  <a:lnTo>
                    <a:pt x="667987" y="4084834"/>
                  </a:lnTo>
                  <a:lnTo>
                    <a:pt x="670011" y="4194141"/>
                  </a:lnTo>
                  <a:lnTo>
                    <a:pt x="663938" y="4305472"/>
                  </a:lnTo>
                  <a:lnTo>
                    <a:pt x="651793" y="4356077"/>
                  </a:lnTo>
                  <a:lnTo>
                    <a:pt x="641672" y="4422876"/>
                  </a:lnTo>
                  <a:lnTo>
                    <a:pt x="627503" y="4499795"/>
                  </a:lnTo>
                  <a:lnTo>
                    <a:pt x="615358" y="4580763"/>
                  </a:lnTo>
                  <a:lnTo>
                    <a:pt x="607261" y="4661731"/>
                  </a:lnTo>
                  <a:lnTo>
                    <a:pt x="605237" y="4742699"/>
                  </a:lnTo>
                  <a:lnTo>
                    <a:pt x="607261" y="4817594"/>
                  </a:lnTo>
                  <a:lnTo>
                    <a:pt x="623454" y="4880345"/>
                  </a:lnTo>
                  <a:lnTo>
                    <a:pt x="686205" y="5007869"/>
                  </a:lnTo>
                  <a:lnTo>
                    <a:pt x="663938" y="5082764"/>
                  </a:lnTo>
                  <a:lnTo>
                    <a:pt x="647745" y="5173853"/>
                  </a:lnTo>
                  <a:lnTo>
                    <a:pt x="647745" y="5268991"/>
                  </a:lnTo>
                  <a:lnTo>
                    <a:pt x="655842" y="5358056"/>
                  </a:lnTo>
                  <a:lnTo>
                    <a:pt x="655842" y="5443072"/>
                  </a:lnTo>
                  <a:lnTo>
                    <a:pt x="645721" y="5519992"/>
                  </a:lnTo>
                  <a:lnTo>
                    <a:pt x="605237" y="5534161"/>
                  </a:lnTo>
                  <a:lnTo>
                    <a:pt x="556656" y="5538209"/>
                  </a:lnTo>
                  <a:lnTo>
                    <a:pt x="512123" y="5524040"/>
                  </a:lnTo>
                  <a:lnTo>
                    <a:pt x="467591" y="5501774"/>
                  </a:lnTo>
                  <a:lnTo>
                    <a:pt x="431155" y="5465338"/>
                  </a:lnTo>
                  <a:lnTo>
                    <a:pt x="408889" y="5420806"/>
                  </a:lnTo>
                  <a:lnTo>
                    <a:pt x="402816" y="5366152"/>
                  </a:lnTo>
                  <a:lnTo>
                    <a:pt x="439252" y="5295305"/>
                  </a:lnTo>
                  <a:lnTo>
                    <a:pt x="465567" y="5210289"/>
                  </a:lnTo>
                  <a:lnTo>
                    <a:pt x="475688" y="5119200"/>
                  </a:lnTo>
                  <a:lnTo>
                    <a:pt x="483784" y="5020014"/>
                  </a:lnTo>
                  <a:lnTo>
                    <a:pt x="479736" y="4916780"/>
                  </a:lnTo>
                  <a:lnTo>
                    <a:pt x="467591" y="4809498"/>
                  </a:lnTo>
                  <a:lnTo>
                    <a:pt x="449373" y="4698167"/>
                  </a:lnTo>
                  <a:lnTo>
                    <a:pt x="431155" y="4588860"/>
                  </a:lnTo>
                  <a:lnTo>
                    <a:pt x="408889" y="4485626"/>
                  </a:lnTo>
                  <a:lnTo>
                    <a:pt x="386623" y="4382392"/>
                  </a:lnTo>
                  <a:lnTo>
                    <a:pt x="364356" y="4287254"/>
                  </a:lnTo>
                  <a:lnTo>
                    <a:pt x="346139" y="4198189"/>
                  </a:lnTo>
                  <a:lnTo>
                    <a:pt x="327921" y="4117221"/>
                  </a:lnTo>
                  <a:lnTo>
                    <a:pt x="317800" y="4007915"/>
                  </a:lnTo>
                  <a:lnTo>
                    <a:pt x="323872" y="3892535"/>
                  </a:lnTo>
                  <a:lnTo>
                    <a:pt x="340066" y="3779180"/>
                  </a:lnTo>
                  <a:lnTo>
                    <a:pt x="362332" y="3667849"/>
                  </a:lnTo>
                  <a:lnTo>
                    <a:pt x="376502" y="3554494"/>
                  </a:lnTo>
                  <a:lnTo>
                    <a:pt x="384598" y="3441139"/>
                  </a:lnTo>
                  <a:lnTo>
                    <a:pt x="368405" y="3325759"/>
                  </a:lnTo>
                  <a:lnTo>
                    <a:pt x="354235" y="3252888"/>
                  </a:lnTo>
                  <a:lnTo>
                    <a:pt x="336018" y="3167872"/>
                  </a:lnTo>
                  <a:lnTo>
                    <a:pt x="313751" y="3072735"/>
                  </a:lnTo>
                  <a:lnTo>
                    <a:pt x="291485" y="2969500"/>
                  </a:lnTo>
                  <a:lnTo>
                    <a:pt x="269219" y="2862218"/>
                  </a:lnTo>
                  <a:lnTo>
                    <a:pt x="255050" y="2758984"/>
                  </a:lnTo>
                  <a:lnTo>
                    <a:pt x="246953" y="2655750"/>
                  </a:lnTo>
                  <a:lnTo>
                    <a:pt x="246953" y="2560612"/>
                  </a:lnTo>
                  <a:lnTo>
                    <a:pt x="259098" y="2475596"/>
                  </a:lnTo>
                  <a:lnTo>
                    <a:pt x="291485" y="2354144"/>
                  </a:lnTo>
                  <a:lnTo>
                    <a:pt x="336018" y="2240789"/>
                  </a:lnTo>
                  <a:lnTo>
                    <a:pt x="384598" y="2127434"/>
                  </a:lnTo>
                  <a:lnTo>
                    <a:pt x="431155" y="2020151"/>
                  </a:lnTo>
                  <a:lnTo>
                    <a:pt x="467591" y="1908820"/>
                  </a:lnTo>
                  <a:lnTo>
                    <a:pt x="479736" y="1831900"/>
                  </a:lnTo>
                  <a:lnTo>
                    <a:pt x="475688" y="1759029"/>
                  </a:lnTo>
                  <a:lnTo>
                    <a:pt x="461518" y="1684134"/>
                  </a:lnTo>
                  <a:lnTo>
                    <a:pt x="435204" y="1619360"/>
                  </a:lnTo>
                  <a:lnTo>
                    <a:pt x="408889" y="1556609"/>
                  </a:lnTo>
                  <a:lnTo>
                    <a:pt x="386623" y="1497908"/>
                  </a:lnTo>
                  <a:lnTo>
                    <a:pt x="368405" y="1439206"/>
                  </a:lnTo>
                  <a:lnTo>
                    <a:pt x="362332" y="1439206"/>
                  </a:lnTo>
                  <a:lnTo>
                    <a:pt x="344114" y="1556609"/>
                  </a:lnTo>
                  <a:lnTo>
                    <a:pt x="317800" y="1669965"/>
                  </a:lnTo>
                  <a:lnTo>
                    <a:pt x="283388" y="1777247"/>
                  </a:lnTo>
                  <a:lnTo>
                    <a:pt x="259098" y="1884530"/>
                  </a:lnTo>
                  <a:lnTo>
                    <a:pt x="246953" y="1961449"/>
                  </a:lnTo>
                  <a:lnTo>
                    <a:pt x="246953" y="2034320"/>
                  </a:lnTo>
                  <a:lnTo>
                    <a:pt x="251001" y="2107192"/>
                  </a:lnTo>
                  <a:lnTo>
                    <a:pt x="251001" y="2182087"/>
                  </a:lnTo>
                  <a:lnTo>
                    <a:pt x="240880" y="2248885"/>
                  </a:lnTo>
                  <a:lnTo>
                    <a:pt x="222662" y="2317708"/>
                  </a:lnTo>
                  <a:lnTo>
                    <a:pt x="192299" y="2390579"/>
                  </a:lnTo>
                  <a:lnTo>
                    <a:pt x="165985" y="2475596"/>
                  </a:lnTo>
                  <a:lnTo>
                    <a:pt x="143718" y="2564661"/>
                  </a:lnTo>
                  <a:lnTo>
                    <a:pt x="129549" y="2653725"/>
                  </a:lnTo>
                  <a:lnTo>
                    <a:pt x="125501" y="2748863"/>
                  </a:lnTo>
                  <a:lnTo>
                    <a:pt x="143718" y="2839952"/>
                  </a:lnTo>
                  <a:lnTo>
                    <a:pt x="218614" y="2937113"/>
                  </a:lnTo>
                  <a:lnTo>
                    <a:pt x="210517" y="2947234"/>
                  </a:lnTo>
                  <a:lnTo>
                    <a:pt x="202420" y="2955331"/>
                  </a:lnTo>
                  <a:lnTo>
                    <a:pt x="202420" y="2961404"/>
                  </a:lnTo>
                  <a:lnTo>
                    <a:pt x="202420" y="2973549"/>
                  </a:lnTo>
                  <a:lnTo>
                    <a:pt x="200396" y="2979621"/>
                  </a:lnTo>
                  <a:lnTo>
                    <a:pt x="200396" y="2995815"/>
                  </a:lnTo>
                  <a:lnTo>
                    <a:pt x="159912" y="2997839"/>
                  </a:lnTo>
                  <a:lnTo>
                    <a:pt x="125501" y="2997839"/>
                  </a:lnTo>
                  <a:lnTo>
                    <a:pt x="97162" y="2997839"/>
                  </a:lnTo>
                  <a:lnTo>
                    <a:pt x="62750" y="3001888"/>
                  </a:lnTo>
                  <a:lnTo>
                    <a:pt x="26315" y="2939137"/>
                  </a:lnTo>
                  <a:lnTo>
                    <a:pt x="8097" y="2880436"/>
                  </a:lnTo>
                  <a:lnTo>
                    <a:pt x="0" y="2817685"/>
                  </a:lnTo>
                  <a:lnTo>
                    <a:pt x="4049" y="2754935"/>
                  </a:lnTo>
                  <a:lnTo>
                    <a:pt x="16194" y="2686112"/>
                  </a:lnTo>
                  <a:lnTo>
                    <a:pt x="30363" y="2613241"/>
                  </a:lnTo>
                  <a:lnTo>
                    <a:pt x="44533" y="2532273"/>
                  </a:lnTo>
                  <a:lnTo>
                    <a:pt x="44533" y="2097071"/>
                  </a:lnTo>
                  <a:lnTo>
                    <a:pt x="125501" y="1520174"/>
                  </a:lnTo>
                  <a:lnTo>
                    <a:pt x="137646" y="1435157"/>
                  </a:lnTo>
                  <a:lnTo>
                    <a:pt x="141694" y="1346093"/>
                  </a:lnTo>
                  <a:lnTo>
                    <a:pt x="141694" y="1261076"/>
                  </a:lnTo>
                  <a:lnTo>
                    <a:pt x="143718" y="1176060"/>
                  </a:lnTo>
                  <a:lnTo>
                    <a:pt x="151815" y="1095092"/>
                  </a:lnTo>
                  <a:lnTo>
                    <a:pt x="170033" y="1026269"/>
                  </a:lnTo>
                  <a:lnTo>
                    <a:pt x="200396" y="963519"/>
                  </a:lnTo>
                  <a:lnTo>
                    <a:pt x="236832" y="927083"/>
                  </a:lnTo>
                  <a:lnTo>
                    <a:pt x="281364" y="900769"/>
                  </a:lnTo>
                  <a:lnTo>
                    <a:pt x="331969" y="882551"/>
                  </a:lnTo>
                  <a:lnTo>
                    <a:pt x="390671" y="868382"/>
                  </a:lnTo>
                  <a:lnTo>
                    <a:pt x="449373" y="852188"/>
                  </a:lnTo>
                  <a:lnTo>
                    <a:pt x="508075" y="833970"/>
                  </a:lnTo>
                  <a:lnTo>
                    <a:pt x="556656" y="815752"/>
                  </a:lnTo>
                  <a:lnTo>
                    <a:pt x="601188" y="787414"/>
                  </a:lnTo>
                  <a:lnTo>
                    <a:pt x="629527" y="750978"/>
                  </a:lnTo>
                  <a:lnTo>
                    <a:pt x="651793" y="702397"/>
                  </a:lnTo>
                  <a:lnTo>
                    <a:pt x="647745" y="657865"/>
                  </a:lnTo>
                  <a:lnTo>
                    <a:pt x="633575" y="613332"/>
                  </a:lnTo>
                  <a:lnTo>
                    <a:pt x="605237" y="568800"/>
                  </a:lnTo>
                  <a:lnTo>
                    <a:pt x="570825" y="528316"/>
                  </a:lnTo>
                  <a:lnTo>
                    <a:pt x="538438" y="487832"/>
                  </a:lnTo>
                  <a:lnTo>
                    <a:pt x="512123" y="447348"/>
                  </a:lnTo>
                  <a:lnTo>
                    <a:pt x="502002" y="410913"/>
                  </a:lnTo>
                  <a:lnTo>
                    <a:pt x="512123" y="386622"/>
                  </a:lnTo>
                  <a:lnTo>
                    <a:pt x="512123" y="352211"/>
                  </a:lnTo>
                  <a:lnTo>
                    <a:pt x="506051" y="311727"/>
                  </a:lnTo>
                  <a:lnTo>
                    <a:pt x="506051" y="275291"/>
                  </a:lnTo>
                  <a:lnTo>
                    <a:pt x="508075" y="234807"/>
                  </a:lnTo>
                  <a:lnTo>
                    <a:pt x="530341" y="168009"/>
                  </a:lnTo>
                  <a:lnTo>
                    <a:pt x="566777" y="109307"/>
                  </a:lnTo>
                  <a:lnTo>
                    <a:pt x="611309" y="54653"/>
                  </a:lnTo>
                  <a:lnTo>
                    <a:pt x="651793" y="607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585" name="Freeform 9">
              <a:extLst>
                <a:ext uri="{FF2B5EF4-FFF2-40B4-BE49-F238E27FC236}">
                  <a16:creationId xmlns:a16="http://schemas.microsoft.com/office/drawing/2014/main" id="{9292E860-92DC-4609-8A99-8E074E6932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51477" y="969639"/>
              <a:ext cx="776821" cy="5534807"/>
            </a:xfrm>
            <a:custGeom>
              <a:avLst/>
              <a:gdLst/>
              <a:ahLst/>
              <a:cxnLst/>
              <a:rect l="l" t="t" r="r" b="b"/>
              <a:pathLst>
                <a:path w="776821" h="5534807">
                  <a:moveTo>
                    <a:pt x="0" y="0"/>
                  </a:moveTo>
                  <a:lnTo>
                    <a:pt x="44060" y="12791"/>
                  </a:lnTo>
                  <a:lnTo>
                    <a:pt x="94665" y="43154"/>
                  </a:lnTo>
                  <a:lnTo>
                    <a:pt x="139197" y="79590"/>
                  </a:lnTo>
                  <a:lnTo>
                    <a:pt x="175633" y="128171"/>
                  </a:lnTo>
                  <a:lnTo>
                    <a:pt x="205996" y="178776"/>
                  </a:lnTo>
                  <a:lnTo>
                    <a:pt x="224214" y="237478"/>
                  </a:lnTo>
                  <a:lnTo>
                    <a:pt x="224214" y="358930"/>
                  </a:lnTo>
                  <a:lnTo>
                    <a:pt x="250528" y="393341"/>
                  </a:lnTo>
                  <a:lnTo>
                    <a:pt x="238383" y="435849"/>
                  </a:lnTo>
                  <a:lnTo>
                    <a:pt x="224214" y="474309"/>
                  </a:lnTo>
                  <a:lnTo>
                    <a:pt x="201948" y="506696"/>
                  </a:lnTo>
                  <a:lnTo>
                    <a:pt x="183730" y="537059"/>
                  </a:lnTo>
                  <a:lnTo>
                    <a:pt x="161464" y="569446"/>
                  </a:lnTo>
                  <a:lnTo>
                    <a:pt x="143246" y="601833"/>
                  </a:lnTo>
                  <a:lnTo>
                    <a:pt x="135149" y="642317"/>
                  </a:lnTo>
                  <a:lnTo>
                    <a:pt x="133125" y="694947"/>
                  </a:lnTo>
                  <a:lnTo>
                    <a:pt x="143246" y="757697"/>
                  </a:lnTo>
                  <a:lnTo>
                    <a:pt x="191827" y="775915"/>
                  </a:lnTo>
                  <a:lnTo>
                    <a:pt x="250528" y="798181"/>
                  </a:lnTo>
                  <a:lnTo>
                    <a:pt x="313279" y="816399"/>
                  </a:lnTo>
                  <a:lnTo>
                    <a:pt x="376029" y="838665"/>
                  </a:lnTo>
                  <a:lnTo>
                    <a:pt x="436755" y="860931"/>
                  </a:lnTo>
                  <a:lnTo>
                    <a:pt x="493433" y="889270"/>
                  </a:lnTo>
                  <a:lnTo>
                    <a:pt x="537965" y="919633"/>
                  </a:lnTo>
                  <a:lnTo>
                    <a:pt x="574401" y="960117"/>
                  </a:lnTo>
                  <a:lnTo>
                    <a:pt x="602740" y="1022867"/>
                  </a:lnTo>
                  <a:lnTo>
                    <a:pt x="618933" y="1091690"/>
                  </a:lnTo>
                  <a:lnTo>
                    <a:pt x="620957" y="1168609"/>
                  </a:lnTo>
                  <a:lnTo>
                    <a:pt x="625006" y="1249577"/>
                  </a:lnTo>
                  <a:lnTo>
                    <a:pt x="625006" y="1334594"/>
                  </a:lnTo>
                  <a:lnTo>
                    <a:pt x="637151" y="1419610"/>
                  </a:lnTo>
                  <a:lnTo>
                    <a:pt x="659417" y="1569401"/>
                  </a:lnTo>
                  <a:lnTo>
                    <a:pt x="677635" y="1725264"/>
                  </a:lnTo>
                  <a:lnTo>
                    <a:pt x="695853" y="1873031"/>
                  </a:lnTo>
                  <a:lnTo>
                    <a:pt x="718119" y="2012700"/>
                  </a:lnTo>
                  <a:lnTo>
                    <a:pt x="724192" y="2383129"/>
                  </a:lnTo>
                  <a:lnTo>
                    <a:pt x="724192" y="2553162"/>
                  </a:lnTo>
                  <a:lnTo>
                    <a:pt x="736337" y="2593646"/>
                  </a:lnTo>
                  <a:lnTo>
                    <a:pt x="746458" y="2642226"/>
                  </a:lnTo>
                  <a:lnTo>
                    <a:pt x="758603" y="2692831"/>
                  </a:lnTo>
                  <a:lnTo>
                    <a:pt x="764676" y="2747485"/>
                  </a:lnTo>
                  <a:lnTo>
                    <a:pt x="772773" y="2804162"/>
                  </a:lnTo>
                  <a:lnTo>
                    <a:pt x="776821" y="2854767"/>
                  </a:lnTo>
                  <a:lnTo>
                    <a:pt x="768724" y="2903348"/>
                  </a:lnTo>
                  <a:lnTo>
                    <a:pt x="754555" y="2939784"/>
                  </a:lnTo>
                  <a:lnTo>
                    <a:pt x="724192" y="2972171"/>
                  </a:lnTo>
                  <a:lnTo>
                    <a:pt x="683708" y="2990389"/>
                  </a:lnTo>
                  <a:lnTo>
                    <a:pt x="665490" y="2980268"/>
                  </a:lnTo>
                  <a:lnTo>
                    <a:pt x="637151" y="2980268"/>
                  </a:lnTo>
                  <a:lnTo>
                    <a:pt x="602740" y="2984316"/>
                  </a:lnTo>
                  <a:lnTo>
                    <a:pt x="574401" y="2984316"/>
                  </a:lnTo>
                  <a:lnTo>
                    <a:pt x="556183" y="2909421"/>
                  </a:lnTo>
                  <a:lnTo>
                    <a:pt x="592619" y="2877033"/>
                  </a:lnTo>
                  <a:lnTo>
                    <a:pt x="610836" y="2844646"/>
                  </a:lnTo>
                  <a:lnTo>
                    <a:pt x="614885" y="2810235"/>
                  </a:lnTo>
                  <a:lnTo>
                    <a:pt x="614885" y="2765702"/>
                  </a:lnTo>
                  <a:lnTo>
                    <a:pt x="614885" y="2719146"/>
                  </a:lnTo>
                  <a:lnTo>
                    <a:pt x="620957" y="2660444"/>
                  </a:lnTo>
                  <a:lnTo>
                    <a:pt x="629054" y="2630081"/>
                  </a:lnTo>
                  <a:lnTo>
                    <a:pt x="639175" y="2593646"/>
                  </a:lnTo>
                  <a:lnTo>
                    <a:pt x="637151" y="2553162"/>
                  </a:lnTo>
                  <a:lnTo>
                    <a:pt x="521772" y="2207023"/>
                  </a:lnTo>
                  <a:lnTo>
                    <a:pt x="515699" y="1879103"/>
                  </a:lnTo>
                  <a:lnTo>
                    <a:pt x="452949" y="1662514"/>
                  </a:lnTo>
                  <a:lnTo>
                    <a:pt x="444852" y="1626078"/>
                  </a:lnTo>
                  <a:lnTo>
                    <a:pt x="436755" y="1585594"/>
                  </a:lnTo>
                  <a:lnTo>
                    <a:pt x="434731" y="1541062"/>
                  </a:lnTo>
                  <a:lnTo>
                    <a:pt x="426634" y="1496529"/>
                  </a:lnTo>
                  <a:lnTo>
                    <a:pt x="412465" y="1460094"/>
                  </a:lnTo>
                  <a:lnTo>
                    <a:pt x="394247" y="1433779"/>
                  </a:lnTo>
                  <a:lnTo>
                    <a:pt x="382102" y="1488433"/>
                  </a:lnTo>
                  <a:lnTo>
                    <a:pt x="367932" y="1541062"/>
                  </a:lnTo>
                  <a:lnTo>
                    <a:pt x="345666" y="1591667"/>
                  </a:lnTo>
                  <a:lnTo>
                    <a:pt x="323400" y="1648344"/>
                  </a:lnTo>
                  <a:lnTo>
                    <a:pt x="305182" y="1707046"/>
                  </a:lnTo>
                  <a:lnTo>
                    <a:pt x="295061" y="1769796"/>
                  </a:lnTo>
                  <a:lnTo>
                    <a:pt x="295061" y="1834571"/>
                  </a:lnTo>
                  <a:lnTo>
                    <a:pt x="305182" y="1905418"/>
                  </a:lnTo>
                  <a:lnTo>
                    <a:pt x="327448" y="1978289"/>
                  </a:lnTo>
                  <a:lnTo>
                    <a:pt x="355787" y="2049136"/>
                  </a:lnTo>
                  <a:lnTo>
                    <a:pt x="390198" y="2117959"/>
                  </a:lnTo>
                  <a:lnTo>
                    <a:pt x="426634" y="2192854"/>
                  </a:lnTo>
                  <a:lnTo>
                    <a:pt x="459021" y="2265725"/>
                  </a:lnTo>
                  <a:lnTo>
                    <a:pt x="489384" y="2346693"/>
                  </a:lnTo>
                  <a:lnTo>
                    <a:pt x="511650" y="2431710"/>
                  </a:lnTo>
                  <a:lnTo>
                    <a:pt x="525820" y="2520774"/>
                  </a:lnTo>
                  <a:lnTo>
                    <a:pt x="529868" y="2619960"/>
                  </a:lnTo>
                  <a:lnTo>
                    <a:pt x="515699" y="2723194"/>
                  </a:lnTo>
                  <a:lnTo>
                    <a:pt x="400319" y="3389156"/>
                  </a:lnTo>
                  <a:lnTo>
                    <a:pt x="416513" y="3498463"/>
                  </a:lnTo>
                  <a:lnTo>
                    <a:pt x="434731" y="3615866"/>
                  </a:lnTo>
                  <a:lnTo>
                    <a:pt x="452949" y="3735294"/>
                  </a:lnTo>
                  <a:lnTo>
                    <a:pt x="471166" y="3858770"/>
                  </a:lnTo>
                  <a:lnTo>
                    <a:pt x="471166" y="3980222"/>
                  </a:lnTo>
                  <a:lnTo>
                    <a:pt x="459021" y="4105722"/>
                  </a:lnTo>
                  <a:lnTo>
                    <a:pt x="353763" y="4684643"/>
                  </a:lnTo>
                  <a:lnTo>
                    <a:pt x="337569" y="4747394"/>
                  </a:lnTo>
                  <a:lnTo>
                    <a:pt x="323400" y="4820265"/>
                  </a:lnTo>
                  <a:lnTo>
                    <a:pt x="309230" y="4897184"/>
                  </a:lnTo>
                  <a:lnTo>
                    <a:pt x="305182" y="4974104"/>
                  </a:lnTo>
                  <a:lnTo>
                    <a:pt x="313279" y="5055072"/>
                  </a:lnTo>
                  <a:lnTo>
                    <a:pt x="400319" y="5445742"/>
                  </a:lnTo>
                  <a:lnTo>
                    <a:pt x="353763" y="5476105"/>
                  </a:lnTo>
                  <a:lnTo>
                    <a:pt x="301134" y="5500396"/>
                  </a:lnTo>
                  <a:lnTo>
                    <a:pt x="242432" y="5522662"/>
                  </a:lnTo>
                  <a:lnTo>
                    <a:pt x="175633" y="5534807"/>
                  </a:lnTo>
                  <a:lnTo>
                    <a:pt x="153367" y="5482178"/>
                  </a:lnTo>
                  <a:lnTo>
                    <a:pt x="143246" y="5427525"/>
                  </a:lnTo>
                  <a:lnTo>
                    <a:pt x="139197" y="5364774"/>
                  </a:lnTo>
                  <a:lnTo>
                    <a:pt x="143246" y="5302024"/>
                  </a:lnTo>
                  <a:lnTo>
                    <a:pt x="147294" y="5233201"/>
                  </a:lnTo>
                  <a:lnTo>
                    <a:pt x="143246" y="5162354"/>
                  </a:lnTo>
                  <a:lnTo>
                    <a:pt x="135149" y="5095556"/>
                  </a:lnTo>
                  <a:lnTo>
                    <a:pt x="129076" y="5032806"/>
                  </a:lnTo>
                  <a:lnTo>
                    <a:pt x="133125" y="4970056"/>
                  </a:lnTo>
                  <a:lnTo>
                    <a:pt x="143246" y="4909330"/>
                  </a:lnTo>
                  <a:lnTo>
                    <a:pt x="153367" y="4842531"/>
                  </a:lnTo>
                  <a:lnTo>
                    <a:pt x="169560" y="4771684"/>
                  </a:lnTo>
                  <a:lnTo>
                    <a:pt x="175633" y="4698813"/>
                  </a:lnTo>
                  <a:lnTo>
                    <a:pt x="175633" y="4617845"/>
                  </a:lnTo>
                  <a:lnTo>
                    <a:pt x="169560" y="4528780"/>
                  </a:lnTo>
                  <a:lnTo>
                    <a:pt x="147294" y="4425546"/>
                  </a:lnTo>
                  <a:lnTo>
                    <a:pt x="129076" y="4312191"/>
                  </a:lnTo>
                  <a:lnTo>
                    <a:pt x="110859" y="4186690"/>
                  </a:lnTo>
                  <a:lnTo>
                    <a:pt x="106810" y="4061190"/>
                  </a:lnTo>
                  <a:lnTo>
                    <a:pt x="116931" y="3937714"/>
                  </a:lnTo>
                  <a:lnTo>
                    <a:pt x="129076" y="3885085"/>
                  </a:lnTo>
                  <a:lnTo>
                    <a:pt x="143246" y="3822334"/>
                  </a:lnTo>
                  <a:lnTo>
                    <a:pt x="147294" y="3759584"/>
                  </a:lnTo>
                  <a:lnTo>
                    <a:pt x="143246" y="3694810"/>
                  </a:lnTo>
                  <a:lnTo>
                    <a:pt x="110859" y="3538947"/>
                  </a:lnTo>
                  <a:lnTo>
                    <a:pt x="76447" y="3385107"/>
                  </a:lnTo>
                  <a:lnTo>
                    <a:pt x="44060" y="3223171"/>
                  </a:lnTo>
                  <a:lnTo>
                    <a:pt x="21794" y="3057187"/>
                  </a:lnTo>
                  <a:lnTo>
                    <a:pt x="7624" y="2885130"/>
                  </a:lnTo>
                  <a:lnTo>
                    <a:pt x="0" y="28851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</p:grpSp>
      <p:grpSp>
        <p:nvGrpSpPr>
          <p:cNvPr id="586" name="Group 585">
            <a:extLst>
              <a:ext uri="{FF2B5EF4-FFF2-40B4-BE49-F238E27FC236}">
                <a16:creationId xmlns:a16="http://schemas.microsoft.com/office/drawing/2014/main" id="{B866B2D6-1407-4A73-8C51-4F29322AE850}"/>
              </a:ext>
            </a:extLst>
          </p:cNvPr>
          <p:cNvGrpSpPr/>
          <p:nvPr/>
        </p:nvGrpSpPr>
        <p:grpSpPr>
          <a:xfrm>
            <a:off x="952073" y="1673215"/>
            <a:ext cx="3657769" cy="3014696"/>
            <a:chOff x="952073" y="1673215"/>
            <a:chExt cx="3657769" cy="3014696"/>
          </a:xfrm>
        </p:grpSpPr>
        <p:grpSp>
          <p:nvGrpSpPr>
            <p:cNvPr id="587" name="Group 586">
              <a:extLst>
                <a:ext uri="{FF2B5EF4-FFF2-40B4-BE49-F238E27FC236}">
                  <a16:creationId xmlns:a16="http://schemas.microsoft.com/office/drawing/2014/main" id="{10D1005B-0627-4388-8355-257174B5FCEE}"/>
                </a:ext>
              </a:extLst>
            </p:cNvPr>
            <p:cNvGrpSpPr/>
            <p:nvPr/>
          </p:nvGrpSpPr>
          <p:grpSpPr>
            <a:xfrm>
              <a:off x="952073" y="1673215"/>
              <a:ext cx="3655631" cy="646331"/>
              <a:chOff x="7020272" y="1700460"/>
              <a:chExt cx="3655631" cy="646331"/>
            </a:xfrm>
          </p:grpSpPr>
          <p:sp>
            <p:nvSpPr>
              <p:cNvPr id="597" name="Rectangle 596">
                <a:extLst>
                  <a:ext uri="{FF2B5EF4-FFF2-40B4-BE49-F238E27FC236}">
                    <a16:creationId xmlns:a16="http://schemas.microsoft.com/office/drawing/2014/main" id="{F221CB44-5D3A-4BE7-BC29-8DF3257AD144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98" name="TextBox 597">
                <a:extLst>
                  <a:ext uri="{FF2B5EF4-FFF2-40B4-BE49-F238E27FC236}">
                    <a16:creationId xmlns:a16="http://schemas.microsoft.com/office/drawing/2014/main" id="{8D758AE4-991A-4D7C-9E07-B44C412D2587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A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588" name="Group 587">
              <a:extLst>
                <a:ext uri="{FF2B5EF4-FFF2-40B4-BE49-F238E27FC236}">
                  <a16:creationId xmlns:a16="http://schemas.microsoft.com/office/drawing/2014/main" id="{03670BEB-96CE-45CA-B884-81E5C59F313C}"/>
                </a:ext>
              </a:extLst>
            </p:cNvPr>
            <p:cNvGrpSpPr/>
            <p:nvPr/>
          </p:nvGrpSpPr>
          <p:grpSpPr>
            <a:xfrm>
              <a:off x="954211" y="2462670"/>
              <a:ext cx="3655631" cy="646331"/>
              <a:chOff x="7020272" y="1700460"/>
              <a:chExt cx="3655631" cy="646331"/>
            </a:xfrm>
          </p:grpSpPr>
          <p:sp>
            <p:nvSpPr>
              <p:cNvPr id="595" name="Rectangle 594">
                <a:extLst>
                  <a:ext uri="{FF2B5EF4-FFF2-40B4-BE49-F238E27FC236}">
                    <a16:creationId xmlns:a16="http://schemas.microsoft.com/office/drawing/2014/main" id="{19530F75-32CC-4A10-A80D-2E10A010AFA0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96" name="TextBox 595">
                <a:extLst>
                  <a:ext uri="{FF2B5EF4-FFF2-40B4-BE49-F238E27FC236}">
                    <a16:creationId xmlns:a16="http://schemas.microsoft.com/office/drawing/2014/main" id="{CD8F50C8-10CC-4AB8-BEEC-FACDE245CFA2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B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589" name="Group 588">
              <a:extLst>
                <a:ext uri="{FF2B5EF4-FFF2-40B4-BE49-F238E27FC236}">
                  <a16:creationId xmlns:a16="http://schemas.microsoft.com/office/drawing/2014/main" id="{B0103F7F-A656-4F35-BC95-DC8B9623A6BE}"/>
                </a:ext>
              </a:extLst>
            </p:cNvPr>
            <p:cNvGrpSpPr/>
            <p:nvPr/>
          </p:nvGrpSpPr>
          <p:grpSpPr>
            <a:xfrm>
              <a:off x="954211" y="3252125"/>
              <a:ext cx="3655631" cy="646331"/>
              <a:chOff x="7020272" y="1700460"/>
              <a:chExt cx="3655631" cy="646331"/>
            </a:xfrm>
          </p:grpSpPr>
          <p:sp>
            <p:nvSpPr>
              <p:cNvPr id="593" name="Rectangle 592">
                <a:extLst>
                  <a:ext uri="{FF2B5EF4-FFF2-40B4-BE49-F238E27FC236}">
                    <a16:creationId xmlns:a16="http://schemas.microsoft.com/office/drawing/2014/main" id="{6B9ACD83-84BC-4A1B-91BA-D952A0AE004B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94" name="TextBox 593">
                <a:extLst>
                  <a:ext uri="{FF2B5EF4-FFF2-40B4-BE49-F238E27FC236}">
                    <a16:creationId xmlns:a16="http://schemas.microsoft.com/office/drawing/2014/main" id="{90A8E35C-7DDD-4646-B020-76F93773F53B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C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590" name="Group 589">
              <a:extLst>
                <a:ext uri="{FF2B5EF4-FFF2-40B4-BE49-F238E27FC236}">
                  <a16:creationId xmlns:a16="http://schemas.microsoft.com/office/drawing/2014/main" id="{0C63DB91-4465-4B7E-B107-174E001FAF01}"/>
                </a:ext>
              </a:extLst>
            </p:cNvPr>
            <p:cNvGrpSpPr/>
            <p:nvPr/>
          </p:nvGrpSpPr>
          <p:grpSpPr>
            <a:xfrm>
              <a:off x="954211" y="4041580"/>
              <a:ext cx="3655631" cy="646331"/>
              <a:chOff x="7020272" y="1700460"/>
              <a:chExt cx="3655631" cy="646331"/>
            </a:xfrm>
          </p:grpSpPr>
          <p:sp>
            <p:nvSpPr>
              <p:cNvPr id="591" name="Rectangle 590">
                <a:extLst>
                  <a:ext uri="{FF2B5EF4-FFF2-40B4-BE49-F238E27FC236}">
                    <a16:creationId xmlns:a16="http://schemas.microsoft.com/office/drawing/2014/main" id="{AEB939C4-2758-43D1-9F97-169DB80E2A47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592" name="TextBox 591">
                <a:extLst>
                  <a:ext uri="{FF2B5EF4-FFF2-40B4-BE49-F238E27FC236}">
                    <a16:creationId xmlns:a16="http://schemas.microsoft.com/office/drawing/2014/main" id="{4BFC6A1C-95A1-4BF6-930A-2B1095870A7B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D</a:t>
                </a:r>
              </a:p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</p:grpSp>
      <p:grpSp>
        <p:nvGrpSpPr>
          <p:cNvPr id="599" name="Group 598">
            <a:extLst>
              <a:ext uri="{FF2B5EF4-FFF2-40B4-BE49-F238E27FC236}">
                <a16:creationId xmlns:a16="http://schemas.microsoft.com/office/drawing/2014/main" id="{28B3DE0F-6D7F-4F58-9226-2FC0FAF9025A}"/>
              </a:ext>
            </a:extLst>
          </p:cNvPr>
          <p:cNvGrpSpPr/>
          <p:nvPr/>
        </p:nvGrpSpPr>
        <p:grpSpPr>
          <a:xfrm flipH="1">
            <a:off x="7580020" y="3238547"/>
            <a:ext cx="3657769" cy="3014696"/>
            <a:chOff x="952073" y="1673215"/>
            <a:chExt cx="3657769" cy="3014696"/>
          </a:xfrm>
        </p:grpSpPr>
        <p:grpSp>
          <p:nvGrpSpPr>
            <p:cNvPr id="600" name="Group 599">
              <a:extLst>
                <a:ext uri="{FF2B5EF4-FFF2-40B4-BE49-F238E27FC236}">
                  <a16:creationId xmlns:a16="http://schemas.microsoft.com/office/drawing/2014/main" id="{989DBFCF-894B-4888-ACC7-8C6AE09B557B}"/>
                </a:ext>
              </a:extLst>
            </p:cNvPr>
            <p:cNvGrpSpPr/>
            <p:nvPr/>
          </p:nvGrpSpPr>
          <p:grpSpPr>
            <a:xfrm>
              <a:off x="952073" y="1673215"/>
              <a:ext cx="3655631" cy="646331"/>
              <a:chOff x="7020272" y="1700460"/>
              <a:chExt cx="3655631" cy="646331"/>
            </a:xfrm>
          </p:grpSpPr>
          <p:sp>
            <p:nvSpPr>
              <p:cNvPr id="610" name="Rectangle 609">
                <a:extLst>
                  <a:ext uri="{FF2B5EF4-FFF2-40B4-BE49-F238E27FC236}">
                    <a16:creationId xmlns:a16="http://schemas.microsoft.com/office/drawing/2014/main" id="{160433CB-00C1-4C7B-BEC2-CDE963E285C8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611" name="TextBox 610">
                <a:extLst>
                  <a:ext uri="{FF2B5EF4-FFF2-40B4-BE49-F238E27FC236}">
                    <a16:creationId xmlns:a16="http://schemas.microsoft.com/office/drawing/2014/main" id="{564DBB56-1EC6-4841-8E8B-AF7352FA6FE9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A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601" name="Group 600">
              <a:extLst>
                <a:ext uri="{FF2B5EF4-FFF2-40B4-BE49-F238E27FC236}">
                  <a16:creationId xmlns:a16="http://schemas.microsoft.com/office/drawing/2014/main" id="{DCF40BDE-991A-40D7-88AA-FEE480BAEE8A}"/>
                </a:ext>
              </a:extLst>
            </p:cNvPr>
            <p:cNvGrpSpPr/>
            <p:nvPr/>
          </p:nvGrpSpPr>
          <p:grpSpPr>
            <a:xfrm>
              <a:off x="954211" y="2462670"/>
              <a:ext cx="3655631" cy="646331"/>
              <a:chOff x="7020272" y="1700460"/>
              <a:chExt cx="3655631" cy="646331"/>
            </a:xfrm>
          </p:grpSpPr>
          <p:sp>
            <p:nvSpPr>
              <p:cNvPr id="608" name="Rectangle 607">
                <a:extLst>
                  <a:ext uri="{FF2B5EF4-FFF2-40B4-BE49-F238E27FC236}">
                    <a16:creationId xmlns:a16="http://schemas.microsoft.com/office/drawing/2014/main" id="{14FA5EFA-C1C4-4FD4-8D0B-99C54F00C80B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609" name="TextBox 608">
                <a:extLst>
                  <a:ext uri="{FF2B5EF4-FFF2-40B4-BE49-F238E27FC236}">
                    <a16:creationId xmlns:a16="http://schemas.microsoft.com/office/drawing/2014/main" id="{542DCF58-3ADB-4C8C-AD6D-EC2DB26C613A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B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602" name="Group 601">
              <a:extLst>
                <a:ext uri="{FF2B5EF4-FFF2-40B4-BE49-F238E27FC236}">
                  <a16:creationId xmlns:a16="http://schemas.microsoft.com/office/drawing/2014/main" id="{35F649EA-1A67-4CD8-B6DF-C47629D51B4C}"/>
                </a:ext>
              </a:extLst>
            </p:cNvPr>
            <p:cNvGrpSpPr/>
            <p:nvPr/>
          </p:nvGrpSpPr>
          <p:grpSpPr>
            <a:xfrm>
              <a:off x="954211" y="3252125"/>
              <a:ext cx="3655631" cy="646331"/>
              <a:chOff x="7020272" y="1700460"/>
              <a:chExt cx="3655631" cy="646331"/>
            </a:xfrm>
          </p:grpSpPr>
          <p:sp>
            <p:nvSpPr>
              <p:cNvPr id="606" name="Rectangle 605">
                <a:extLst>
                  <a:ext uri="{FF2B5EF4-FFF2-40B4-BE49-F238E27FC236}">
                    <a16:creationId xmlns:a16="http://schemas.microsoft.com/office/drawing/2014/main" id="{07F6F35B-1319-470B-81AE-511DEC228AA7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607" name="TextBox 606">
                <a:extLst>
                  <a:ext uri="{FF2B5EF4-FFF2-40B4-BE49-F238E27FC236}">
                    <a16:creationId xmlns:a16="http://schemas.microsoft.com/office/drawing/2014/main" id="{66F996F3-610B-4181-AFDD-9CF0E20A314E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C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  <p:grpSp>
          <p:nvGrpSpPr>
            <p:cNvPr id="603" name="Group 602">
              <a:extLst>
                <a:ext uri="{FF2B5EF4-FFF2-40B4-BE49-F238E27FC236}">
                  <a16:creationId xmlns:a16="http://schemas.microsoft.com/office/drawing/2014/main" id="{0A386B08-31A0-44BA-A0B8-CC91490D7978}"/>
                </a:ext>
              </a:extLst>
            </p:cNvPr>
            <p:cNvGrpSpPr/>
            <p:nvPr/>
          </p:nvGrpSpPr>
          <p:grpSpPr>
            <a:xfrm>
              <a:off x="954211" y="4041580"/>
              <a:ext cx="3655631" cy="646331"/>
              <a:chOff x="7020272" y="1700460"/>
              <a:chExt cx="3655631" cy="646331"/>
            </a:xfrm>
          </p:grpSpPr>
          <p:sp>
            <p:nvSpPr>
              <p:cNvPr id="604" name="Rectangle 603">
                <a:extLst>
                  <a:ext uri="{FF2B5EF4-FFF2-40B4-BE49-F238E27FC236}">
                    <a16:creationId xmlns:a16="http://schemas.microsoft.com/office/drawing/2014/main" id="{6020BE32-693C-42FD-8DB9-9B3A5A2B2145}"/>
                  </a:ext>
                </a:extLst>
              </p:cNvPr>
              <p:cNvSpPr/>
              <p:nvPr/>
            </p:nvSpPr>
            <p:spPr>
              <a:xfrm>
                <a:off x="7020272" y="1772816"/>
                <a:ext cx="288032" cy="14401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605" name="TextBox 604">
                <a:extLst>
                  <a:ext uri="{FF2B5EF4-FFF2-40B4-BE49-F238E27FC236}">
                    <a16:creationId xmlns:a16="http://schemas.microsoft.com/office/drawing/2014/main" id="{DE726C87-B736-4AE3-9FDC-46447CAFCC18}"/>
                  </a:ext>
                </a:extLst>
              </p:cNvPr>
              <p:cNvSpPr txBox="1"/>
              <p:nvPr/>
            </p:nvSpPr>
            <p:spPr>
              <a:xfrm>
                <a:off x="7304112" y="1700460"/>
                <a:ext cx="33717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Calibri" pitchFamily="34" charset="0"/>
                  </a:rPr>
                  <a:t>Option D</a:t>
                </a:r>
              </a:p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Calibri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172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2021-04-14T08:35:44Z</dcterms:modified>
</cp:coreProperties>
</file>