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1147AE85-A7E1-41A7-B3E3-AC5F899E94A7}"/>
              </a:ext>
            </a:extLst>
          </p:cNvPr>
          <p:cNvGrpSpPr/>
          <p:nvPr/>
        </p:nvGrpSpPr>
        <p:grpSpPr>
          <a:xfrm>
            <a:off x="1311646" y="2973478"/>
            <a:ext cx="1426331" cy="1654849"/>
            <a:chOff x="1546247" y="1662589"/>
            <a:chExt cx="1210785" cy="1404768"/>
          </a:xfrm>
        </p:grpSpPr>
        <p:grpSp>
          <p:nvGrpSpPr>
            <p:cNvPr id="395" name="Group 394">
              <a:extLst>
                <a:ext uri="{FF2B5EF4-FFF2-40B4-BE49-F238E27FC236}">
                  <a16:creationId xmlns:a16="http://schemas.microsoft.com/office/drawing/2014/main" id="{BECC1DF6-0779-4CD6-9274-DC69E6E94D3C}"/>
                </a:ext>
              </a:extLst>
            </p:cNvPr>
            <p:cNvGrpSpPr/>
            <p:nvPr/>
          </p:nvGrpSpPr>
          <p:grpSpPr>
            <a:xfrm>
              <a:off x="1546247" y="1662589"/>
              <a:ext cx="1210785" cy="604132"/>
              <a:chOff x="4246718" y="2653901"/>
              <a:chExt cx="1210785" cy="604132"/>
            </a:xfrm>
          </p:grpSpPr>
          <p:grpSp>
            <p:nvGrpSpPr>
              <p:cNvPr id="397" name="Group 396">
                <a:extLst>
                  <a:ext uri="{FF2B5EF4-FFF2-40B4-BE49-F238E27FC236}">
                    <a16:creationId xmlns:a16="http://schemas.microsoft.com/office/drawing/2014/main" id="{A559D431-8F05-4F6E-B743-50FADF27C178}"/>
                  </a:ext>
                </a:extLst>
              </p:cNvPr>
              <p:cNvGrpSpPr/>
              <p:nvPr/>
            </p:nvGrpSpPr>
            <p:grpSpPr>
              <a:xfrm>
                <a:off x="4593852" y="2653901"/>
                <a:ext cx="516517" cy="347759"/>
                <a:chOff x="2122888" y="5481006"/>
                <a:chExt cx="380665" cy="256293"/>
              </a:xfrm>
            </p:grpSpPr>
            <p:sp>
              <p:nvSpPr>
                <p:cNvPr id="402" name="Circle: Hollow 51">
                  <a:extLst>
                    <a:ext uri="{FF2B5EF4-FFF2-40B4-BE49-F238E27FC236}">
                      <a16:creationId xmlns:a16="http://schemas.microsoft.com/office/drawing/2014/main" id="{DDCA9DC6-954F-4B41-817A-744EF8C5EBD4}"/>
                    </a:ext>
                  </a:extLst>
                </p:cNvPr>
                <p:cNvSpPr/>
                <p:nvPr/>
              </p:nvSpPr>
              <p:spPr>
                <a:xfrm rot="18900000">
                  <a:off x="2122888" y="5481006"/>
                  <a:ext cx="193856" cy="256293"/>
                </a:xfrm>
                <a:custGeom>
                  <a:avLst/>
                  <a:gdLst>
                    <a:gd name="connsiteX0" fmla="*/ 0 w 229444"/>
                    <a:gd name="connsiteY0" fmla="*/ 154754 h 309507"/>
                    <a:gd name="connsiteX1" fmla="*/ 114722 w 229444"/>
                    <a:gd name="connsiteY1" fmla="*/ 0 h 309507"/>
                    <a:gd name="connsiteX2" fmla="*/ 229444 w 229444"/>
                    <a:gd name="connsiteY2" fmla="*/ 154754 h 309507"/>
                    <a:gd name="connsiteX3" fmla="*/ 114722 w 229444"/>
                    <a:gd name="connsiteY3" fmla="*/ 309508 h 309507"/>
                    <a:gd name="connsiteX4" fmla="*/ 0 w 229444"/>
                    <a:gd name="connsiteY4" fmla="*/ 154754 h 309507"/>
                    <a:gd name="connsiteX5" fmla="*/ 57361 w 229444"/>
                    <a:gd name="connsiteY5" fmla="*/ 154754 h 309507"/>
                    <a:gd name="connsiteX6" fmla="*/ 114722 w 229444"/>
                    <a:gd name="connsiteY6" fmla="*/ 252147 h 309507"/>
                    <a:gd name="connsiteX7" fmla="*/ 172083 w 229444"/>
                    <a:gd name="connsiteY7" fmla="*/ 154754 h 309507"/>
                    <a:gd name="connsiteX8" fmla="*/ 114722 w 229444"/>
                    <a:gd name="connsiteY8" fmla="*/ 57361 h 309507"/>
                    <a:gd name="connsiteX9" fmla="*/ 57361 w 229444"/>
                    <a:gd name="connsiteY9" fmla="*/ 154754 h 309507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57361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36084 w 229444"/>
                    <a:gd name="connsiteY8" fmla="*/ 60274 h 309508"/>
                    <a:gd name="connsiteX9" fmla="*/ 57361 w 229444"/>
                    <a:gd name="connsiteY9" fmla="*/ 154754 h 309508"/>
                    <a:gd name="connsiteX0" fmla="*/ 7923 w 237367"/>
                    <a:gd name="connsiteY0" fmla="*/ 154754 h 309508"/>
                    <a:gd name="connsiteX1" fmla="*/ 122645 w 237367"/>
                    <a:gd name="connsiteY1" fmla="*/ 0 h 309508"/>
                    <a:gd name="connsiteX2" fmla="*/ 237367 w 237367"/>
                    <a:gd name="connsiteY2" fmla="*/ 154754 h 309508"/>
                    <a:gd name="connsiteX3" fmla="*/ 122645 w 237367"/>
                    <a:gd name="connsiteY3" fmla="*/ 309508 h 309508"/>
                    <a:gd name="connsiteX4" fmla="*/ 7923 w 237367"/>
                    <a:gd name="connsiteY4" fmla="*/ 154754 h 309508"/>
                    <a:gd name="connsiteX5" fmla="*/ 65284 w 237367"/>
                    <a:gd name="connsiteY5" fmla="*/ 154754 h 309508"/>
                    <a:gd name="connsiteX6" fmla="*/ 122645 w 237367"/>
                    <a:gd name="connsiteY6" fmla="*/ 252147 h 309508"/>
                    <a:gd name="connsiteX7" fmla="*/ 180006 w 237367"/>
                    <a:gd name="connsiteY7" fmla="*/ 154754 h 309508"/>
                    <a:gd name="connsiteX8" fmla="*/ 44007 w 237367"/>
                    <a:gd name="connsiteY8" fmla="*/ 60274 h 309508"/>
                    <a:gd name="connsiteX9" fmla="*/ 65284 w 237367"/>
                    <a:gd name="connsiteY9" fmla="*/ 154754 h 309508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57361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103072 w 229444"/>
                    <a:gd name="connsiteY8" fmla="*/ 57362 h 309508"/>
                    <a:gd name="connsiteX9" fmla="*/ 57361 w 229444"/>
                    <a:gd name="connsiteY9" fmla="*/ 154754 h 309508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45710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103072 w 229444"/>
                    <a:gd name="connsiteY8" fmla="*/ 57362 h 309508"/>
                    <a:gd name="connsiteX9" fmla="*/ 45710 w 229444"/>
                    <a:gd name="connsiteY9" fmla="*/ 154754 h 309508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45710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103072 w 229444"/>
                    <a:gd name="connsiteY8" fmla="*/ 57362 h 309508"/>
                    <a:gd name="connsiteX9" fmla="*/ 45710 w 229444"/>
                    <a:gd name="connsiteY9" fmla="*/ 154754 h 309508"/>
                    <a:gd name="connsiteX0" fmla="*/ 0 w 229444"/>
                    <a:gd name="connsiteY0" fmla="*/ 154839 h 309593"/>
                    <a:gd name="connsiteX1" fmla="*/ 114722 w 229444"/>
                    <a:gd name="connsiteY1" fmla="*/ 85 h 309593"/>
                    <a:gd name="connsiteX2" fmla="*/ 229444 w 229444"/>
                    <a:gd name="connsiteY2" fmla="*/ 154839 h 309593"/>
                    <a:gd name="connsiteX3" fmla="*/ 114722 w 229444"/>
                    <a:gd name="connsiteY3" fmla="*/ 309593 h 309593"/>
                    <a:gd name="connsiteX4" fmla="*/ 0 w 229444"/>
                    <a:gd name="connsiteY4" fmla="*/ 154839 h 309593"/>
                    <a:gd name="connsiteX5" fmla="*/ 45710 w 229444"/>
                    <a:gd name="connsiteY5" fmla="*/ 154839 h 309593"/>
                    <a:gd name="connsiteX6" fmla="*/ 114722 w 229444"/>
                    <a:gd name="connsiteY6" fmla="*/ 252232 h 309593"/>
                    <a:gd name="connsiteX7" fmla="*/ 172083 w 229444"/>
                    <a:gd name="connsiteY7" fmla="*/ 154839 h 309593"/>
                    <a:gd name="connsiteX8" fmla="*/ 103072 w 229444"/>
                    <a:gd name="connsiteY8" fmla="*/ 57447 h 309593"/>
                    <a:gd name="connsiteX9" fmla="*/ 45710 w 229444"/>
                    <a:gd name="connsiteY9" fmla="*/ 154839 h 309593"/>
                    <a:gd name="connsiteX0" fmla="*/ 5075 w 234519"/>
                    <a:gd name="connsiteY0" fmla="*/ 154846 h 309600"/>
                    <a:gd name="connsiteX1" fmla="*/ 119797 w 234519"/>
                    <a:gd name="connsiteY1" fmla="*/ 92 h 309600"/>
                    <a:gd name="connsiteX2" fmla="*/ 234519 w 234519"/>
                    <a:gd name="connsiteY2" fmla="*/ 154846 h 309600"/>
                    <a:gd name="connsiteX3" fmla="*/ 119797 w 234519"/>
                    <a:gd name="connsiteY3" fmla="*/ 309600 h 309600"/>
                    <a:gd name="connsiteX4" fmla="*/ 5075 w 234519"/>
                    <a:gd name="connsiteY4" fmla="*/ 154846 h 309600"/>
                    <a:gd name="connsiteX5" fmla="*/ 50785 w 234519"/>
                    <a:gd name="connsiteY5" fmla="*/ 154846 h 309600"/>
                    <a:gd name="connsiteX6" fmla="*/ 119797 w 234519"/>
                    <a:gd name="connsiteY6" fmla="*/ 252239 h 309600"/>
                    <a:gd name="connsiteX7" fmla="*/ 177158 w 234519"/>
                    <a:gd name="connsiteY7" fmla="*/ 154846 h 309600"/>
                    <a:gd name="connsiteX8" fmla="*/ 108147 w 234519"/>
                    <a:gd name="connsiteY8" fmla="*/ 57454 h 309600"/>
                    <a:gd name="connsiteX9" fmla="*/ 50785 w 234519"/>
                    <a:gd name="connsiteY9" fmla="*/ 154846 h 309600"/>
                    <a:gd name="connsiteX0" fmla="*/ 5075 w 236533"/>
                    <a:gd name="connsiteY0" fmla="*/ 154846 h 309600"/>
                    <a:gd name="connsiteX1" fmla="*/ 119797 w 236533"/>
                    <a:gd name="connsiteY1" fmla="*/ 92 h 309600"/>
                    <a:gd name="connsiteX2" fmla="*/ 234519 w 236533"/>
                    <a:gd name="connsiteY2" fmla="*/ 154846 h 309600"/>
                    <a:gd name="connsiteX3" fmla="*/ 119797 w 236533"/>
                    <a:gd name="connsiteY3" fmla="*/ 309600 h 309600"/>
                    <a:gd name="connsiteX4" fmla="*/ 5075 w 236533"/>
                    <a:gd name="connsiteY4" fmla="*/ 154846 h 309600"/>
                    <a:gd name="connsiteX5" fmla="*/ 50785 w 236533"/>
                    <a:gd name="connsiteY5" fmla="*/ 154846 h 309600"/>
                    <a:gd name="connsiteX6" fmla="*/ 119797 w 236533"/>
                    <a:gd name="connsiteY6" fmla="*/ 252239 h 309600"/>
                    <a:gd name="connsiteX7" fmla="*/ 177158 w 236533"/>
                    <a:gd name="connsiteY7" fmla="*/ 154846 h 309600"/>
                    <a:gd name="connsiteX8" fmla="*/ 108147 w 236533"/>
                    <a:gd name="connsiteY8" fmla="*/ 57454 h 309600"/>
                    <a:gd name="connsiteX9" fmla="*/ 50785 w 236533"/>
                    <a:gd name="connsiteY9" fmla="*/ 154846 h 309600"/>
                    <a:gd name="connsiteX0" fmla="*/ 5075 w 236533"/>
                    <a:gd name="connsiteY0" fmla="*/ 154846 h 309600"/>
                    <a:gd name="connsiteX1" fmla="*/ 119797 w 236533"/>
                    <a:gd name="connsiteY1" fmla="*/ 92 h 309600"/>
                    <a:gd name="connsiteX2" fmla="*/ 234519 w 236533"/>
                    <a:gd name="connsiteY2" fmla="*/ 154846 h 309600"/>
                    <a:gd name="connsiteX3" fmla="*/ 119797 w 236533"/>
                    <a:gd name="connsiteY3" fmla="*/ 309600 h 309600"/>
                    <a:gd name="connsiteX4" fmla="*/ 5075 w 236533"/>
                    <a:gd name="connsiteY4" fmla="*/ 154846 h 309600"/>
                    <a:gd name="connsiteX5" fmla="*/ 50785 w 236533"/>
                    <a:gd name="connsiteY5" fmla="*/ 154846 h 309600"/>
                    <a:gd name="connsiteX6" fmla="*/ 116884 w 236533"/>
                    <a:gd name="connsiteY6" fmla="*/ 278451 h 309600"/>
                    <a:gd name="connsiteX7" fmla="*/ 177158 w 236533"/>
                    <a:gd name="connsiteY7" fmla="*/ 154846 h 309600"/>
                    <a:gd name="connsiteX8" fmla="*/ 108147 w 236533"/>
                    <a:gd name="connsiteY8" fmla="*/ 57454 h 309600"/>
                    <a:gd name="connsiteX9" fmla="*/ 50785 w 236533"/>
                    <a:gd name="connsiteY9" fmla="*/ 154846 h 309600"/>
                    <a:gd name="connsiteX0" fmla="*/ 3549 w 234177"/>
                    <a:gd name="connsiteY0" fmla="*/ 154846 h 309600"/>
                    <a:gd name="connsiteX1" fmla="*/ 118271 w 234177"/>
                    <a:gd name="connsiteY1" fmla="*/ 92 h 309600"/>
                    <a:gd name="connsiteX2" fmla="*/ 232993 w 234177"/>
                    <a:gd name="connsiteY2" fmla="*/ 154846 h 309600"/>
                    <a:gd name="connsiteX3" fmla="*/ 118271 w 234177"/>
                    <a:gd name="connsiteY3" fmla="*/ 309600 h 309600"/>
                    <a:gd name="connsiteX4" fmla="*/ 3549 w 234177"/>
                    <a:gd name="connsiteY4" fmla="*/ 154846 h 309600"/>
                    <a:gd name="connsiteX5" fmla="*/ 49259 w 234177"/>
                    <a:gd name="connsiteY5" fmla="*/ 154846 h 309600"/>
                    <a:gd name="connsiteX6" fmla="*/ 115358 w 234177"/>
                    <a:gd name="connsiteY6" fmla="*/ 278451 h 309600"/>
                    <a:gd name="connsiteX7" fmla="*/ 175632 w 234177"/>
                    <a:gd name="connsiteY7" fmla="*/ 154846 h 309600"/>
                    <a:gd name="connsiteX8" fmla="*/ 106621 w 234177"/>
                    <a:gd name="connsiteY8" fmla="*/ 57454 h 309600"/>
                    <a:gd name="connsiteX9" fmla="*/ 49259 w 234177"/>
                    <a:gd name="connsiteY9" fmla="*/ 154846 h 309600"/>
                    <a:gd name="connsiteX0" fmla="*/ 3549 w 234177"/>
                    <a:gd name="connsiteY0" fmla="*/ 154846 h 309600"/>
                    <a:gd name="connsiteX1" fmla="*/ 118271 w 234177"/>
                    <a:gd name="connsiteY1" fmla="*/ 92 h 309600"/>
                    <a:gd name="connsiteX2" fmla="*/ 232993 w 234177"/>
                    <a:gd name="connsiteY2" fmla="*/ 154846 h 309600"/>
                    <a:gd name="connsiteX3" fmla="*/ 118271 w 234177"/>
                    <a:gd name="connsiteY3" fmla="*/ 309600 h 309600"/>
                    <a:gd name="connsiteX4" fmla="*/ 3549 w 234177"/>
                    <a:gd name="connsiteY4" fmla="*/ 154846 h 309600"/>
                    <a:gd name="connsiteX5" fmla="*/ 49259 w 234177"/>
                    <a:gd name="connsiteY5" fmla="*/ 154846 h 309600"/>
                    <a:gd name="connsiteX6" fmla="*/ 115358 w 234177"/>
                    <a:gd name="connsiteY6" fmla="*/ 278451 h 309600"/>
                    <a:gd name="connsiteX7" fmla="*/ 175632 w 234177"/>
                    <a:gd name="connsiteY7" fmla="*/ 154846 h 309600"/>
                    <a:gd name="connsiteX8" fmla="*/ 106621 w 234177"/>
                    <a:gd name="connsiteY8" fmla="*/ 57454 h 309600"/>
                    <a:gd name="connsiteX9" fmla="*/ 49259 w 234177"/>
                    <a:gd name="connsiteY9" fmla="*/ 154846 h 309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34177" h="309600">
                      <a:moveTo>
                        <a:pt x="3549" y="154846"/>
                      </a:moveTo>
                      <a:cubicBezTo>
                        <a:pt x="-13926" y="63553"/>
                        <a:pt x="34526" y="-2820"/>
                        <a:pt x="118271" y="92"/>
                      </a:cubicBezTo>
                      <a:cubicBezTo>
                        <a:pt x="202016" y="3004"/>
                        <a:pt x="241730" y="72290"/>
                        <a:pt x="232993" y="154846"/>
                      </a:cubicBezTo>
                      <a:cubicBezTo>
                        <a:pt x="224256" y="237402"/>
                        <a:pt x="181630" y="309600"/>
                        <a:pt x="118271" y="309600"/>
                      </a:cubicBezTo>
                      <a:cubicBezTo>
                        <a:pt x="54912" y="309600"/>
                        <a:pt x="21024" y="246139"/>
                        <a:pt x="3549" y="154846"/>
                      </a:cubicBezTo>
                      <a:close/>
                      <a:moveTo>
                        <a:pt x="49259" y="154846"/>
                      </a:moveTo>
                      <a:cubicBezTo>
                        <a:pt x="50715" y="191679"/>
                        <a:pt x="94296" y="278451"/>
                        <a:pt x="115358" y="278451"/>
                      </a:cubicBezTo>
                      <a:cubicBezTo>
                        <a:pt x="136420" y="278451"/>
                        <a:pt x="175632" y="208635"/>
                        <a:pt x="175632" y="154846"/>
                      </a:cubicBezTo>
                      <a:cubicBezTo>
                        <a:pt x="175632" y="101057"/>
                        <a:pt x="183348" y="53559"/>
                        <a:pt x="106621" y="57454"/>
                      </a:cubicBezTo>
                      <a:cubicBezTo>
                        <a:pt x="29894" y="61349"/>
                        <a:pt x="47803" y="118013"/>
                        <a:pt x="49259" y="15484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3" name="Circle: Hollow 52">
                  <a:extLst>
                    <a:ext uri="{FF2B5EF4-FFF2-40B4-BE49-F238E27FC236}">
                      <a16:creationId xmlns:a16="http://schemas.microsoft.com/office/drawing/2014/main" id="{67A536DA-8615-4EF1-A4A0-63BB6C12AC28}"/>
                    </a:ext>
                  </a:extLst>
                </p:cNvPr>
                <p:cNvSpPr/>
                <p:nvPr/>
              </p:nvSpPr>
              <p:spPr>
                <a:xfrm rot="3913211">
                  <a:off x="2334367" y="5544602"/>
                  <a:ext cx="130229" cy="208143"/>
                </a:xfrm>
                <a:custGeom>
                  <a:avLst/>
                  <a:gdLst>
                    <a:gd name="connsiteX0" fmla="*/ 0 w 162970"/>
                    <a:gd name="connsiteY0" fmla="*/ 130183 h 260365"/>
                    <a:gd name="connsiteX1" fmla="*/ 81485 w 162970"/>
                    <a:gd name="connsiteY1" fmla="*/ 0 h 260365"/>
                    <a:gd name="connsiteX2" fmla="*/ 162970 w 162970"/>
                    <a:gd name="connsiteY2" fmla="*/ 130183 h 260365"/>
                    <a:gd name="connsiteX3" fmla="*/ 81485 w 162970"/>
                    <a:gd name="connsiteY3" fmla="*/ 260366 h 260365"/>
                    <a:gd name="connsiteX4" fmla="*/ 0 w 162970"/>
                    <a:gd name="connsiteY4" fmla="*/ 130183 h 260365"/>
                    <a:gd name="connsiteX5" fmla="*/ 40743 w 162970"/>
                    <a:gd name="connsiteY5" fmla="*/ 130183 h 260365"/>
                    <a:gd name="connsiteX6" fmla="*/ 81486 w 162970"/>
                    <a:gd name="connsiteY6" fmla="*/ 219623 h 260365"/>
                    <a:gd name="connsiteX7" fmla="*/ 122229 w 162970"/>
                    <a:gd name="connsiteY7" fmla="*/ 130183 h 260365"/>
                    <a:gd name="connsiteX8" fmla="*/ 81486 w 162970"/>
                    <a:gd name="connsiteY8" fmla="*/ 40743 h 260365"/>
                    <a:gd name="connsiteX9" fmla="*/ 40743 w 162970"/>
                    <a:gd name="connsiteY9" fmla="*/ 130183 h 260365"/>
                    <a:gd name="connsiteX0" fmla="*/ 0 w 162970"/>
                    <a:gd name="connsiteY0" fmla="*/ 130183 h 260366"/>
                    <a:gd name="connsiteX1" fmla="*/ 81485 w 162970"/>
                    <a:gd name="connsiteY1" fmla="*/ 0 h 260366"/>
                    <a:gd name="connsiteX2" fmla="*/ 162970 w 162970"/>
                    <a:gd name="connsiteY2" fmla="*/ 130183 h 260366"/>
                    <a:gd name="connsiteX3" fmla="*/ 81485 w 162970"/>
                    <a:gd name="connsiteY3" fmla="*/ 260366 h 260366"/>
                    <a:gd name="connsiteX4" fmla="*/ 0 w 162970"/>
                    <a:gd name="connsiteY4" fmla="*/ 130183 h 260366"/>
                    <a:gd name="connsiteX5" fmla="*/ 40743 w 162970"/>
                    <a:gd name="connsiteY5" fmla="*/ 130183 h 260366"/>
                    <a:gd name="connsiteX6" fmla="*/ 81486 w 162970"/>
                    <a:gd name="connsiteY6" fmla="*/ 219623 h 260366"/>
                    <a:gd name="connsiteX7" fmla="*/ 122229 w 162970"/>
                    <a:gd name="connsiteY7" fmla="*/ 130183 h 260366"/>
                    <a:gd name="connsiteX8" fmla="*/ 81486 w 162970"/>
                    <a:gd name="connsiteY8" fmla="*/ 40743 h 260366"/>
                    <a:gd name="connsiteX9" fmla="*/ 40743 w 162970"/>
                    <a:gd name="connsiteY9" fmla="*/ 130183 h 260366"/>
                    <a:gd name="connsiteX0" fmla="*/ 90 w 163150"/>
                    <a:gd name="connsiteY0" fmla="*/ 130577 h 260760"/>
                    <a:gd name="connsiteX1" fmla="*/ 81575 w 163150"/>
                    <a:gd name="connsiteY1" fmla="*/ 394 h 260760"/>
                    <a:gd name="connsiteX2" fmla="*/ 163060 w 163150"/>
                    <a:gd name="connsiteY2" fmla="*/ 130577 h 260760"/>
                    <a:gd name="connsiteX3" fmla="*/ 81575 w 163150"/>
                    <a:gd name="connsiteY3" fmla="*/ 260760 h 260760"/>
                    <a:gd name="connsiteX4" fmla="*/ 90 w 163150"/>
                    <a:gd name="connsiteY4" fmla="*/ 130577 h 260760"/>
                    <a:gd name="connsiteX5" fmla="*/ 40833 w 163150"/>
                    <a:gd name="connsiteY5" fmla="*/ 130577 h 260760"/>
                    <a:gd name="connsiteX6" fmla="*/ 81576 w 163150"/>
                    <a:gd name="connsiteY6" fmla="*/ 220017 h 260760"/>
                    <a:gd name="connsiteX7" fmla="*/ 122319 w 163150"/>
                    <a:gd name="connsiteY7" fmla="*/ 130577 h 260760"/>
                    <a:gd name="connsiteX8" fmla="*/ 81576 w 163150"/>
                    <a:gd name="connsiteY8" fmla="*/ 41137 h 260760"/>
                    <a:gd name="connsiteX9" fmla="*/ 40833 w 163150"/>
                    <a:gd name="connsiteY9" fmla="*/ 130577 h 2607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3150" h="260760">
                      <a:moveTo>
                        <a:pt x="90" y="130577"/>
                      </a:moveTo>
                      <a:cubicBezTo>
                        <a:pt x="90" y="58679"/>
                        <a:pt x="-6003" y="-5651"/>
                        <a:pt x="81575" y="394"/>
                      </a:cubicBezTo>
                      <a:cubicBezTo>
                        <a:pt x="169153" y="6439"/>
                        <a:pt x="163060" y="58679"/>
                        <a:pt x="163060" y="130577"/>
                      </a:cubicBezTo>
                      <a:cubicBezTo>
                        <a:pt x="163060" y="202475"/>
                        <a:pt x="126578" y="260760"/>
                        <a:pt x="81575" y="260760"/>
                      </a:cubicBezTo>
                      <a:cubicBezTo>
                        <a:pt x="36572" y="260760"/>
                        <a:pt x="90" y="202475"/>
                        <a:pt x="90" y="130577"/>
                      </a:cubicBezTo>
                      <a:close/>
                      <a:moveTo>
                        <a:pt x="40833" y="130577"/>
                      </a:moveTo>
                      <a:cubicBezTo>
                        <a:pt x="40833" y="179973"/>
                        <a:pt x="59074" y="220017"/>
                        <a:pt x="81576" y="220017"/>
                      </a:cubicBezTo>
                      <a:cubicBezTo>
                        <a:pt x="104078" y="220017"/>
                        <a:pt x="122319" y="179973"/>
                        <a:pt x="122319" y="130577"/>
                      </a:cubicBezTo>
                      <a:cubicBezTo>
                        <a:pt x="122319" y="81181"/>
                        <a:pt x="131982" y="49481"/>
                        <a:pt x="81576" y="41137"/>
                      </a:cubicBezTo>
                      <a:cubicBezTo>
                        <a:pt x="31170" y="32793"/>
                        <a:pt x="40833" y="81181"/>
                        <a:pt x="40833" y="13057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98" name="Group 397">
                <a:extLst>
                  <a:ext uri="{FF2B5EF4-FFF2-40B4-BE49-F238E27FC236}">
                    <a16:creationId xmlns:a16="http://schemas.microsoft.com/office/drawing/2014/main" id="{680BC2DB-8861-4059-BEFB-DD1E1EC3C4E3}"/>
                  </a:ext>
                </a:extLst>
              </p:cNvPr>
              <p:cNvGrpSpPr/>
              <p:nvPr/>
            </p:nvGrpSpPr>
            <p:grpSpPr>
              <a:xfrm>
                <a:off x="4246718" y="3001660"/>
                <a:ext cx="1210785" cy="256373"/>
                <a:chOff x="4246718" y="3001660"/>
                <a:chExt cx="1210785" cy="256373"/>
              </a:xfrm>
            </p:grpSpPr>
            <p:sp>
              <p:nvSpPr>
                <p:cNvPr id="399" name="Rectangle 398">
                  <a:extLst>
                    <a:ext uri="{FF2B5EF4-FFF2-40B4-BE49-F238E27FC236}">
                      <a16:creationId xmlns:a16="http://schemas.microsoft.com/office/drawing/2014/main" id="{48E8235D-E762-4507-A497-48F6F9F368B9}"/>
                    </a:ext>
                  </a:extLst>
                </p:cNvPr>
                <p:cNvSpPr/>
                <p:nvPr/>
              </p:nvSpPr>
              <p:spPr>
                <a:xfrm>
                  <a:off x="4246718" y="3001660"/>
                  <a:ext cx="478565" cy="25637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00" name="Rectangle 399">
                  <a:extLst>
                    <a:ext uri="{FF2B5EF4-FFF2-40B4-BE49-F238E27FC236}">
                      <a16:creationId xmlns:a16="http://schemas.microsoft.com/office/drawing/2014/main" id="{634C2E91-224A-4D69-AB2C-5B7FEE034BE7}"/>
                    </a:ext>
                  </a:extLst>
                </p:cNvPr>
                <p:cNvSpPr/>
                <p:nvPr/>
              </p:nvSpPr>
              <p:spPr>
                <a:xfrm>
                  <a:off x="4753991" y="3001660"/>
                  <a:ext cx="196240" cy="25637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Rectangle 400">
                  <a:extLst>
                    <a:ext uri="{FF2B5EF4-FFF2-40B4-BE49-F238E27FC236}">
                      <a16:creationId xmlns:a16="http://schemas.microsoft.com/office/drawing/2014/main" id="{4C49E6F3-0581-477F-9400-D0D036EA2B28}"/>
                    </a:ext>
                  </a:extLst>
                </p:cNvPr>
                <p:cNvSpPr/>
                <p:nvPr/>
              </p:nvSpPr>
              <p:spPr>
                <a:xfrm>
                  <a:off x="4978938" y="3001660"/>
                  <a:ext cx="478565" cy="25637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396" name="Rectangle 395">
              <a:extLst>
                <a:ext uri="{FF2B5EF4-FFF2-40B4-BE49-F238E27FC236}">
                  <a16:creationId xmlns:a16="http://schemas.microsoft.com/office/drawing/2014/main" id="{6BE78CDD-C32D-41BD-A94A-0436D77724C4}"/>
                </a:ext>
              </a:extLst>
            </p:cNvPr>
            <p:cNvSpPr/>
            <p:nvPr/>
          </p:nvSpPr>
          <p:spPr>
            <a:xfrm>
              <a:off x="1583074" y="2291141"/>
              <a:ext cx="1137131" cy="7762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F9C4A42D-195A-4F67-9CAC-81D914DF55A2}"/>
              </a:ext>
            </a:extLst>
          </p:cNvPr>
          <p:cNvGrpSpPr/>
          <p:nvPr/>
        </p:nvGrpSpPr>
        <p:grpSpPr>
          <a:xfrm>
            <a:off x="771598" y="4911774"/>
            <a:ext cx="2506428" cy="1443635"/>
            <a:chOff x="4965552" y="1736224"/>
            <a:chExt cx="2232248" cy="1443635"/>
          </a:xfrm>
        </p:grpSpPr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D5E3ED2E-271A-462D-8B95-B93A582C9B43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F5E43732-F9EE-4CA1-9529-E67A8FD6B744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C30DD831-582C-4780-8BE7-E13CE7FC9B5C}"/>
              </a:ext>
            </a:extLst>
          </p:cNvPr>
          <p:cNvGrpSpPr/>
          <p:nvPr/>
        </p:nvGrpSpPr>
        <p:grpSpPr>
          <a:xfrm>
            <a:off x="3485723" y="4911774"/>
            <a:ext cx="2506428" cy="1443635"/>
            <a:chOff x="4965552" y="1736224"/>
            <a:chExt cx="2232248" cy="1443635"/>
          </a:xfrm>
        </p:grpSpPr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251A306E-08D3-4FB7-9C13-DF5C5725B854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9E580667-A05B-44FD-B011-1323ABC084D4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372A59DF-A2D4-4915-955A-EA052E0D56E1}"/>
              </a:ext>
            </a:extLst>
          </p:cNvPr>
          <p:cNvGrpSpPr/>
          <p:nvPr/>
        </p:nvGrpSpPr>
        <p:grpSpPr>
          <a:xfrm>
            <a:off x="6199848" y="4911774"/>
            <a:ext cx="2506428" cy="1443635"/>
            <a:chOff x="4965552" y="1736224"/>
            <a:chExt cx="2232248" cy="1443635"/>
          </a:xfrm>
        </p:grpSpPr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8E4E3332-32F9-4FB8-9C5B-FD5469BA27CD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2" name="TextBox 411">
              <a:extLst>
                <a:ext uri="{FF2B5EF4-FFF2-40B4-BE49-F238E27FC236}">
                  <a16:creationId xmlns:a16="http://schemas.microsoft.com/office/drawing/2014/main" id="{52A50332-F581-4C9A-82A4-F54F1E3425C3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8DB7AAEC-5525-4B70-97C0-EA69F6E9692B}"/>
              </a:ext>
            </a:extLst>
          </p:cNvPr>
          <p:cNvGrpSpPr/>
          <p:nvPr/>
        </p:nvGrpSpPr>
        <p:grpSpPr>
          <a:xfrm>
            <a:off x="8913974" y="4911774"/>
            <a:ext cx="2506428" cy="1443635"/>
            <a:chOff x="4965552" y="1736224"/>
            <a:chExt cx="2232248" cy="1443635"/>
          </a:xfrm>
        </p:grpSpPr>
        <p:sp>
          <p:nvSpPr>
            <p:cNvPr id="414" name="TextBox 413">
              <a:extLst>
                <a:ext uri="{FF2B5EF4-FFF2-40B4-BE49-F238E27FC236}">
                  <a16:creationId xmlns:a16="http://schemas.microsoft.com/office/drawing/2014/main" id="{8EB0ECFF-F20A-42D7-AA49-2DA8285F7BFA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5" name="TextBox 414">
              <a:extLst>
                <a:ext uri="{FF2B5EF4-FFF2-40B4-BE49-F238E27FC236}">
                  <a16:creationId xmlns:a16="http://schemas.microsoft.com/office/drawing/2014/main" id="{FFE8D70F-40E5-4161-AF77-7DD30DB4509D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C66F5CFD-76FA-4DB8-B8BB-C97D801534FF}"/>
              </a:ext>
            </a:extLst>
          </p:cNvPr>
          <p:cNvGrpSpPr/>
          <p:nvPr/>
        </p:nvGrpSpPr>
        <p:grpSpPr>
          <a:xfrm>
            <a:off x="4025772" y="2516278"/>
            <a:ext cx="1426331" cy="2112049"/>
            <a:chOff x="1546247" y="1662589"/>
            <a:chExt cx="1210785" cy="1792876"/>
          </a:xfrm>
          <a:solidFill>
            <a:schemeClr val="accent2"/>
          </a:solidFill>
        </p:grpSpPr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id="{9E36E785-79D8-4FC3-BC0E-0B431B67E30B}"/>
                </a:ext>
              </a:extLst>
            </p:cNvPr>
            <p:cNvGrpSpPr/>
            <p:nvPr/>
          </p:nvGrpSpPr>
          <p:grpSpPr>
            <a:xfrm>
              <a:off x="1546247" y="1662589"/>
              <a:ext cx="1210785" cy="604132"/>
              <a:chOff x="4246718" y="2653901"/>
              <a:chExt cx="1210785" cy="604132"/>
            </a:xfrm>
            <a:grpFill/>
          </p:grpSpPr>
          <p:grpSp>
            <p:nvGrpSpPr>
              <p:cNvPr id="419" name="Group 418">
                <a:extLst>
                  <a:ext uri="{FF2B5EF4-FFF2-40B4-BE49-F238E27FC236}">
                    <a16:creationId xmlns:a16="http://schemas.microsoft.com/office/drawing/2014/main" id="{839B6A8C-77CD-4779-98C7-6100361B45FC}"/>
                  </a:ext>
                </a:extLst>
              </p:cNvPr>
              <p:cNvGrpSpPr/>
              <p:nvPr/>
            </p:nvGrpSpPr>
            <p:grpSpPr>
              <a:xfrm>
                <a:off x="4593852" y="2653901"/>
                <a:ext cx="516517" cy="347759"/>
                <a:chOff x="2122888" y="5481006"/>
                <a:chExt cx="380665" cy="256293"/>
              </a:xfrm>
              <a:grpFill/>
            </p:grpSpPr>
            <p:sp>
              <p:nvSpPr>
                <p:cNvPr id="424" name="Circle: Hollow 51">
                  <a:extLst>
                    <a:ext uri="{FF2B5EF4-FFF2-40B4-BE49-F238E27FC236}">
                      <a16:creationId xmlns:a16="http://schemas.microsoft.com/office/drawing/2014/main" id="{AF8F86CC-F393-4B90-BB77-53E7659A2D8E}"/>
                    </a:ext>
                  </a:extLst>
                </p:cNvPr>
                <p:cNvSpPr/>
                <p:nvPr/>
              </p:nvSpPr>
              <p:spPr>
                <a:xfrm rot="18900000">
                  <a:off x="2122888" y="5481006"/>
                  <a:ext cx="193856" cy="256293"/>
                </a:xfrm>
                <a:custGeom>
                  <a:avLst/>
                  <a:gdLst>
                    <a:gd name="connsiteX0" fmla="*/ 0 w 229444"/>
                    <a:gd name="connsiteY0" fmla="*/ 154754 h 309507"/>
                    <a:gd name="connsiteX1" fmla="*/ 114722 w 229444"/>
                    <a:gd name="connsiteY1" fmla="*/ 0 h 309507"/>
                    <a:gd name="connsiteX2" fmla="*/ 229444 w 229444"/>
                    <a:gd name="connsiteY2" fmla="*/ 154754 h 309507"/>
                    <a:gd name="connsiteX3" fmla="*/ 114722 w 229444"/>
                    <a:gd name="connsiteY3" fmla="*/ 309508 h 309507"/>
                    <a:gd name="connsiteX4" fmla="*/ 0 w 229444"/>
                    <a:gd name="connsiteY4" fmla="*/ 154754 h 309507"/>
                    <a:gd name="connsiteX5" fmla="*/ 57361 w 229444"/>
                    <a:gd name="connsiteY5" fmla="*/ 154754 h 309507"/>
                    <a:gd name="connsiteX6" fmla="*/ 114722 w 229444"/>
                    <a:gd name="connsiteY6" fmla="*/ 252147 h 309507"/>
                    <a:gd name="connsiteX7" fmla="*/ 172083 w 229444"/>
                    <a:gd name="connsiteY7" fmla="*/ 154754 h 309507"/>
                    <a:gd name="connsiteX8" fmla="*/ 114722 w 229444"/>
                    <a:gd name="connsiteY8" fmla="*/ 57361 h 309507"/>
                    <a:gd name="connsiteX9" fmla="*/ 57361 w 229444"/>
                    <a:gd name="connsiteY9" fmla="*/ 154754 h 309507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57361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36084 w 229444"/>
                    <a:gd name="connsiteY8" fmla="*/ 60274 h 309508"/>
                    <a:gd name="connsiteX9" fmla="*/ 57361 w 229444"/>
                    <a:gd name="connsiteY9" fmla="*/ 154754 h 309508"/>
                    <a:gd name="connsiteX0" fmla="*/ 7923 w 237367"/>
                    <a:gd name="connsiteY0" fmla="*/ 154754 h 309508"/>
                    <a:gd name="connsiteX1" fmla="*/ 122645 w 237367"/>
                    <a:gd name="connsiteY1" fmla="*/ 0 h 309508"/>
                    <a:gd name="connsiteX2" fmla="*/ 237367 w 237367"/>
                    <a:gd name="connsiteY2" fmla="*/ 154754 h 309508"/>
                    <a:gd name="connsiteX3" fmla="*/ 122645 w 237367"/>
                    <a:gd name="connsiteY3" fmla="*/ 309508 h 309508"/>
                    <a:gd name="connsiteX4" fmla="*/ 7923 w 237367"/>
                    <a:gd name="connsiteY4" fmla="*/ 154754 h 309508"/>
                    <a:gd name="connsiteX5" fmla="*/ 65284 w 237367"/>
                    <a:gd name="connsiteY5" fmla="*/ 154754 h 309508"/>
                    <a:gd name="connsiteX6" fmla="*/ 122645 w 237367"/>
                    <a:gd name="connsiteY6" fmla="*/ 252147 h 309508"/>
                    <a:gd name="connsiteX7" fmla="*/ 180006 w 237367"/>
                    <a:gd name="connsiteY7" fmla="*/ 154754 h 309508"/>
                    <a:gd name="connsiteX8" fmla="*/ 44007 w 237367"/>
                    <a:gd name="connsiteY8" fmla="*/ 60274 h 309508"/>
                    <a:gd name="connsiteX9" fmla="*/ 65284 w 237367"/>
                    <a:gd name="connsiteY9" fmla="*/ 154754 h 309508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57361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103072 w 229444"/>
                    <a:gd name="connsiteY8" fmla="*/ 57362 h 309508"/>
                    <a:gd name="connsiteX9" fmla="*/ 57361 w 229444"/>
                    <a:gd name="connsiteY9" fmla="*/ 154754 h 309508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45710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103072 w 229444"/>
                    <a:gd name="connsiteY8" fmla="*/ 57362 h 309508"/>
                    <a:gd name="connsiteX9" fmla="*/ 45710 w 229444"/>
                    <a:gd name="connsiteY9" fmla="*/ 154754 h 309508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45710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103072 w 229444"/>
                    <a:gd name="connsiteY8" fmla="*/ 57362 h 309508"/>
                    <a:gd name="connsiteX9" fmla="*/ 45710 w 229444"/>
                    <a:gd name="connsiteY9" fmla="*/ 154754 h 309508"/>
                    <a:gd name="connsiteX0" fmla="*/ 0 w 229444"/>
                    <a:gd name="connsiteY0" fmla="*/ 154839 h 309593"/>
                    <a:gd name="connsiteX1" fmla="*/ 114722 w 229444"/>
                    <a:gd name="connsiteY1" fmla="*/ 85 h 309593"/>
                    <a:gd name="connsiteX2" fmla="*/ 229444 w 229444"/>
                    <a:gd name="connsiteY2" fmla="*/ 154839 h 309593"/>
                    <a:gd name="connsiteX3" fmla="*/ 114722 w 229444"/>
                    <a:gd name="connsiteY3" fmla="*/ 309593 h 309593"/>
                    <a:gd name="connsiteX4" fmla="*/ 0 w 229444"/>
                    <a:gd name="connsiteY4" fmla="*/ 154839 h 309593"/>
                    <a:gd name="connsiteX5" fmla="*/ 45710 w 229444"/>
                    <a:gd name="connsiteY5" fmla="*/ 154839 h 309593"/>
                    <a:gd name="connsiteX6" fmla="*/ 114722 w 229444"/>
                    <a:gd name="connsiteY6" fmla="*/ 252232 h 309593"/>
                    <a:gd name="connsiteX7" fmla="*/ 172083 w 229444"/>
                    <a:gd name="connsiteY7" fmla="*/ 154839 h 309593"/>
                    <a:gd name="connsiteX8" fmla="*/ 103072 w 229444"/>
                    <a:gd name="connsiteY8" fmla="*/ 57447 h 309593"/>
                    <a:gd name="connsiteX9" fmla="*/ 45710 w 229444"/>
                    <a:gd name="connsiteY9" fmla="*/ 154839 h 309593"/>
                    <a:gd name="connsiteX0" fmla="*/ 5075 w 234519"/>
                    <a:gd name="connsiteY0" fmla="*/ 154846 h 309600"/>
                    <a:gd name="connsiteX1" fmla="*/ 119797 w 234519"/>
                    <a:gd name="connsiteY1" fmla="*/ 92 h 309600"/>
                    <a:gd name="connsiteX2" fmla="*/ 234519 w 234519"/>
                    <a:gd name="connsiteY2" fmla="*/ 154846 h 309600"/>
                    <a:gd name="connsiteX3" fmla="*/ 119797 w 234519"/>
                    <a:gd name="connsiteY3" fmla="*/ 309600 h 309600"/>
                    <a:gd name="connsiteX4" fmla="*/ 5075 w 234519"/>
                    <a:gd name="connsiteY4" fmla="*/ 154846 h 309600"/>
                    <a:gd name="connsiteX5" fmla="*/ 50785 w 234519"/>
                    <a:gd name="connsiteY5" fmla="*/ 154846 h 309600"/>
                    <a:gd name="connsiteX6" fmla="*/ 119797 w 234519"/>
                    <a:gd name="connsiteY6" fmla="*/ 252239 h 309600"/>
                    <a:gd name="connsiteX7" fmla="*/ 177158 w 234519"/>
                    <a:gd name="connsiteY7" fmla="*/ 154846 h 309600"/>
                    <a:gd name="connsiteX8" fmla="*/ 108147 w 234519"/>
                    <a:gd name="connsiteY8" fmla="*/ 57454 h 309600"/>
                    <a:gd name="connsiteX9" fmla="*/ 50785 w 234519"/>
                    <a:gd name="connsiteY9" fmla="*/ 154846 h 309600"/>
                    <a:gd name="connsiteX0" fmla="*/ 5075 w 236533"/>
                    <a:gd name="connsiteY0" fmla="*/ 154846 h 309600"/>
                    <a:gd name="connsiteX1" fmla="*/ 119797 w 236533"/>
                    <a:gd name="connsiteY1" fmla="*/ 92 h 309600"/>
                    <a:gd name="connsiteX2" fmla="*/ 234519 w 236533"/>
                    <a:gd name="connsiteY2" fmla="*/ 154846 h 309600"/>
                    <a:gd name="connsiteX3" fmla="*/ 119797 w 236533"/>
                    <a:gd name="connsiteY3" fmla="*/ 309600 h 309600"/>
                    <a:gd name="connsiteX4" fmla="*/ 5075 w 236533"/>
                    <a:gd name="connsiteY4" fmla="*/ 154846 h 309600"/>
                    <a:gd name="connsiteX5" fmla="*/ 50785 w 236533"/>
                    <a:gd name="connsiteY5" fmla="*/ 154846 h 309600"/>
                    <a:gd name="connsiteX6" fmla="*/ 119797 w 236533"/>
                    <a:gd name="connsiteY6" fmla="*/ 252239 h 309600"/>
                    <a:gd name="connsiteX7" fmla="*/ 177158 w 236533"/>
                    <a:gd name="connsiteY7" fmla="*/ 154846 h 309600"/>
                    <a:gd name="connsiteX8" fmla="*/ 108147 w 236533"/>
                    <a:gd name="connsiteY8" fmla="*/ 57454 h 309600"/>
                    <a:gd name="connsiteX9" fmla="*/ 50785 w 236533"/>
                    <a:gd name="connsiteY9" fmla="*/ 154846 h 309600"/>
                    <a:gd name="connsiteX0" fmla="*/ 5075 w 236533"/>
                    <a:gd name="connsiteY0" fmla="*/ 154846 h 309600"/>
                    <a:gd name="connsiteX1" fmla="*/ 119797 w 236533"/>
                    <a:gd name="connsiteY1" fmla="*/ 92 h 309600"/>
                    <a:gd name="connsiteX2" fmla="*/ 234519 w 236533"/>
                    <a:gd name="connsiteY2" fmla="*/ 154846 h 309600"/>
                    <a:gd name="connsiteX3" fmla="*/ 119797 w 236533"/>
                    <a:gd name="connsiteY3" fmla="*/ 309600 h 309600"/>
                    <a:gd name="connsiteX4" fmla="*/ 5075 w 236533"/>
                    <a:gd name="connsiteY4" fmla="*/ 154846 h 309600"/>
                    <a:gd name="connsiteX5" fmla="*/ 50785 w 236533"/>
                    <a:gd name="connsiteY5" fmla="*/ 154846 h 309600"/>
                    <a:gd name="connsiteX6" fmla="*/ 116884 w 236533"/>
                    <a:gd name="connsiteY6" fmla="*/ 278451 h 309600"/>
                    <a:gd name="connsiteX7" fmla="*/ 177158 w 236533"/>
                    <a:gd name="connsiteY7" fmla="*/ 154846 h 309600"/>
                    <a:gd name="connsiteX8" fmla="*/ 108147 w 236533"/>
                    <a:gd name="connsiteY8" fmla="*/ 57454 h 309600"/>
                    <a:gd name="connsiteX9" fmla="*/ 50785 w 236533"/>
                    <a:gd name="connsiteY9" fmla="*/ 154846 h 309600"/>
                    <a:gd name="connsiteX0" fmla="*/ 3549 w 234177"/>
                    <a:gd name="connsiteY0" fmla="*/ 154846 h 309600"/>
                    <a:gd name="connsiteX1" fmla="*/ 118271 w 234177"/>
                    <a:gd name="connsiteY1" fmla="*/ 92 h 309600"/>
                    <a:gd name="connsiteX2" fmla="*/ 232993 w 234177"/>
                    <a:gd name="connsiteY2" fmla="*/ 154846 h 309600"/>
                    <a:gd name="connsiteX3" fmla="*/ 118271 w 234177"/>
                    <a:gd name="connsiteY3" fmla="*/ 309600 h 309600"/>
                    <a:gd name="connsiteX4" fmla="*/ 3549 w 234177"/>
                    <a:gd name="connsiteY4" fmla="*/ 154846 h 309600"/>
                    <a:gd name="connsiteX5" fmla="*/ 49259 w 234177"/>
                    <a:gd name="connsiteY5" fmla="*/ 154846 h 309600"/>
                    <a:gd name="connsiteX6" fmla="*/ 115358 w 234177"/>
                    <a:gd name="connsiteY6" fmla="*/ 278451 h 309600"/>
                    <a:gd name="connsiteX7" fmla="*/ 175632 w 234177"/>
                    <a:gd name="connsiteY7" fmla="*/ 154846 h 309600"/>
                    <a:gd name="connsiteX8" fmla="*/ 106621 w 234177"/>
                    <a:gd name="connsiteY8" fmla="*/ 57454 h 309600"/>
                    <a:gd name="connsiteX9" fmla="*/ 49259 w 234177"/>
                    <a:gd name="connsiteY9" fmla="*/ 154846 h 309600"/>
                    <a:gd name="connsiteX0" fmla="*/ 3549 w 234177"/>
                    <a:gd name="connsiteY0" fmla="*/ 154846 h 309600"/>
                    <a:gd name="connsiteX1" fmla="*/ 118271 w 234177"/>
                    <a:gd name="connsiteY1" fmla="*/ 92 h 309600"/>
                    <a:gd name="connsiteX2" fmla="*/ 232993 w 234177"/>
                    <a:gd name="connsiteY2" fmla="*/ 154846 h 309600"/>
                    <a:gd name="connsiteX3" fmla="*/ 118271 w 234177"/>
                    <a:gd name="connsiteY3" fmla="*/ 309600 h 309600"/>
                    <a:gd name="connsiteX4" fmla="*/ 3549 w 234177"/>
                    <a:gd name="connsiteY4" fmla="*/ 154846 h 309600"/>
                    <a:gd name="connsiteX5" fmla="*/ 49259 w 234177"/>
                    <a:gd name="connsiteY5" fmla="*/ 154846 h 309600"/>
                    <a:gd name="connsiteX6" fmla="*/ 115358 w 234177"/>
                    <a:gd name="connsiteY6" fmla="*/ 278451 h 309600"/>
                    <a:gd name="connsiteX7" fmla="*/ 175632 w 234177"/>
                    <a:gd name="connsiteY7" fmla="*/ 154846 h 309600"/>
                    <a:gd name="connsiteX8" fmla="*/ 106621 w 234177"/>
                    <a:gd name="connsiteY8" fmla="*/ 57454 h 309600"/>
                    <a:gd name="connsiteX9" fmla="*/ 49259 w 234177"/>
                    <a:gd name="connsiteY9" fmla="*/ 154846 h 309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34177" h="309600">
                      <a:moveTo>
                        <a:pt x="3549" y="154846"/>
                      </a:moveTo>
                      <a:cubicBezTo>
                        <a:pt x="-13926" y="63553"/>
                        <a:pt x="34526" y="-2820"/>
                        <a:pt x="118271" y="92"/>
                      </a:cubicBezTo>
                      <a:cubicBezTo>
                        <a:pt x="202016" y="3004"/>
                        <a:pt x="241730" y="72290"/>
                        <a:pt x="232993" y="154846"/>
                      </a:cubicBezTo>
                      <a:cubicBezTo>
                        <a:pt x="224256" y="237402"/>
                        <a:pt x="181630" y="309600"/>
                        <a:pt x="118271" y="309600"/>
                      </a:cubicBezTo>
                      <a:cubicBezTo>
                        <a:pt x="54912" y="309600"/>
                        <a:pt x="21024" y="246139"/>
                        <a:pt x="3549" y="154846"/>
                      </a:cubicBezTo>
                      <a:close/>
                      <a:moveTo>
                        <a:pt x="49259" y="154846"/>
                      </a:moveTo>
                      <a:cubicBezTo>
                        <a:pt x="50715" y="191679"/>
                        <a:pt x="94296" y="278451"/>
                        <a:pt x="115358" y="278451"/>
                      </a:cubicBezTo>
                      <a:cubicBezTo>
                        <a:pt x="136420" y="278451"/>
                        <a:pt x="175632" y="208635"/>
                        <a:pt x="175632" y="154846"/>
                      </a:cubicBezTo>
                      <a:cubicBezTo>
                        <a:pt x="175632" y="101057"/>
                        <a:pt x="183348" y="53559"/>
                        <a:pt x="106621" y="57454"/>
                      </a:cubicBezTo>
                      <a:cubicBezTo>
                        <a:pt x="29894" y="61349"/>
                        <a:pt x="47803" y="118013"/>
                        <a:pt x="49259" y="1548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5" name="Circle: Hollow 52">
                  <a:extLst>
                    <a:ext uri="{FF2B5EF4-FFF2-40B4-BE49-F238E27FC236}">
                      <a16:creationId xmlns:a16="http://schemas.microsoft.com/office/drawing/2014/main" id="{11E5997C-82FD-47CB-B7F2-0719299C7D76}"/>
                    </a:ext>
                  </a:extLst>
                </p:cNvPr>
                <p:cNvSpPr/>
                <p:nvPr/>
              </p:nvSpPr>
              <p:spPr>
                <a:xfrm rot="3913211">
                  <a:off x="2334367" y="5544602"/>
                  <a:ext cx="130229" cy="208143"/>
                </a:xfrm>
                <a:custGeom>
                  <a:avLst/>
                  <a:gdLst>
                    <a:gd name="connsiteX0" fmla="*/ 0 w 162970"/>
                    <a:gd name="connsiteY0" fmla="*/ 130183 h 260365"/>
                    <a:gd name="connsiteX1" fmla="*/ 81485 w 162970"/>
                    <a:gd name="connsiteY1" fmla="*/ 0 h 260365"/>
                    <a:gd name="connsiteX2" fmla="*/ 162970 w 162970"/>
                    <a:gd name="connsiteY2" fmla="*/ 130183 h 260365"/>
                    <a:gd name="connsiteX3" fmla="*/ 81485 w 162970"/>
                    <a:gd name="connsiteY3" fmla="*/ 260366 h 260365"/>
                    <a:gd name="connsiteX4" fmla="*/ 0 w 162970"/>
                    <a:gd name="connsiteY4" fmla="*/ 130183 h 260365"/>
                    <a:gd name="connsiteX5" fmla="*/ 40743 w 162970"/>
                    <a:gd name="connsiteY5" fmla="*/ 130183 h 260365"/>
                    <a:gd name="connsiteX6" fmla="*/ 81486 w 162970"/>
                    <a:gd name="connsiteY6" fmla="*/ 219623 h 260365"/>
                    <a:gd name="connsiteX7" fmla="*/ 122229 w 162970"/>
                    <a:gd name="connsiteY7" fmla="*/ 130183 h 260365"/>
                    <a:gd name="connsiteX8" fmla="*/ 81486 w 162970"/>
                    <a:gd name="connsiteY8" fmla="*/ 40743 h 260365"/>
                    <a:gd name="connsiteX9" fmla="*/ 40743 w 162970"/>
                    <a:gd name="connsiteY9" fmla="*/ 130183 h 260365"/>
                    <a:gd name="connsiteX0" fmla="*/ 0 w 162970"/>
                    <a:gd name="connsiteY0" fmla="*/ 130183 h 260366"/>
                    <a:gd name="connsiteX1" fmla="*/ 81485 w 162970"/>
                    <a:gd name="connsiteY1" fmla="*/ 0 h 260366"/>
                    <a:gd name="connsiteX2" fmla="*/ 162970 w 162970"/>
                    <a:gd name="connsiteY2" fmla="*/ 130183 h 260366"/>
                    <a:gd name="connsiteX3" fmla="*/ 81485 w 162970"/>
                    <a:gd name="connsiteY3" fmla="*/ 260366 h 260366"/>
                    <a:gd name="connsiteX4" fmla="*/ 0 w 162970"/>
                    <a:gd name="connsiteY4" fmla="*/ 130183 h 260366"/>
                    <a:gd name="connsiteX5" fmla="*/ 40743 w 162970"/>
                    <a:gd name="connsiteY5" fmla="*/ 130183 h 260366"/>
                    <a:gd name="connsiteX6" fmla="*/ 81486 w 162970"/>
                    <a:gd name="connsiteY6" fmla="*/ 219623 h 260366"/>
                    <a:gd name="connsiteX7" fmla="*/ 122229 w 162970"/>
                    <a:gd name="connsiteY7" fmla="*/ 130183 h 260366"/>
                    <a:gd name="connsiteX8" fmla="*/ 81486 w 162970"/>
                    <a:gd name="connsiteY8" fmla="*/ 40743 h 260366"/>
                    <a:gd name="connsiteX9" fmla="*/ 40743 w 162970"/>
                    <a:gd name="connsiteY9" fmla="*/ 130183 h 260366"/>
                    <a:gd name="connsiteX0" fmla="*/ 90 w 163150"/>
                    <a:gd name="connsiteY0" fmla="*/ 130577 h 260760"/>
                    <a:gd name="connsiteX1" fmla="*/ 81575 w 163150"/>
                    <a:gd name="connsiteY1" fmla="*/ 394 h 260760"/>
                    <a:gd name="connsiteX2" fmla="*/ 163060 w 163150"/>
                    <a:gd name="connsiteY2" fmla="*/ 130577 h 260760"/>
                    <a:gd name="connsiteX3" fmla="*/ 81575 w 163150"/>
                    <a:gd name="connsiteY3" fmla="*/ 260760 h 260760"/>
                    <a:gd name="connsiteX4" fmla="*/ 90 w 163150"/>
                    <a:gd name="connsiteY4" fmla="*/ 130577 h 260760"/>
                    <a:gd name="connsiteX5" fmla="*/ 40833 w 163150"/>
                    <a:gd name="connsiteY5" fmla="*/ 130577 h 260760"/>
                    <a:gd name="connsiteX6" fmla="*/ 81576 w 163150"/>
                    <a:gd name="connsiteY6" fmla="*/ 220017 h 260760"/>
                    <a:gd name="connsiteX7" fmla="*/ 122319 w 163150"/>
                    <a:gd name="connsiteY7" fmla="*/ 130577 h 260760"/>
                    <a:gd name="connsiteX8" fmla="*/ 81576 w 163150"/>
                    <a:gd name="connsiteY8" fmla="*/ 41137 h 260760"/>
                    <a:gd name="connsiteX9" fmla="*/ 40833 w 163150"/>
                    <a:gd name="connsiteY9" fmla="*/ 130577 h 2607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3150" h="260760">
                      <a:moveTo>
                        <a:pt x="90" y="130577"/>
                      </a:moveTo>
                      <a:cubicBezTo>
                        <a:pt x="90" y="58679"/>
                        <a:pt x="-6003" y="-5651"/>
                        <a:pt x="81575" y="394"/>
                      </a:cubicBezTo>
                      <a:cubicBezTo>
                        <a:pt x="169153" y="6439"/>
                        <a:pt x="163060" y="58679"/>
                        <a:pt x="163060" y="130577"/>
                      </a:cubicBezTo>
                      <a:cubicBezTo>
                        <a:pt x="163060" y="202475"/>
                        <a:pt x="126578" y="260760"/>
                        <a:pt x="81575" y="260760"/>
                      </a:cubicBezTo>
                      <a:cubicBezTo>
                        <a:pt x="36572" y="260760"/>
                        <a:pt x="90" y="202475"/>
                        <a:pt x="90" y="130577"/>
                      </a:cubicBezTo>
                      <a:close/>
                      <a:moveTo>
                        <a:pt x="40833" y="130577"/>
                      </a:moveTo>
                      <a:cubicBezTo>
                        <a:pt x="40833" y="179973"/>
                        <a:pt x="59074" y="220017"/>
                        <a:pt x="81576" y="220017"/>
                      </a:cubicBezTo>
                      <a:cubicBezTo>
                        <a:pt x="104078" y="220017"/>
                        <a:pt x="122319" y="179973"/>
                        <a:pt x="122319" y="130577"/>
                      </a:cubicBezTo>
                      <a:cubicBezTo>
                        <a:pt x="122319" y="81181"/>
                        <a:pt x="131982" y="49481"/>
                        <a:pt x="81576" y="41137"/>
                      </a:cubicBezTo>
                      <a:cubicBezTo>
                        <a:pt x="31170" y="32793"/>
                        <a:pt x="40833" y="81181"/>
                        <a:pt x="40833" y="13057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20" name="Group 419">
                <a:extLst>
                  <a:ext uri="{FF2B5EF4-FFF2-40B4-BE49-F238E27FC236}">
                    <a16:creationId xmlns:a16="http://schemas.microsoft.com/office/drawing/2014/main" id="{60575FC7-4E98-4431-AD6F-9B2012D6927D}"/>
                  </a:ext>
                </a:extLst>
              </p:cNvPr>
              <p:cNvGrpSpPr/>
              <p:nvPr/>
            </p:nvGrpSpPr>
            <p:grpSpPr>
              <a:xfrm>
                <a:off x="4246718" y="3001660"/>
                <a:ext cx="1210785" cy="256373"/>
                <a:chOff x="4246718" y="3001660"/>
                <a:chExt cx="1210785" cy="256373"/>
              </a:xfrm>
              <a:grpFill/>
            </p:grpSpPr>
            <p:sp>
              <p:nvSpPr>
                <p:cNvPr id="421" name="Rectangle 420">
                  <a:extLst>
                    <a:ext uri="{FF2B5EF4-FFF2-40B4-BE49-F238E27FC236}">
                      <a16:creationId xmlns:a16="http://schemas.microsoft.com/office/drawing/2014/main" id="{68212CCF-58F6-453D-AC9B-C5DD4A2A54E8}"/>
                    </a:ext>
                  </a:extLst>
                </p:cNvPr>
                <p:cNvSpPr/>
                <p:nvPr/>
              </p:nvSpPr>
              <p:spPr>
                <a:xfrm>
                  <a:off x="4246718" y="3001660"/>
                  <a:ext cx="478565" cy="2563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2" name="Rectangle 421">
                  <a:extLst>
                    <a:ext uri="{FF2B5EF4-FFF2-40B4-BE49-F238E27FC236}">
                      <a16:creationId xmlns:a16="http://schemas.microsoft.com/office/drawing/2014/main" id="{61D29A32-B557-4C09-BF04-69215BE8D111}"/>
                    </a:ext>
                  </a:extLst>
                </p:cNvPr>
                <p:cNvSpPr/>
                <p:nvPr/>
              </p:nvSpPr>
              <p:spPr>
                <a:xfrm>
                  <a:off x="4753991" y="3001660"/>
                  <a:ext cx="196240" cy="2563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Rectangle 422">
                  <a:extLst>
                    <a:ext uri="{FF2B5EF4-FFF2-40B4-BE49-F238E27FC236}">
                      <a16:creationId xmlns:a16="http://schemas.microsoft.com/office/drawing/2014/main" id="{339E4CFC-1110-45B4-8087-09E7A9264CDB}"/>
                    </a:ext>
                  </a:extLst>
                </p:cNvPr>
                <p:cNvSpPr/>
                <p:nvPr/>
              </p:nvSpPr>
              <p:spPr>
                <a:xfrm>
                  <a:off x="4978938" y="3001660"/>
                  <a:ext cx="478565" cy="2563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418" name="Rectangle 417">
              <a:extLst>
                <a:ext uri="{FF2B5EF4-FFF2-40B4-BE49-F238E27FC236}">
                  <a16:creationId xmlns:a16="http://schemas.microsoft.com/office/drawing/2014/main" id="{4D45064E-4DFA-4C65-AE73-1301454DE853}"/>
                </a:ext>
              </a:extLst>
            </p:cNvPr>
            <p:cNvSpPr/>
            <p:nvPr/>
          </p:nvSpPr>
          <p:spPr>
            <a:xfrm>
              <a:off x="1583074" y="2291141"/>
              <a:ext cx="1137131" cy="11643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5341F4FB-E59D-4A47-9E3D-9A52EB2466C2}"/>
              </a:ext>
            </a:extLst>
          </p:cNvPr>
          <p:cNvGrpSpPr/>
          <p:nvPr/>
        </p:nvGrpSpPr>
        <p:grpSpPr>
          <a:xfrm>
            <a:off x="6739898" y="2059081"/>
            <a:ext cx="1426331" cy="2569246"/>
            <a:chOff x="1546247" y="1662589"/>
            <a:chExt cx="1210785" cy="2180982"/>
          </a:xfrm>
          <a:solidFill>
            <a:schemeClr val="accent3"/>
          </a:solidFill>
        </p:grpSpPr>
        <p:grpSp>
          <p:nvGrpSpPr>
            <p:cNvPr id="427" name="Group 426">
              <a:extLst>
                <a:ext uri="{FF2B5EF4-FFF2-40B4-BE49-F238E27FC236}">
                  <a16:creationId xmlns:a16="http://schemas.microsoft.com/office/drawing/2014/main" id="{E650CCAC-BD46-4AC5-80B1-C3363D9F6B45}"/>
                </a:ext>
              </a:extLst>
            </p:cNvPr>
            <p:cNvGrpSpPr/>
            <p:nvPr/>
          </p:nvGrpSpPr>
          <p:grpSpPr>
            <a:xfrm>
              <a:off x="1546247" y="1662589"/>
              <a:ext cx="1210785" cy="604132"/>
              <a:chOff x="4246718" y="2653901"/>
              <a:chExt cx="1210785" cy="604132"/>
            </a:xfrm>
            <a:grpFill/>
          </p:grpSpPr>
          <p:grpSp>
            <p:nvGrpSpPr>
              <p:cNvPr id="429" name="Group 428">
                <a:extLst>
                  <a:ext uri="{FF2B5EF4-FFF2-40B4-BE49-F238E27FC236}">
                    <a16:creationId xmlns:a16="http://schemas.microsoft.com/office/drawing/2014/main" id="{DC2E0858-DC78-4D3D-BC4D-0960CA8F94D1}"/>
                  </a:ext>
                </a:extLst>
              </p:cNvPr>
              <p:cNvGrpSpPr/>
              <p:nvPr/>
            </p:nvGrpSpPr>
            <p:grpSpPr>
              <a:xfrm>
                <a:off x="4593852" y="2653901"/>
                <a:ext cx="516517" cy="347759"/>
                <a:chOff x="2122888" y="5481006"/>
                <a:chExt cx="380665" cy="256293"/>
              </a:xfrm>
              <a:grpFill/>
            </p:grpSpPr>
            <p:sp>
              <p:nvSpPr>
                <p:cNvPr id="434" name="Circle: Hollow 51">
                  <a:extLst>
                    <a:ext uri="{FF2B5EF4-FFF2-40B4-BE49-F238E27FC236}">
                      <a16:creationId xmlns:a16="http://schemas.microsoft.com/office/drawing/2014/main" id="{682A3B02-5CCD-4F60-BF83-6E12D928A427}"/>
                    </a:ext>
                  </a:extLst>
                </p:cNvPr>
                <p:cNvSpPr/>
                <p:nvPr/>
              </p:nvSpPr>
              <p:spPr>
                <a:xfrm rot="18900000">
                  <a:off x="2122888" y="5481006"/>
                  <a:ext cx="193856" cy="256293"/>
                </a:xfrm>
                <a:custGeom>
                  <a:avLst/>
                  <a:gdLst>
                    <a:gd name="connsiteX0" fmla="*/ 0 w 229444"/>
                    <a:gd name="connsiteY0" fmla="*/ 154754 h 309507"/>
                    <a:gd name="connsiteX1" fmla="*/ 114722 w 229444"/>
                    <a:gd name="connsiteY1" fmla="*/ 0 h 309507"/>
                    <a:gd name="connsiteX2" fmla="*/ 229444 w 229444"/>
                    <a:gd name="connsiteY2" fmla="*/ 154754 h 309507"/>
                    <a:gd name="connsiteX3" fmla="*/ 114722 w 229444"/>
                    <a:gd name="connsiteY3" fmla="*/ 309508 h 309507"/>
                    <a:gd name="connsiteX4" fmla="*/ 0 w 229444"/>
                    <a:gd name="connsiteY4" fmla="*/ 154754 h 309507"/>
                    <a:gd name="connsiteX5" fmla="*/ 57361 w 229444"/>
                    <a:gd name="connsiteY5" fmla="*/ 154754 h 309507"/>
                    <a:gd name="connsiteX6" fmla="*/ 114722 w 229444"/>
                    <a:gd name="connsiteY6" fmla="*/ 252147 h 309507"/>
                    <a:gd name="connsiteX7" fmla="*/ 172083 w 229444"/>
                    <a:gd name="connsiteY7" fmla="*/ 154754 h 309507"/>
                    <a:gd name="connsiteX8" fmla="*/ 114722 w 229444"/>
                    <a:gd name="connsiteY8" fmla="*/ 57361 h 309507"/>
                    <a:gd name="connsiteX9" fmla="*/ 57361 w 229444"/>
                    <a:gd name="connsiteY9" fmla="*/ 154754 h 309507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57361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36084 w 229444"/>
                    <a:gd name="connsiteY8" fmla="*/ 60274 h 309508"/>
                    <a:gd name="connsiteX9" fmla="*/ 57361 w 229444"/>
                    <a:gd name="connsiteY9" fmla="*/ 154754 h 309508"/>
                    <a:gd name="connsiteX0" fmla="*/ 7923 w 237367"/>
                    <a:gd name="connsiteY0" fmla="*/ 154754 h 309508"/>
                    <a:gd name="connsiteX1" fmla="*/ 122645 w 237367"/>
                    <a:gd name="connsiteY1" fmla="*/ 0 h 309508"/>
                    <a:gd name="connsiteX2" fmla="*/ 237367 w 237367"/>
                    <a:gd name="connsiteY2" fmla="*/ 154754 h 309508"/>
                    <a:gd name="connsiteX3" fmla="*/ 122645 w 237367"/>
                    <a:gd name="connsiteY3" fmla="*/ 309508 h 309508"/>
                    <a:gd name="connsiteX4" fmla="*/ 7923 w 237367"/>
                    <a:gd name="connsiteY4" fmla="*/ 154754 h 309508"/>
                    <a:gd name="connsiteX5" fmla="*/ 65284 w 237367"/>
                    <a:gd name="connsiteY5" fmla="*/ 154754 h 309508"/>
                    <a:gd name="connsiteX6" fmla="*/ 122645 w 237367"/>
                    <a:gd name="connsiteY6" fmla="*/ 252147 h 309508"/>
                    <a:gd name="connsiteX7" fmla="*/ 180006 w 237367"/>
                    <a:gd name="connsiteY7" fmla="*/ 154754 h 309508"/>
                    <a:gd name="connsiteX8" fmla="*/ 44007 w 237367"/>
                    <a:gd name="connsiteY8" fmla="*/ 60274 h 309508"/>
                    <a:gd name="connsiteX9" fmla="*/ 65284 w 237367"/>
                    <a:gd name="connsiteY9" fmla="*/ 154754 h 309508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57361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103072 w 229444"/>
                    <a:gd name="connsiteY8" fmla="*/ 57362 h 309508"/>
                    <a:gd name="connsiteX9" fmla="*/ 57361 w 229444"/>
                    <a:gd name="connsiteY9" fmla="*/ 154754 h 309508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45710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103072 w 229444"/>
                    <a:gd name="connsiteY8" fmla="*/ 57362 h 309508"/>
                    <a:gd name="connsiteX9" fmla="*/ 45710 w 229444"/>
                    <a:gd name="connsiteY9" fmla="*/ 154754 h 309508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45710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103072 w 229444"/>
                    <a:gd name="connsiteY8" fmla="*/ 57362 h 309508"/>
                    <a:gd name="connsiteX9" fmla="*/ 45710 w 229444"/>
                    <a:gd name="connsiteY9" fmla="*/ 154754 h 309508"/>
                    <a:gd name="connsiteX0" fmla="*/ 0 w 229444"/>
                    <a:gd name="connsiteY0" fmla="*/ 154839 h 309593"/>
                    <a:gd name="connsiteX1" fmla="*/ 114722 w 229444"/>
                    <a:gd name="connsiteY1" fmla="*/ 85 h 309593"/>
                    <a:gd name="connsiteX2" fmla="*/ 229444 w 229444"/>
                    <a:gd name="connsiteY2" fmla="*/ 154839 h 309593"/>
                    <a:gd name="connsiteX3" fmla="*/ 114722 w 229444"/>
                    <a:gd name="connsiteY3" fmla="*/ 309593 h 309593"/>
                    <a:gd name="connsiteX4" fmla="*/ 0 w 229444"/>
                    <a:gd name="connsiteY4" fmla="*/ 154839 h 309593"/>
                    <a:gd name="connsiteX5" fmla="*/ 45710 w 229444"/>
                    <a:gd name="connsiteY5" fmla="*/ 154839 h 309593"/>
                    <a:gd name="connsiteX6" fmla="*/ 114722 w 229444"/>
                    <a:gd name="connsiteY6" fmla="*/ 252232 h 309593"/>
                    <a:gd name="connsiteX7" fmla="*/ 172083 w 229444"/>
                    <a:gd name="connsiteY7" fmla="*/ 154839 h 309593"/>
                    <a:gd name="connsiteX8" fmla="*/ 103072 w 229444"/>
                    <a:gd name="connsiteY8" fmla="*/ 57447 h 309593"/>
                    <a:gd name="connsiteX9" fmla="*/ 45710 w 229444"/>
                    <a:gd name="connsiteY9" fmla="*/ 154839 h 309593"/>
                    <a:gd name="connsiteX0" fmla="*/ 5075 w 234519"/>
                    <a:gd name="connsiteY0" fmla="*/ 154846 h 309600"/>
                    <a:gd name="connsiteX1" fmla="*/ 119797 w 234519"/>
                    <a:gd name="connsiteY1" fmla="*/ 92 h 309600"/>
                    <a:gd name="connsiteX2" fmla="*/ 234519 w 234519"/>
                    <a:gd name="connsiteY2" fmla="*/ 154846 h 309600"/>
                    <a:gd name="connsiteX3" fmla="*/ 119797 w 234519"/>
                    <a:gd name="connsiteY3" fmla="*/ 309600 h 309600"/>
                    <a:gd name="connsiteX4" fmla="*/ 5075 w 234519"/>
                    <a:gd name="connsiteY4" fmla="*/ 154846 h 309600"/>
                    <a:gd name="connsiteX5" fmla="*/ 50785 w 234519"/>
                    <a:gd name="connsiteY5" fmla="*/ 154846 h 309600"/>
                    <a:gd name="connsiteX6" fmla="*/ 119797 w 234519"/>
                    <a:gd name="connsiteY6" fmla="*/ 252239 h 309600"/>
                    <a:gd name="connsiteX7" fmla="*/ 177158 w 234519"/>
                    <a:gd name="connsiteY7" fmla="*/ 154846 h 309600"/>
                    <a:gd name="connsiteX8" fmla="*/ 108147 w 234519"/>
                    <a:gd name="connsiteY8" fmla="*/ 57454 h 309600"/>
                    <a:gd name="connsiteX9" fmla="*/ 50785 w 234519"/>
                    <a:gd name="connsiteY9" fmla="*/ 154846 h 309600"/>
                    <a:gd name="connsiteX0" fmla="*/ 5075 w 236533"/>
                    <a:gd name="connsiteY0" fmla="*/ 154846 h 309600"/>
                    <a:gd name="connsiteX1" fmla="*/ 119797 w 236533"/>
                    <a:gd name="connsiteY1" fmla="*/ 92 h 309600"/>
                    <a:gd name="connsiteX2" fmla="*/ 234519 w 236533"/>
                    <a:gd name="connsiteY2" fmla="*/ 154846 h 309600"/>
                    <a:gd name="connsiteX3" fmla="*/ 119797 w 236533"/>
                    <a:gd name="connsiteY3" fmla="*/ 309600 h 309600"/>
                    <a:gd name="connsiteX4" fmla="*/ 5075 w 236533"/>
                    <a:gd name="connsiteY4" fmla="*/ 154846 h 309600"/>
                    <a:gd name="connsiteX5" fmla="*/ 50785 w 236533"/>
                    <a:gd name="connsiteY5" fmla="*/ 154846 h 309600"/>
                    <a:gd name="connsiteX6" fmla="*/ 119797 w 236533"/>
                    <a:gd name="connsiteY6" fmla="*/ 252239 h 309600"/>
                    <a:gd name="connsiteX7" fmla="*/ 177158 w 236533"/>
                    <a:gd name="connsiteY7" fmla="*/ 154846 h 309600"/>
                    <a:gd name="connsiteX8" fmla="*/ 108147 w 236533"/>
                    <a:gd name="connsiteY8" fmla="*/ 57454 h 309600"/>
                    <a:gd name="connsiteX9" fmla="*/ 50785 w 236533"/>
                    <a:gd name="connsiteY9" fmla="*/ 154846 h 309600"/>
                    <a:gd name="connsiteX0" fmla="*/ 5075 w 236533"/>
                    <a:gd name="connsiteY0" fmla="*/ 154846 h 309600"/>
                    <a:gd name="connsiteX1" fmla="*/ 119797 w 236533"/>
                    <a:gd name="connsiteY1" fmla="*/ 92 h 309600"/>
                    <a:gd name="connsiteX2" fmla="*/ 234519 w 236533"/>
                    <a:gd name="connsiteY2" fmla="*/ 154846 h 309600"/>
                    <a:gd name="connsiteX3" fmla="*/ 119797 w 236533"/>
                    <a:gd name="connsiteY3" fmla="*/ 309600 h 309600"/>
                    <a:gd name="connsiteX4" fmla="*/ 5075 w 236533"/>
                    <a:gd name="connsiteY4" fmla="*/ 154846 h 309600"/>
                    <a:gd name="connsiteX5" fmla="*/ 50785 w 236533"/>
                    <a:gd name="connsiteY5" fmla="*/ 154846 h 309600"/>
                    <a:gd name="connsiteX6" fmla="*/ 116884 w 236533"/>
                    <a:gd name="connsiteY6" fmla="*/ 278451 h 309600"/>
                    <a:gd name="connsiteX7" fmla="*/ 177158 w 236533"/>
                    <a:gd name="connsiteY7" fmla="*/ 154846 h 309600"/>
                    <a:gd name="connsiteX8" fmla="*/ 108147 w 236533"/>
                    <a:gd name="connsiteY8" fmla="*/ 57454 h 309600"/>
                    <a:gd name="connsiteX9" fmla="*/ 50785 w 236533"/>
                    <a:gd name="connsiteY9" fmla="*/ 154846 h 309600"/>
                    <a:gd name="connsiteX0" fmla="*/ 3549 w 234177"/>
                    <a:gd name="connsiteY0" fmla="*/ 154846 h 309600"/>
                    <a:gd name="connsiteX1" fmla="*/ 118271 w 234177"/>
                    <a:gd name="connsiteY1" fmla="*/ 92 h 309600"/>
                    <a:gd name="connsiteX2" fmla="*/ 232993 w 234177"/>
                    <a:gd name="connsiteY2" fmla="*/ 154846 h 309600"/>
                    <a:gd name="connsiteX3" fmla="*/ 118271 w 234177"/>
                    <a:gd name="connsiteY3" fmla="*/ 309600 h 309600"/>
                    <a:gd name="connsiteX4" fmla="*/ 3549 w 234177"/>
                    <a:gd name="connsiteY4" fmla="*/ 154846 h 309600"/>
                    <a:gd name="connsiteX5" fmla="*/ 49259 w 234177"/>
                    <a:gd name="connsiteY5" fmla="*/ 154846 h 309600"/>
                    <a:gd name="connsiteX6" fmla="*/ 115358 w 234177"/>
                    <a:gd name="connsiteY6" fmla="*/ 278451 h 309600"/>
                    <a:gd name="connsiteX7" fmla="*/ 175632 w 234177"/>
                    <a:gd name="connsiteY7" fmla="*/ 154846 h 309600"/>
                    <a:gd name="connsiteX8" fmla="*/ 106621 w 234177"/>
                    <a:gd name="connsiteY8" fmla="*/ 57454 h 309600"/>
                    <a:gd name="connsiteX9" fmla="*/ 49259 w 234177"/>
                    <a:gd name="connsiteY9" fmla="*/ 154846 h 309600"/>
                    <a:gd name="connsiteX0" fmla="*/ 3549 w 234177"/>
                    <a:gd name="connsiteY0" fmla="*/ 154846 h 309600"/>
                    <a:gd name="connsiteX1" fmla="*/ 118271 w 234177"/>
                    <a:gd name="connsiteY1" fmla="*/ 92 h 309600"/>
                    <a:gd name="connsiteX2" fmla="*/ 232993 w 234177"/>
                    <a:gd name="connsiteY2" fmla="*/ 154846 h 309600"/>
                    <a:gd name="connsiteX3" fmla="*/ 118271 w 234177"/>
                    <a:gd name="connsiteY3" fmla="*/ 309600 h 309600"/>
                    <a:gd name="connsiteX4" fmla="*/ 3549 w 234177"/>
                    <a:gd name="connsiteY4" fmla="*/ 154846 h 309600"/>
                    <a:gd name="connsiteX5" fmla="*/ 49259 w 234177"/>
                    <a:gd name="connsiteY5" fmla="*/ 154846 h 309600"/>
                    <a:gd name="connsiteX6" fmla="*/ 115358 w 234177"/>
                    <a:gd name="connsiteY6" fmla="*/ 278451 h 309600"/>
                    <a:gd name="connsiteX7" fmla="*/ 175632 w 234177"/>
                    <a:gd name="connsiteY7" fmla="*/ 154846 h 309600"/>
                    <a:gd name="connsiteX8" fmla="*/ 106621 w 234177"/>
                    <a:gd name="connsiteY8" fmla="*/ 57454 h 309600"/>
                    <a:gd name="connsiteX9" fmla="*/ 49259 w 234177"/>
                    <a:gd name="connsiteY9" fmla="*/ 154846 h 309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34177" h="309600">
                      <a:moveTo>
                        <a:pt x="3549" y="154846"/>
                      </a:moveTo>
                      <a:cubicBezTo>
                        <a:pt x="-13926" y="63553"/>
                        <a:pt x="34526" y="-2820"/>
                        <a:pt x="118271" y="92"/>
                      </a:cubicBezTo>
                      <a:cubicBezTo>
                        <a:pt x="202016" y="3004"/>
                        <a:pt x="241730" y="72290"/>
                        <a:pt x="232993" y="154846"/>
                      </a:cubicBezTo>
                      <a:cubicBezTo>
                        <a:pt x="224256" y="237402"/>
                        <a:pt x="181630" y="309600"/>
                        <a:pt x="118271" y="309600"/>
                      </a:cubicBezTo>
                      <a:cubicBezTo>
                        <a:pt x="54912" y="309600"/>
                        <a:pt x="21024" y="246139"/>
                        <a:pt x="3549" y="154846"/>
                      </a:cubicBezTo>
                      <a:close/>
                      <a:moveTo>
                        <a:pt x="49259" y="154846"/>
                      </a:moveTo>
                      <a:cubicBezTo>
                        <a:pt x="50715" y="191679"/>
                        <a:pt x="94296" y="278451"/>
                        <a:pt x="115358" y="278451"/>
                      </a:cubicBezTo>
                      <a:cubicBezTo>
                        <a:pt x="136420" y="278451"/>
                        <a:pt x="175632" y="208635"/>
                        <a:pt x="175632" y="154846"/>
                      </a:cubicBezTo>
                      <a:cubicBezTo>
                        <a:pt x="175632" y="101057"/>
                        <a:pt x="183348" y="53559"/>
                        <a:pt x="106621" y="57454"/>
                      </a:cubicBezTo>
                      <a:cubicBezTo>
                        <a:pt x="29894" y="61349"/>
                        <a:pt x="47803" y="118013"/>
                        <a:pt x="49259" y="1548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5" name="Circle: Hollow 52">
                  <a:extLst>
                    <a:ext uri="{FF2B5EF4-FFF2-40B4-BE49-F238E27FC236}">
                      <a16:creationId xmlns:a16="http://schemas.microsoft.com/office/drawing/2014/main" id="{FD142249-A0EB-4A4C-89F6-331B9555B908}"/>
                    </a:ext>
                  </a:extLst>
                </p:cNvPr>
                <p:cNvSpPr/>
                <p:nvPr/>
              </p:nvSpPr>
              <p:spPr>
                <a:xfrm rot="3913211">
                  <a:off x="2334367" y="5544602"/>
                  <a:ext cx="130229" cy="208143"/>
                </a:xfrm>
                <a:custGeom>
                  <a:avLst/>
                  <a:gdLst>
                    <a:gd name="connsiteX0" fmla="*/ 0 w 162970"/>
                    <a:gd name="connsiteY0" fmla="*/ 130183 h 260365"/>
                    <a:gd name="connsiteX1" fmla="*/ 81485 w 162970"/>
                    <a:gd name="connsiteY1" fmla="*/ 0 h 260365"/>
                    <a:gd name="connsiteX2" fmla="*/ 162970 w 162970"/>
                    <a:gd name="connsiteY2" fmla="*/ 130183 h 260365"/>
                    <a:gd name="connsiteX3" fmla="*/ 81485 w 162970"/>
                    <a:gd name="connsiteY3" fmla="*/ 260366 h 260365"/>
                    <a:gd name="connsiteX4" fmla="*/ 0 w 162970"/>
                    <a:gd name="connsiteY4" fmla="*/ 130183 h 260365"/>
                    <a:gd name="connsiteX5" fmla="*/ 40743 w 162970"/>
                    <a:gd name="connsiteY5" fmla="*/ 130183 h 260365"/>
                    <a:gd name="connsiteX6" fmla="*/ 81486 w 162970"/>
                    <a:gd name="connsiteY6" fmla="*/ 219623 h 260365"/>
                    <a:gd name="connsiteX7" fmla="*/ 122229 w 162970"/>
                    <a:gd name="connsiteY7" fmla="*/ 130183 h 260365"/>
                    <a:gd name="connsiteX8" fmla="*/ 81486 w 162970"/>
                    <a:gd name="connsiteY8" fmla="*/ 40743 h 260365"/>
                    <a:gd name="connsiteX9" fmla="*/ 40743 w 162970"/>
                    <a:gd name="connsiteY9" fmla="*/ 130183 h 260365"/>
                    <a:gd name="connsiteX0" fmla="*/ 0 w 162970"/>
                    <a:gd name="connsiteY0" fmla="*/ 130183 h 260366"/>
                    <a:gd name="connsiteX1" fmla="*/ 81485 w 162970"/>
                    <a:gd name="connsiteY1" fmla="*/ 0 h 260366"/>
                    <a:gd name="connsiteX2" fmla="*/ 162970 w 162970"/>
                    <a:gd name="connsiteY2" fmla="*/ 130183 h 260366"/>
                    <a:gd name="connsiteX3" fmla="*/ 81485 w 162970"/>
                    <a:gd name="connsiteY3" fmla="*/ 260366 h 260366"/>
                    <a:gd name="connsiteX4" fmla="*/ 0 w 162970"/>
                    <a:gd name="connsiteY4" fmla="*/ 130183 h 260366"/>
                    <a:gd name="connsiteX5" fmla="*/ 40743 w 162970"/>
                    <a:gd name="connsiteY5" fmla="*/ 130183 h 260366"/>
                    <a:gd name="connsiteX6" fmla="*/ 81486 w 162970"/>
                    <a:gd name="connsiteY6" fmla="*/ 219623 h 260366"/>
                    <a:gd name="connsiteX7" fmla="*/ 122229 w 162970"/>
                    <a:gd name="connsiteY7" fmla="*/ 130183 h 260366"/>
                    <a:gd name="connsiteX8" fmla="*/ 81486 w 162970"/>
                    <a:gd name="connsiteY8" fmla="*/ 40743 h 260366"/>
                    <a:gd name="connsiteX9" fmla="*/ 40743 w 162970"/>
                    <a:gd name="connsiteY9" fmla="*/ 130183 h 260366"/>
                    <a:gd name="connsiteX0" fmla="*/ 90 w 163150"/>
                    <a:gd name="connsiteY0" fmla="*/ 130577 h 260760"/>
                    <a:gd name="connsiteX1" fmla="*/ 81575 w 163150"/>
                    <a:gd name="connsiteY1" fmla="*/ 394 h 260760"/>
                    <a:gd name="connsiteX2" fmla="*/ 163060 w 163150"/>
                    <a:gd name="connsiteY2" fmla="*/ 130577 h 260760"/>
                    <a:gd name="connsiteX3" fmla="*/ 81575 w 163150"/>
                    <a:gd name="connsiteY3" fmla="*/ 260760 h 260760"/>
                    <a:gd name="connsiteX4" fmla="*/ 90 w 163150"/>
                    <a:gd name="connsiteY4" fmla="*/ 130577 h 260760"/>
                    <a:gd name="connsiteX5" fmla="*/ 40833 w 163150"/>
                    <a:gd name="connsiteY5" fmla="*/ 130577 h 260760"/>
                    <a:gd name="connsiteX6" fmla="*/ 81576 w 163150"/>
                    <a:gd name="connsiteY6" fmla="*/ 220017 h 260760"/>
                    <a:gd name="connsiteX7" fmla="*/ 122319 w 163150"/>
                    <a:gd name="connsiteY7" fmla="*/ 130577 h 260760"/>
                    <a:gd name="connsiteX8" fmla="*/ 81576 w 163150"/>
                    <a:gd name="connsiteY8" fmla="*/ 41137 h 260760"/>
                    <a:gd name="connsiteX9" fmla="*/ 40833 w 163150"/>
                    <a:gd name="connsiteY9" fmla="*/ 130577 h 2607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3150" h="260760">
                      <a:moveTo>
                        <a:pt x="90" y="130577"/>
                      </a:moveTo>
                      <a:cubicBezTo>
                        <a:pt x="90" y="58679"/>
                        <a:pt x="-6003" y="-5651"/>
                        <a:pt x="81575" y="394"/>
                      </a:cubicBezTo>
                      <a:cubicBezTo>
                        <a:pt x="169153" y="6439"/>
                        <a:pt x="163060" y="58679"/>
                        <a:pt x="163060" y="130577"/>
                      </a:cubicBezTo>
                      <a:cubicBezTo>
                        <a:pt x="163060" y="202475"/>
                        <a:pt x="126578" y="260760"/>
                        <a:pt x="81575" y="260760"/>
                      </a:cubicBezTo>
                      <a:cubicBezTo>
                        <a:pt x="36572" y="260760"/>
                        <a:pt x="90" y="202475"/>
                        <a:pt x="90" y="130577"/>
                      </a:cubicBezTo>
                      <a:close/>
                      <a:moveTo>
                        <a:pt x="40833" y="130577"/>
                      </a:moveTo>
                      <a:cubicBezTo>
                        <a:pt x="40833" y="179973"/>
                        <a:pt x="59074" y="220017"/>
                        <a:pt x="81576" y="220017"/>
                      </a:cubicBezTo>
                      <a:cubicBezTo>
                        <a:pt x="104078" y="220017"/>
                        <a:pt x="122319" y="179973"/>
                        <a:pt x="122319" y="130577"/>
                      </a:cubicBezTo>
                      <a:cubicBezTo>
                        <a:pt x="122319" y="81181"/>
                        <a:pt x="131982" y="49481"/>
                        <a:pt x="81576" y="41137"/>
                      </a:cubicBezTo>
                      <a:cubicBezTo>
                        <a:pt x="31170" y="32793"/>
                        <a:pt x="40833" y="81181"/>
                        <a:pt x="40833" y="13057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30" name="Group 429">
                <a:extLst>
                  <a:ext uri="{FF2B5EF4-FFF2-40B4-BE49-F238E27FC236}">
                    <a16:creationId xmlns:a16="http://schemas.microsoft.com/office/drawing/2014/main" id="{189A20B6-0236-4788-AD83-DAF7098081B8}"/>
                  </a:ext>
                </a:extLst>
              </p:cNvPr>
              <p:cNvGrpSpPr/>
              <p:nvPr/>
            </p:nvGrpSpPr>
            <p:grpSpPr>
              <a:xfrm>
                <a:off x="4246718" y="3001660"/>
                <a:ext cx="1210785" cy="256373"/>
                <a:chOff x="4246718" y="3001660"/>
                <a:chExt cx="1210785" cy="256373"/>
              </a:xfrm>
              <a:grpFill/>
            </p:grpSpPr>
            <p:sp>
              <p:nvSpPr>
                <p:cNvPr id="431" name="Rectangle 430">
                  <a:extLst>
                    <a:ext uri="{FF2B5EF4-FFF2-40B4-BE49-F238E27FC236}">
                      <a16:creationId xmlns:a16="http://schemas.microsoft.com/office/drawing/2014/main" id="{EC30E76C-8078-46CA-82C8-3867672AD663}"/>
                    </a:ext>
                  </a:extLst>
                </p:cNvPr>
                <p:cNvSpPr/>
                <p:nvPr/>
              </p:nvSpPr>
              <p:spPr>
                <a:xfrm>
                  <a:off x="4246718" y="3001660"/>
                  <a:ext cx="478565" cy="2563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2" name="Rectangle 431">
                  <a:extLst>
                    <a:ext uri="{FF2B5EF4-FFF2-40B4-BE49-F238E27FC236}">
                      <a16:creationId xmlns:a16="http://schemas.microsoft.com/office/drawing/2014/main" id="{3227267B-517B-48CB-B476-8F65E879991D}"/>
                    </a:ext>
                  </a:extLst>
                </p:cNvPr>
                <p:cNvSpPr/>
                <p:nvPr/>
              </p:nvSpPr>
              <p:spPr>
                <a:xfrm>
                  <a:off x="4753991" y="3001660"/>
                  <a:ext cx="196240" cy="2563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Rectangle 432">
                  <a:extLst>
                    <a:ext uri="{FF2B5EF4-FFF2-40B4-BE49-F238E27FC236}">
                      <a16:creationId xmlns:a16="http://schemas.microsoft.com/office/drawing/2014/main" id="{DB8A2617-DA27-4960-8080-86C55ABF00CC}"/>
                    </a:ext>
                  </a:extLst>
                </p:cNvPr>
                <p:cNvSpPr/>
                <p:nvPr/>
              </p:nvSpPr>
              <p:spPr>
                <a:xfrm>
                  <a:off x="4978938" y="3001660"/>
                  <a:ext cx="478565" cy="2563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428" name="Rectangle 427">
              <a:extLst>
                <a:ext uri="{FF2B5EF4-FFF2-40B4-BE49-F238E27FC236}">
                  <a16:creationId xmlns:a16="http://schemas.microsoft.com/office/drawing/2014/main" id="{48AF0D7F-C52F-414E-9E07-E63EBFE43127}"/>
                </a:ext>
              </a:extLst>
            </p:cNvPr>
            <p:cNvSpPr/>
            <p:nvPr/>
          </p:nvSpPr>
          <p:spPr>
            <a:xfrm>
              <a:off x="1583074" y="2291139"/>
              <a:ext cx="1137131" cy="1552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6" name="Group 435">
            <a:extLst>
              <a:ext uri="{FF2B5EF4-FFF2-40B4-BE49-F238E27FC236}">
                <a16:creationId xmlns:a16="http://schemas.microsoft.com/office/drawing/2014/main" id="{EA7EBF5D-C579-4DA4-A138-36C52C03A5F4}"/>
              </a:ext>
            </a:extLst>
          </p:cNvPr>
          <p:cNvGrpSpPr/>
          <p:nvPr/>
        </p:nvGrpSpPr>
        <p:grpSpPr>
          <a:xfrm>
            <a:off x="9454023" y="1601881"/>
            <a:ext cx="1426331" cy="3026446"/>
            <a:chOff x="1546247" y="1662589"/>
            <a:chExt cx="1210785" cy="2569092"/>
          </a:xfrm>
          <a:solidFill>
            <a:schemeClr val="accent4"/>
          </a:solidFill>
        </p:grpSpPr>
        <p:grpSp>
          <p:nvGrpSpPr>
            <p:cNvPr id="437" name="Group 436">
              <a:extLst>
                <a:ext uri="{FF2B5EF4-FFF2-40B4-BE49-F238E27FC236}">
                  <a16:creationId xmlns:a16="http://schemas.microsoft.com/office/drawing/2014/main" id="{0F967418-7C25-4A5C-BF9E-0D3271022574}"/>
                </a:ext>
              </a:extLst>
            </p:cNvPr>
            <p:cNvGrpSpPr/>
            <p:nvPr/>
          </p:nvGrpSpPr>
          <p:grpSpPr>
            <a:xfrm>
              <a:off x="1546247" y="1662589"/>
              <a:ext cx="1210785" cy="604132"/>
              <a:chOff x="4246718" y="2653901"/>
              <a:chExt cx="1210785" cy="604132"/>
            </a:xfrm>
            <a:grpFill/>
          </p:grpSpPr>
          <p:grpSp>
            <p:nvGrpSpPr>
              <p:cNvPr id="439" name="Group 438">
                <a:extLst>
                  <a:ext uri="{FF2B5EF4-FFF2-40B4-BE49-F238E27FC236}">
                    <a16:creationId xmlns:a16="http://schemas.microsoft.com/office/drawing/2014/main" id="{C0184CDF-A3CD-45A8-BB4B-9A470ACA0421}"/>
                  </a:ext>
                </a:extLst>
              </p:cNvPr>
              <p:cNvGrpSpPr/>
              <p:nvPr/>
            </p:nvGrpSpPr>
            <p:grpSpPr>
              <a:xfrm>
                <a:off x="4593852" y="2653901"/>
                <a:ext cx="516517" cy="347759"/>
                <a:chOff x="2122888" y="5481006"/>
                <a:chExt cx="380665" cy="256293"/>
              </a:xfrm>
              <a:grpFill/>
            </p:grpSpPr>
            <p:sp>
              <p:nvSpPr>
                <p:cNvPr id="444" name="Circle: Hollow 51">
                  <a:extLst>
                    <a:ext uri="{FF2B5EF4-FFF2-40B4-BE49-F238E27FC236}">
                      <a16:creationId xmlns:a16="http://schemas.microsoft.com/office/drawing/2014/main" id="{F4B4209D-7D2F-4C54-B8E2-05D030B1B1FF}"/>
                    </a:ext>
                  </a:extLst>
                </p:cNvPr>
                <p:cNvSpPr/>
                <p:nvPr/>
              </p:nvSpPr>
              <p:spPr>
                <a:xfrm rot="18900000">
                  <a:off x="2122888" y="5481006"/>
                  <a:ext cx="193856" cy="256293"/>
                </a:xfrm>
                <a:custGeom>
                  <a:avLst/>
                  <a:gdLst>
                    <a:gd name="connsiteX0" fmla="*/ 0 w 229444"/>
                    <a:gd name="connsiteY0" fmla="*/ 154754 h 309507"/>
                    <a:gd name="connsiteX1" fmla="*/ 114722 w 229444"/>
                    <a:gd name="connsiteY1" fmla="*/ 0 h 309507"/>
                    <a:gd name="connsiteX2" fmla="*/ 229444 w 229444"/>
                    <a:gd name="connsiteY2" fmla="*/ 154754 h 309507"/>
                    <a:gd name="connsiteX3" fmla="*/ 114722 w 229444"/>
                    <a:gd name="connsiteY3" fmla="*/ 309508 h 309507"/>
                    <a:gd name="connsiteX4" fmla="*/ 0 w 229444"/>
                    <a:gd name="connsiteY4" fmla="*/ 154754 h 309507"/>
                    <a:gd name="connsiteX5" fmla="*/ 57361 w 229444"/>
                    <a:gd name="connsiteY5" fmla="*/ 154754 h 309507"/>
                    <a:gd name="connsiteX6" fmla="*/ 114722 w 229444"/>
                    <a:gd name="connsiteY6" fmla="*/ 252147 h 309507"/>
                    <a:gd name="connsiteX7" fmla="*/ 172083 w 229444"/>
                    <a:gd name="connsiteY7" fmla="*/ 154754 h 309507"/>
                    <a:gd name="connsiteX8" fmla="*/ 114722 w 229444"/>
                    <a:gd name="connsiteY8" fmla="*/ 57361 h 309507"/>
                    <a:gd name="connsiteX9" fmla="*/ 57361 w 229444"/>
                    <a:gd name="connsiteY9" fmla="*/ 154754 h 309507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57361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36084 w 229444"/>
                    <a:gd name="connsiteY8" fmla="*/ 60274 h 309508"/>
                    <a:gd name="connsiteX9" fmla="*/ 57361 w 229444"/>
                    <a:gd name="connsiteY9" fmla="*/ 154754 h 309508"/>
                    <a:gd name="connsiteX0" fmla="*/ 7923 w 237367"/>
                    <a:gd name="connsiteY0" fmla="*/ 154754 h 309508"/>
                    <a:gd name="connsiteX1" fmla="*/ 122645 w 237367"/>
                    <a:gd name="connsiteY1" fmla="*/ 0 h 309508"/>
                    <a:gd name="connsiteX2" fmla="*/ 237367 w 237367"/>
                    <a:gd name="connsiteY2" fmla="*/ 154754 h 309508"/>
                    <a:gd name="connsiteX3" fmla="*/ 122645 w 237367"/>
                    <a:gd name="connsiteY3" fmla="*/ 309508 h 309508"/>
                    <a:gd name="connsiteX4" fmla="*/ 7923 w 237367"/>
                    <a:gd name="connsiteY4" fmla="*/ 154754 h 309508"/>
                    <a:gd name="connsiteX5" fmla="*/ 65284 w 237367"/>
                    <a:gd name="connsiteY5" fmla="*/ 154754 h 309508"/>
                    <a:gd name="connsiteX6" fmla="*/ 122645 w 237367"/>
                    <a:gd name="connsiteY6" fmla="*/ 252147 h 309508"/>
                    <a:gd name="connsiteX7" fmla="*/ 180006 w 237367"/>
                    <a:gd name="connsiteY7" fmla="*/ 154754 h 309508"/>
                    <a:gd name="connsiteX8" fmla="*/ 44007 w 237367"/>
                    <a:gd name="connsiteY8" fmla="*/ 60274 h 309508"/>
                    <a:gd name="connsiteX9" fmla="*/ 65284 w 237367"/>
                    <a:gd name="connsiteY9" fmla="*/ 154754 h 309508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57361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103072 w 229444"/>
                    <a:gd name="connsiteY8" fmla="*/ 57362 h 309508"/>
                    <a:gd name="connsiteX9" fmla="*/ 57361 w 229444"/>
                    <a:gd name="connsiteY9" fmla="*/ 154754 h 309508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45710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103072 w 229444"/>
                    <a:gd name="connsiteY8" fmla="*/ 57362 h 309508"/>
                    <a:gd name="connsiteX9" fmla="*/ 45710 w 229444"/>
                    <a:gd name="connsiteY9" fmla="*/ 154754 h 309508"/>
                    <a:gd name="connsiteX0" fmla="*/ 0 w 229444"/>
                    <a:gd name="connsiteY0" fmla="*/ 154754 h 309508"/>
                    <a:gd name="connsiteX1" fmla="*/ 114722 w 229444"/>
                    <a:gd name="connsiteY1" fmla="*/ 0 h 309508"/>
                    <a:gd name="connsiteX2" fmla="*/ 229444 w 229444"/>
                    <a:gd name="connsiteY2" fmla="*/ 154754 h 309508"/>
                    <a:gd name="connsiteX3" fmla="*/ 114722 w 229444"/>
                    <a:gd name="connsiteY3" fmla="*/ 309508 h 309508"/>
                    <a:gd name="connsiteX4" fmla="*/ 0 w 229444"/>
                    <a:gd name="connsiteY4" fmla="*/ 154754 h 309508"/>
                    <a:gd name="connsiteX5" fmla="*/ 45710 w 229444"/>
                    <a:gd name="connsiteY5" fmla="*/ 154754 h 309508"/>
                    <a:gd name="connsiteX6" fmla="*/ 114722 w 229444"/>
                    <a:gd name="connsiteY6" fmla="*/ 252147 h 309508"/>
                    <a:gd name="connsiteX7" fmla="*/ 172083 w 229444"/>
                    <a:gd name="connsiteY7" fmla="*/ 154754 h 309508"/>
                    <a:gd name="connsiteX8" fmla="*/ 103072 w 229444"/>
                    <a:gd name="connsiteY8" fmla="*/ 57362 h 309508"/>
                    <a:gd name="connsiteX9" fmla="*/ 45710 w 229444"/>
                    <a:gd name="connsiteY9" fmla="*/ 154754 h 309508"/>
                    <a:gd name="connsiteX0" fmla="*/ 0 w 229444"/>
                    <a:gd name="connsiteY0" fmla="*/ 154839 h 309593"/>
                    <a:gd name="connsiteX1" fmla="*/ 114722 w 229444"/>
                    <a:gd name="connsiteY1" fmla="*/ 85 h 309593"/>
                    <a:gd name="connsiteX2" fmla="*/ 229444 w 229444"/>
                    <a:gd name="connsiteY2" fmla="*/ 154839 h 309593"/>
                    <a:gd name="connsiteX3" fmla="*/ 114722 w 229444"/>
                    <a:gd name="connsiteY3" fmla="*/ 309593 h 309593"/>
                    <a:gd name="connsiteX4" fmla="*/ 0 w 229444"/>
                    <a:gd name="connsiteY4" fmla="*/ 154839 h 309593"/>
                    <a:gd name="connsiteX5" fmla="*/ 45710 w 229444"/>
                    <a:gd name="connsiteY5" fmla="*/ 154839 h 309593"/>
                    <a:gd name="connsiteX6" fmla="*/ 114722 w 229444"/>
                    <a:gd name="connsiteY6" fmla="*/ 252232 h 309593"/>
                    <a:gd name="connsiteX7" fmla="*/ 172083 w 229444"/>
                    <a:gd name="connsiteY7" fmla="*/ 154839 h 309593"/>
                    <a:gd name="connsiteX8" fmla="*/ 103072 w 229444"/>
                    <a:gd name="connsiteY8" fmla="*/ 57447 h 309593"/>
                    <a:gd name="connsiteX9" fmla="*/ 45710 w 229444"/>
                    <a:gd name="connsiteY9" fmla="*/ 154839 h 309593"/>
                    <a:gd name="connsiteX0" fmla="*/ 5075 w 234519"/>
                    <a:gd name="connsiteY0" fmla="*/ 154846 h 309600"/>
                    <a:gd name="connsiteX1" fmla="*/ 119797 w 234519"/>
                    <a:gd name="connsiteY1" fmla="*/ 92 h 309600"/>
                    <a:gd name="connsiteX2" fmla="*/ 234519 w 234519"/>
                    <a:gd name="connsiteY2" fmla="*/ 154846 h 309600"/>
                    <a:gd name="connsiteX3" fmla="*/ 119797 w 234519"/>
                    <a:gd name="connsiteY3" fmla="*/ 309600 h 309600"/>
                    <a:gd name="connsiteX4" fmla="*/ 5075 w 234519"/>
                    <a:gd name="connsiteY4" fmla="*/ 154846 h 309600"/>
                    <a:gd name="connsiteX5" fmla="*/ 50785 w 234519"/>
                    <a:gd name="connsiteY5" fmla="*/ 154846 h 309600"/>
                    <a:gd name="connsiteX6" fmla="*/ 119797 w 234519"/>
                    <a:gd name="connsiteY6" fmla="*/ 252239 h 309600"/>
                    <a:gd name="connsiteX7" fmla="*/ 177158 w 234519"/>
                    <a:gd name="connsiteY7" fmla="*/ 154846 h 309600"/>
                    <a:gd name="connsiteX8" fmla="*/ 108147 w 234519"/>
                    <a:gd name="connsiteY8" fmla="*/ 57454 h 309600"/>
                    <a:gd name="connsiteX9" fmla="*/ 50785 w 234519"/>
                    <a:gd name="connsiteY9" fmla="*/ 154846 h 309600"/>
                    <a:gd name="connsiteX0" fmla="*/ 5075 w 236533"/>
                    <a:gd name="connsiteY0" fmla="*/ 154846 h 309600"/>
                    <a:gd name="connsiteX1" fmla="*/ 119797 w 236533"/>
                    <a:gd name="connsiteY1" fmla="*/ 92 h 309600"/>
                    <a:gd name="connsiteX2" fmla="*/ 234519 w 236533"/>
                    <a:gd name="connsiteY2" fmla="*/ 154846 h 309600"/>
                    <a:gd name="connsiteX3" fmla="*/ 119797 w 236533"/>
                    <a:gd name="connsiteY3" fmla="*/ 309600 h 309600"/>
                    <a:gd name="connsiteX4" fmla="*/ 5075 w 236533"/>
                    <a:gd name="connsiteY4" fmla="*/ 154846 h 309600"/>
                    <a:gd name="connsiteX5" fmla="*/ 50785 w 236533"/>
                    <a:gd name="connsiteY5" fmla="*/ 154846 h 309600"/>
                    <a:gd name="connsiteX6" fmla="*/ 119797 w 236533"/>
                    <a:gd name="connsiteY6" fmla="*/ 252239 h 309600"/>
                    <a:gd name="connsiteX7" fmla="*/ 177158 w 236533"/>
                    <a:gd name="connsiteY7" fmla="*/ 154846 h 309600"/>
                    <a:gd name="connsiteX8" fmla="*/ 108147 w 236533"/>
                    <a:gd name="connsiteY8" fmla="*/ 57454 h 309600"/>
                    <a:gd name="connsiteX9" fmla="*/ 50785 w 236533"/>
                    <a:gd name="connsiteY9" fmla="*/ 154846 h 309600"/>
                    <a:gd name="connsiteX0" fmla="*/ 5075 w 236533"/>
                    <a:gd name="connsiteY0" fmla="*/ 154846 h 309600"/>
                    <a:gd name="connsiteX1" fmla="*/ 119797 w 236533"/>
                    <a:gd name="connsiteY1" fmla="*/ 92 h 309600"/>
                    <a:gd name="connsiteX2" fmla="*/ 234519 w 236533"/>
                    <a:gd name="connsiteY2" fmla="*/ 154846 h 309600"/>
                    <a:gd name="connsiteX3" fmla="*/ 119797 w 236533"/>
                    <a:gd name="connsiteY3" fmla="*/ 309600 h 309600"/>
                    <a:gd name="connsiteX4" fmla="*/ 5075 w 236533"/>
                    <a:gd name="connsiteY4" fmla="*/ 154846 h 309600"/>
                    <a:gd name="connsiteX5" fmla="*/ 50785 w 236533"/>
                    <a:gd name="connsiteY5" fmla="*/ 154846 h 309600"/>
                    <a:gd name="connsiteX6" fmla="*/ 116884 w 236533"/>
                    <a:gd name="connsiteY6" fmla="*/ 278451 h 309600"/>
                    <a:gd name="connsiteX7" fmla="*/ 177158 w 236533"/>
                    <a:gd name="connsiteY7" fmla="*/ 154846 h 309600"/>
                    <a:gd name="connsiteX8" fmla="*/ 108147 w 236533"/>
                    <a:gd name="connsiteY8" fmla="*/ 57454 h 309600"/>
                    <a:gd name="connsiteX9" fmla="*/ 50785 w 236533"/>
                    <a:gd name="connsiteY9" fmla="*/ 154846 h 309600"/>
                    <a:gd name="connsiteX0" fmla="*/ 3549 w 234177"/>
                    <a:gd name="connsiteY0" fmla="*/ 154846 h 309600"/>
                    <a:gd name="connsiteX1" fmla="*/ 118271 w 234177"/>
                    <a:gd name="connsiteY1" fmla="*/ 92 h 309600"/>
                    <a:gd name="connsiteX2" fmla="*/ 232993 w 234177"/>
                    <a:gd name="connsiteY2" fmla="*/ 154846 h 309600"/>
                    <a:gd name="connsiteX3" fmla="*/ 118271 w 234177"/>
                    <a:gd name="connsiteY3" fmla="*/ 309600 h 309600"/>
                    <a:gd name="connsiteX4" fmla="*/ 3549 w 234177"/>
                    <a:gd name="connsiteY4" fmla="*/ 154846 h 309600"/>
                    <a:gd name="connsiteX5" fmla="*/ 49259 w 234177"/>
                    <a:gd name="connsiteY5" fmla="*/ 154846 h 309600"/>
                    <a:gd name="connsiteX6" fmla="*/ 115358 w 234177"/>
                    <a:gd name="connsiteY6" fmla="*/ 278451 h 309600"/>
                    <a:gd name="connsiteX7" fmla="*/ 175632 w 234177"/>
                    <a:gd name="connsiteY7" fmla="*/ 154846 h 309600"/>
                    <a:gd name="connsiteX8" fmla="*/ 106621 w 234177"/>
                    <a:gd name="connsiteY8" fmla="*/ 57454 h 309600"/>
                    <a:gd name="connsiteX9" fmla="*/ 49259 w 234177"/>
                    <a:gd name="connsiteY9" fmla="*/ 154846 h 309600"/>
                    <a:gd name="connsiteX0" fmla="*/ 3549 w 234177"/>
                    <a:gd name="connsiteY0" fmla="*/ 154846 h 309600"/>
                    <a:gd name="connsiteX1" fmla="*/ 118271 w 234177"/>
                    <a:gd name="connsiteY1" fmla="*/ 92 h 309600"/>
                    <a:gd name="connsiteX2" fmla="*/ 232993 w 234177"/>
                    <a:gd name="connsiteY2" fmla="*/ 154846 h 309600"/>
                    <a:gd name="connsiteX3" fmla="*/ 118271 w 234177"/>
                    <a:gd name="connsiteY3" fmla="*/ 309600 h 309600"/>
                    <a:gd name="connsiteX4" fmla="*/ 3549 w 234177"/>
                    <a:gd name="connsiteY4" fmla="*/ 154846 h 309600"/>
                    <a:gd name="connsiteX5" fmla="*/ 49259 w 234177"/>
                    <a:gd name="connsiteY5" fmla="*/ 154846 h 309600"/>
                    <a:gd name="connsiteX6" fmla="*/ 115358 w 234177"/>
                    <a:gd name="connsiteY6" fmla="*/ 278451 h 309600"/>
                    <a:gd name="connsiteX7" fmla="*/ 175632 w 234177"/>
                    <a:gd name="connsiteY7" fmla="*/ 154846 h 309600"/>
                    <a:gd name="connsiteX8" fmla="*/ 106621 w 234177"/>
                    <a:gd name="connsiteY8" fmla="*/ 57454 h 309600"/>
                    <a:gd name="connsiteX9" fmla="*/ 49259 w 234177"/>
                    <a:gd name="connsiteY9" fmla="*/ 154846 h 309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34177" h="309600">
                      <a:moveTo>
                        <a:pt x="3549" y="154846"/>
                      </a:moveTo>
                      <a:cubicBezTo>
                        <a:pt x="-13926" y="63553"/>
                        <a:pt x="34526" y="-2820"/>
                        <a:pt x="118271" y="92"/>
                      </a:cubicBezTo>
                      <a:cubicBezTo>
                        <a:pt x="202016" y="3004"/>
                        <a:pt x="241730" y="72290"/>
                        <a:pt x="232993" y="154846"/>
                      </a:cubicBezTo>
                      <a:cubicBezTo>
                        <a:pt x="224256" y="237402"/>
                        <a:pt x="181630" y="309600"/>
                        <a:pt x="118271" y="309600"/>
                      </a:cubicBezTo>
                      <a:cubicBezTo>
                        <a:pt x="54912" y="309600"/>
                        <a:pt x="21024" y="246139"/>
                        <a:pt x="3549" y="154846"/>
                      </a:cubicBezTo>
                      <a:close/>
                      <a:moveTo>
                        <a:pt x="49259" y="154846"/>
                      </a:moveTo>
                      <a:cubicBezTo>
                        <a:pt x="50715" y="191679"/>
                        <a:pt x="94296" y="278451"/>
                        <a:pt x="115358" y="278451"/>
                      </a:cubicBezTo>
                      <a:cubicBezTo>
                        <a:pt x="136420" y="278451"/>
                        <a:pt x="175632" y="208635"/>
                        <a:pt x="175632" y="154846"/>
                      </a:cubicBezTo>
                      <a:cubicBezTo>
                        <a:pt x="175632" y="101057"/>
                        <a:pt x="183348" y="53559"/>
                        <a:pt x="106621" y="57454"/>
                      </a:cubicBezTo>
                      <a:cubicBezTo>
                        <a:pt x="29894" y="61349"/>
                        <a:pt x="47803" y="118013"/>
                        <a:pt x="49259" y="1548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5" name="Circle: Hollow 52">
                  <a:extLst>
                    <a:ext uri="{FF2B5EF4-FFF2-40B4-BE49-F238E27FC236}">
                      <a16:creationId xmlns:a16="http://schemas.microsoft.com/office/drawing/2014/main" id="{54E2BFF8-FF10-4A0C-B37D-FA9A4B69371A}"/>
                    </a:ext>
                  </a:extLst>
                </p:cNvPr>
                <p:cNvSpPr/>
                <p:nvPr/>
              </p:nvSpPr>
              <p:spPr>
                <a:xfrm rot="3913211">
                  <a:off x="2334367" y="5544602"/>
                  <a:ext cx="130229" cy="208143"/>
                </a:xfrm>
                <a:custGeom>
                  <a:avLst/>
                  <a:gdLst>
                    <a:gd name="connsiteX0" fmla="*/ 0 w 162970"/>
                    <a:gd name="connsiteY0" fmla="*/ 130183 h 260365"/>
                    <a:gd name="connsiteX1" fmla="*/ 81485 w 162970"/>
                    <a:gd name="connsiteY1" fmla="*/ 0 h 260365"/>
                    <a:gd name="connsiteX2" fmla="*/ 162970 w 162970"/>
                    <a:gd name="connsiteY2" fmla="*/ 130183 h 260365"/>
                    <a:gd name="connsiteX3" fmla="*/ 81485 w 162970"/>
                    <a:gd name="connsiteY3" fmla="*/ 260366 h 260365"/>
                    <a:gd name="connsiteX4" fmla="*/ 0 w 162970"/>
                    <a:gd name="connsiteY4" fmla="*/ 130183 h 260365"/>
                    <a:gd name="connsiteX5" fmla="*/ 40743 w 162970"/>
                    <a:gd name="connsiteY5" fmla="*/ 130183 h 260365"/>
                    <a:gd name="connsiteX6" fmla="*/ 81486 w 162970"/>
                    <a:gd name="connsiteY6" fmla="*/ 219623 h 260365"/>
                    <a:gd name="connsiteX7" fmla="*/ 122229 w 162970"/>
                    <a:gd name="connsiteY7" fmla="*/ 130183 h 260365"/>
                    <a:gd name="connsiteX8" fmla="*/ 81486 w 162970"/>
                    <a:gd name="connsiteY8" fmla="*/ 40743 h 260365"/>
                    <a:gd name="connsiteX9" fmla="*/ 40743 w 162970"/>
                    <a:gd name="connsiteY9" fmla="*/ 130183 h 260365"/>
                    <a:gd name="connsiteX0" fmla="*/ 0 w 162970"/>
                    <a:gd name="connsiteY0" fmla="*/ 130183 h 260366"/>
                    <a:gd name="connsiteX1" fmla="*/ 81485 w 162970"/>
                    <a:gd name="connsiteY1" fmla="*/ 0 h 260366"/>
                    <a:gd name="connsiteX2" fmla="*/ 162970 w 162970"/>
                    <a:gd name="connsiteY2" fmla="*/ 130183 h 260366"/>
                    <a:gd name="connsiteX3" fmla="*/ 81485 w 162970"/>
                    <a:gd name="connsiteY3" fmla="*/ 260366 h 260366"/>
                    <a:gd name="connsiteX4" fmla="*/ 0 w 162970"/>
                    <a:gd name="connsiteY4" fmla="*/ 130183 h 260366"/>
                    <a:gd name="connsiteX5" fmla="*/ 40743 w 162970"/>
                    <a:gd name="connsiteY5" fmla="*/ 130183 h 260366"/>
                    <a:gd name="connsiteX6" fmla="*/ 81486 w 162970"/>
                    <a:gd name="connsiteY6" fmla="*/ 219623 h 260366"/>
                    <a:gd name="connsiteX7" fmla="*/ 122229 w 162970"/>
                    <a:gd name="connsiteY7" fmla="*/ 130183 h 260366"/>
                    <a:gd name="connsiteX8" fmla="*/ 81486 w 162970"/>
                    <a:gd name="connsiteY8" fmla="*/ 40743 h 260366"/>
                    <a:gd name="connsiteX9" fmla="*/ 40743 w 162970"/>
                    <a:gd name="connsiteY9" fmla="*/ 130183 h 260366"/>
                    <a:gd name="connsiteX0" fmla="*/ 90 w 163150"/>
                    <a:gd name="connsiteY0" fmla="*/ 130577 h 260760"/>
                    <a:gd name="connsiteX1" fmla="*/ 81575 w 163150"/>
                    <a:gd name="connsiteY1" fmla="*/ 394 h 260760"/>
                    <a:gd name="connsiteX2" fmla="*/ 163060 w 163150"/>
                    <a:gd name="connsiteY2" fmla="*/ 130577 h 260760"/>
                    <a:gd name="connsiteX3" fmla="*/ 81575 w 163150"/>
                    <a:gd name="connsiteY3" fmla="*/ 260760 h 260760"/>
                    <a:gd name="connsiteX4" fmla="*/ 90 w 163150"/>
                    <a:gd name="connsiteY4" fmla="*/ 130577 h 260760"/>
                    <a:gd name="connsiteX5" fmla="*/ 40833 w 163150"/>
                    <a:gd name="connsiteY5" fmla="*/ 130577 h 260760"/>
                    <a:gd name="connsiteX6" fmla="*/ 81576 w 163150"/>
                    <a:gd name="connsiteY6" fmla="*/ 220017 h 260760"/>
                    <a:gd name="connsiteX7" fmla="*/ 122319 w 163150"/>
                    <a:gd name="connsiteY7" fmla="*/ 130577 h 260760"/>
                    <a:gd name="connsiteX8" fmla="*/ 81576 w 163150"/>
                    <a:gd name="connsiteY8" fmla="*/ 41137 h 260760"/>
                    <a:gd name="connsiteX9" fmla="*/ 40833 w 163150"/>
                    <a:gd name="connsiteY9" fmla="*/ 130577 h 2607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3150" h="260760">
                      <a:moveTo>
                        <a:pt x="90" y="130577"/>
                      </a:moveTo>
                      <a:cubicBezTo>
                        <a:pt x="90" y="58679"/>
                        <a:pt x="-6003" y="-5651"/>
                        <a:pt x="81575" y="394"/>
                      </a:cubicBezTo>
                      <a:cubicBezTo>
                        <a:pt x="169153" y="6439"/>
                        <a:pt x="163060" y="58679"/>
                        <a:pt x="163060" y="130577"/>
                      </a:cubicBezTo>
                      <a:cubicBezTo>
                        <a:pt x="163060" y="202475"/>
                        <a:pt x="126578" y="260760"/>
                        <a:pt x="81575" y="260760"/>
                      </a:cubicBezTo>
                      <a:cubicBezTo>
                        <a:pt x="36572" y="260760"/>
                        <a:pt x="90" y="202475"/>
                        <a:pt x="90" y="130577"/>
                      </a:cubicBezTo>
                      <a:close/>
                      <a:moveTo>
                        <a:pt x="40833" y="130577"/>
                      </a:moveTo>
                      <a:cubicBezTo>
                        <a:pt x="40833" y="179973"/>
                        <a:pt x="59074" y="220017"/>
                        <a:pt x="81576" y="220017"/>
                      </a:cubicBezTo>
                      <a:cubicBezTo>
                        <a:pt x="104078" y="220017"/>
                        <a:pt x="122319" y="179973"/>
                        <a:pt x="122319" y="130577"/>
                      </a:cubicBezTo>
                      <a:cubicBezTo>
                        <a:pt x="122319" y="81181"/>
                        <a:pt x="131982" y="49481"/>
                        <a:pt x="81576" y="41137"/>
                      </a:cubicBezTo>
                      <a:cubicBezTo>
                        <a:pt x="31170" y="32793"/>
                        <a:pt x="40833" y="81181"/>
                        <a:pt x="40833" y="13057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40" name="Group 439">
                <a:extLst>
                  <a:ext uri="{FF2B5EF4-FFF2-40B4-BE49-F238E27FC236}">
                    <a16:creationId xmlns:a16="http://schemas.microsoft.com/office/drawing/2014/main" id="{CF135DBD-6E34-44E4-B702-6AA54CDFB8C7}"/>
                  </a:ext>
                </a:extLst>
              </p:cNvPr>
              <p:cNvGrpSpPr/>
              <p:nvPr/>
            </p:nvGrpSpPr>
            <p:grpSpPr>
              <a:xfrm>
                <a:off x="4246718" y="3001660"/>
                <a:ext cx="1210785" cy="256373"/>
                <a:chOff x="4246718" y="3001660"/>
                <a:chExt cx="1210785" cy="256373"/>
              </a:xfrm>
              <a:grpFill/>
            </p:grpSpPr>
            <p:sp>
              <p:nvSpPr>
                <p:cNvPr id="441" name="Rectangle 440">
                  <a:extLst>
                    <a:ext uri="{FF2B5EF4-FFF2-40B4-BE49-F238E27FC236}">
                      <a16:creationId xmlns:a16="http://schemas.microsoft.com/office/drawing/2014/main" id="{CCE49C7E-9B98-49E6-A33B-08EDEC00C701}"/>
                    </a:ext>
                  </a:extLst>
                </p:cNvPr>
                <p:cNvSpPr/>
                <p:nvPr/>
              </p:nvSpPr>
              <p:spPr>
                <a:xfrm>
                  <a:off x="4246718" y="3001660"/>
                  <a:ext cx="478565" cy="2563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2" name="Rectangle 441">
                  <a:extLst>
                    <a:ext uri="{FF2B5EF4-FFF2-40B4-BE49-F238E27FC236}">
                      <a16:creationId xmlns:a16="http://schemas.microsoft.com/office/drawing/2014/main" id="{50D634E7-9F8E-4E00-93F6-8B24765DE838}"/>
                    </a:ext>
                  </a:extLst>
                </p:cNvPr>
                <p:cNvSpPr/>
                <p:nvPr/>
              </p:nvSpPr>
              <p:spPr>
                <a:xfrm>
                  <a:off x="4753991" y="3001660"/>
                  <a:ext cx="196240" cy="2563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Rectangle 442">
                  <a:extLst>
                    <a:ext uri="{FF2B5EF4-FFF2-40B4-BE49-F238E27FC236}">
                      <a16:creationId xmlns:a16="http://schemas.microsoft.com/office/drawing/2014/main" id="{C79CAA6C-3039-4345-BDBF-4E41515A897A}"/>
                    </a:ext>
                  </a:extLst>
                </p:cNvPr>
                <p:cNvSpPr/>
                <p:nvPr/>
              </p:nvSpPr>
              <p:spPr>
                <a:xfrm>
                  <a:off x="4978938" y="3001660"/>
                  <a:ext cx="478565" cy="25637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438" name="Rectangle 437">
              <a:extLst>
                <a:ext uri="{FF2B5EF4-FFF2-40B4-BE49-F238E27FC236}">
                  <a16:creationId xmlns:a16="http://schemas.microsoft.com/office/drawing/2014/main" id="{47F1C66F-16BB-4991-824A-2F9F62365EAC}"/>
                </a:ext>
              </a:extLst>
            </p:cNvPr>
            <p:cNvSpPr/>
            <p:nvPr/>
          </p:nvSpPr>
          <p:spPr>
            <a:xfrm>
              <a:off x="1583074" y="2291139"/>
              <a:ext cx="1137131" cy="19405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6" name="Rectangle 445">
            <a:extLst>
              <a:ext uri="{FF2B5EF4-FFF2-40B4-BE49-F238E27FC236}">
                <a16:creationId xmlns:a16="http://schemas.microsoft.com/office/drawing/2014/main" id="{7728C480-92DF-41C9-95B0-24F71D557ECD}"/>
              </a:ext>
            </a:extLst>
          </p:cNvPr>
          <p:cNvSpPr/>
          <p:nvPr/>
        </p:nvSpPr>
        <p:spPr>
          <a:xfrm>
            <a:off x="1515320" y="3757477"/>
            <a:ext cx="1018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A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EA20156A-8215-488B-9968-7E79055F6D33}"/>
              </a:ext>
            </a:extLst>
          </p:cNvPr>
          <p:cNvSpPr/>
          <p:nvPr/>
        </p:nvSpPr>
        <p:spPr>
          <a:xfrm>
            <a:off x="4229446" y="3757477"/>
            <a:ext cx="1018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B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448" name="Rectangle 447">
            <a:extLst>
              <a:ext uri="{FF2B5EF4-FFF2-40B4-BE49-F238E27FC236}">
                <a16:creationId xmlns:a16="http://schemas.microsoft.com/office/drawing/2014/main" id="{3E6EFBEB-A419-4327-ABA1-6B2582B3B7F0}"/>
              </a:ext>
            </a:extLst>
          </p:cNvPr>
          <p:cNvSpPr/>
          <p:nvPr/>
        </p:nvSpPr>
        <p:spPr>
          <a:xfrm>
            <a:off x="6943572" y="3757477"/>
            <a:ext cx="1018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C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C49CC596-6B5B-4ECF-8537-1D2DCB0CE3E0}"/>
              </a:ext>
            </a:extLst>
          </p:cNvPr>
          <p:cNvSpPr/>
          <p:nvPr/>
        </p:nvSpPr>
        <p:spPr>
          <a:xfrm>
            <a:off x="9657697" y="3757477"/>
            <a:ext cx="1018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D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11243</TotalTime>
  <Words>144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22</cp:revision>
  <dcterms:created xsi:type="dcterms:W3CDTF">2018-02-18T19:39:47Z</dcterms:created>
  <dcterms:modified xsi:type="dcterms:W3CDTF">2021-04-14T04:11:06Z</dcterms:modified>
</cp:coreProperties>
</file>