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9" name="Up Arrow 3">
            <a:extLst>
              <a:ext uri="{FF2B5EF4-FFF2-40B4-BE49-F238E27FC236}">
                <a16:creationId xmlns:a16="http://schemas.microsoft.com/office/drawing/2014/main" id="{C4D98E33-58BC-40EB-839E-A49CBDFE5A4D}"/>
              </a:ext>
            </a:extLst>
          </p:cNvPr>
          <p:cNvSpPr/>
          <p:nvPr/>
        </p:nvSpPr>
        <p:spPr>
          <a:xfrm rot="10800000">
            <a:off x="5670120" y="4768779"/>
            <a:ext cx="851759" cy="1523290"/>
          </a:xfrm>
          <a:prstGeom prst="upArrow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3290B319-214C-4A7F-B553-C291A6655F65}"/>
              </a:ext>
            </a:extLst>
          </p:cNvPr>
          <p:cNvGrpSpPr/>
          <p:nvPr/>
        </p:nvGrpSpPr>
        <p:grpSpPr>
          <a:xfrm>
            <a:off x="3910991" y="2028562"/>
            <a:ext cx="4396146" cy="3463296"/>
            <a:chOff x="1806022" y="2656735"/>
            <a:chExt cx="3988343" cy="3142032"/>
          </a:xfrm>
        </p:grpSpPr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4B3607BD-A433-4EB5-B317-07E9CE1060AB}"/>
                </a:ext>
              </a:extLst>
            </p:cNvPr>
            <p:cNvSpPr/>
            <p:nvPr/>
          </p:nvSpPr>
          <p:spPr>
            <a:xfrm>
              <a:off x="1978223" y="2781114"/>
              <a:ext cx="3643942" cy="1270086"/>
            </a:xfrm>
            <a:prstGeom prst="ellipse">
              <a:avLst/>
            </a:prstGeom>
            <a:solidFill>
              <a:schemeClr val="bg1">
                <a:lumMod val="65000"/>
                <a:alpha val="4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30B2189B-E1D3-4B43-B9E3-C77A6393A4D0}"/>
                </a:ext>
              </a:extLst>
            </p:cNvPr>
            <p:cNvSpPr/>
            <p:nvPr/>
          </p:nvSpPr>
          <p:spPr>
            <a:xfrm>
              <a:off x="1806022" y="2656735"/>
              <a:ext cx="3988343" cy="3142032"/>
            </a:xfrm>
            <a:custGeom>
              <a:avLst/>
              <a:gdLst>
                <a:gd name="connsiteX0" fmla="*/ 2388104 w 4776206"/>
                <a:gd name="connsiteY0" fmla="*/ 148949 h 3762713"/>
                <a:gd name="connsiteX1" fmla="*/ 206218 w 4776206"/>
                <a:gd name="connsiteY1" fmla="*/ 909440 h 3762713"/>
                <a:gd name="connsiteX2" fmla="*/ 2388104 w 4776206"/>
                <a:gd name="connsiteY2" fmla="*/ 1669931 h 3762713"/>
                <a:gd name="connsiteX3" fmla="*/ 4569990 w 4776206"/>
                <a:gd name="connsiteY3" fmla="*/ 909440 h 3762713"/>
                <a:gd name="connsiteX4" fmla="*/ 2388104 w 4776206"/>
                <a:gd name="connsiteY4" fmla="*/ 148949 h 3762713"/>
                <a:gd name="connsiteX5" fmla="*/ 2388103 w 4776206"/>
                <a:gd name="connsiteY5" fmla="*/ 0 h 3762713"/>
                <a:gd name="connsiteX6" fmla="*/ 4776206 w 4776206"/>
                <a:gd name="connsiteY6" fmla="*/ 918941 h 3762713"/>
                <a:gd name="connsiteX7" fmla="*/ 4763876 w 4776206"/>
                <a:gd name="connsiteY7" fmla="*/ 1012898 h 3762713"/>
                <a:gd name="connsiteX8" fmla="*/ 4757696 w 4776206"/>
                <a:gd name="connsiteY8" fmla="*/ 1028481 h 3762713"/>
                <a:gd name="connsiteX9" fmla="*/ 4659107 w 4776206"/>
                <a:gd name="connsiteY9" fmla="*/ 1202441 h 3762713"/>
                <a:gd name="connsiteX10" fmla="*/ 3006423 w 4776206"/>
                <a:gd name="connsiteY10" fmla="*/ 3657627 h 3762713"/>
                <a:gd name="connsiteX11" fmla="*/ 3000542 w 4776206"/>
                <a:gd name="connsiteY11" fmla="*/ 3657627 h 3762713"/>
                <a:gd name="connsiteX12" fmla="*/ 2997113 w 4776206"/>
                <a:gd name="connsiteY12" fmla="*/ 3664350 h 3762713"/>
                <a:gd name="connsiteX13" fmla="*/ 2386594 w 4776206"/>
                <a:gd name="connsiteY13" fmla="*/ 3762713 h 3762713"/>
                <a:gd name="connsiteX14" fmla="*/ 1776075 w 4776206"/>
                <a:gd name="connsiteY14" fmla="*/ 3664350 h 3762713"/>
                <a:gd name="connsiteX15" fmla="*/ 1772646 w 4776206"/>
                <a:gd name="connsiteY15" fmla="*/ 3657627 h 3762713"/>
                <a:gd name="connsiteX16" fmla="*/ 1769783 w 4776206"/>
                <a:gd name="connsiteY16" fmla="*/ 3657627 h 3762713"/>
                <a:gd name="connsiteX17" fmla="*/ 117099 w 4776206"/>
                <a:gd name="connsiteY17" fmla="*/ 1202441 h 3762713"/>
                <a:gd name="connsiteX18" fmla="*/ 18511 w 4776206"/>
                <a:gd name="connsiteY18" fmla="*/ 1028481 h 3762713"/>
                <a:gd name="connsiteX19" fmla="*/ 12330 w 4776206"/>
                <a:gd name="connsiteY19" fmla="*/ 1012898 h 3762713"/>
                <a:gd name="connsiteX20" fmla="*/ 0 w 4776206"/>
                <a:gd name="connsiteY20" fmla="*/ 918941 h 3762713"/>
                <a:gd name="connsiteX21" fmla="*/ 2388103 w 4776206"/>
                <a:gd name="connsiteY21" fmla="*/ 0 h 376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76206" h="3762713">
                  <a:moveTo>
                    <a:pt x="2388104" y="148949"/>
                  </a:moveTo>
                  <a:cubicBezTo>
                    <a:pt x="1183082" y="148949"/>
                    <a:pt x="206218" y="489432"/>
                    <a:pt x="206218" y="909440"/>
                  </a:cubicBezTo>
                  <a:cubicBezTo>
                    <a:pt x="206218" y="1329448"/>
                    <a:pt x="1183082" y="1669931"/>
                    <a:pt x="2388104" y="1669931"/>
                  </a:cubicBezTo>
                  <a:cubicBezTo>
                    <a:pt x="3593126" y="1669931"/>
                    <a:pt x="4569990" y="1329448"/>
                    <a:pt x="4569990" y="909440"/>
                  </a:cubicBezTo>
                  <a:cubicBezTo>
                    <a:pt x="4569990" y="489432"/>
                    <a:pt x="3593126" y="148949"/>
                    <a:pt x="2388104" y="148949"/>
                  </a:cubicBezTo>
                  <a:close/>
                  <a:moveTo>
                    <a:pt x="2388103" y="0"/>
                  </a:moveTo>
                  <a:cubicBezTo>
                    <a:pt x="3707016" y="0"/>
                    <a:pt x="4776206" y="411424"/>
                    <a:pt x="4776206" y="918941"/>
                  </a:cubicBezTo>
                  <a:cubicBezTo>
                    <a:pt x="4776206" y="950661"/>
                    <a:pt x="4772029" y="982005"/>
                    <a:pt x="4763876" y="1012898"/>
                  </a:cubicBezTo>
                  <a:lnTo>
                    <a:pt x="4757696" y="1028481"/>
                  </a:lnTo>
                  <a:lnTo>
                    <a:pt x="4659107" y="1202441"/>
                  </a:lnTo>
                  <a:lnTo>
                    <a:pt x="3006423" y="3657627"/>
                  </a:lnTo>
                  <a:lnTo>
                    <a:pt x="3000542" y="3657627"/>
                  </a:lnTo>
                  <a:lnTo>
                    <a:pt x="2997113" y="3664350"/>
                  </a:lnTo>
                  <a:cubicBezTo>
                    <a:pt x="2939004" y="3720486"/>
                    <a:pt x="2687745" y="3762713"/>
                    <a:pt x="2386594" y="3762713"/>
                  </a:cubicBezTo>
                  <a:cubicBezTo>
                    <a:pt x="2085443" y="3762713"/>
                    <a:pt x="1834184" y="3720486"/>
                    <a:pt x="1776075" y="3664350"/>
                  </a:cubicBezTo>
                  <a:lnTo>
                    <a:pt x="1772646" y="3657627"/>
                  </a:lnTo>
                  <a:lnTo>
                    <a:pt x="1769783" y="3657627"/>
                  </a:lnTo>
                  <a:lnTo>
                    <a:pt x="117099" y="1202441"/>
                  </a:lnTo>
                  <a:lnTo>
                    <a:pt x="18511" y="1028481"/>
                  </a:lnTo>
                  <a:lnTo>
                    <a:pt x="12330" y="1012898"/>
                  </a:lnTo>
                  <a:cubicBezTo>
                    <a:pt x="4177" y="982005"/>
                    <a:pt x="0" y="950661"/>
                    <a:pt x="0" y="918941"/>
                  </a:cubicBezTo>
                  <a:cubicBezTo>
                    <a:pt x="0" y="411424"/>
                    <a:pt x="1069190" y="0"/>
                    <a:pt x="2388103" y="0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3" name="Oval 332">
            <a:extLst>
              <a:ext uri="{FF2B5EF4-FFF2-40B4-BE49-F238E27FC236}">
                <a16:creationId xmlns:a16="http://schemas.microsoft.com/office/drawing/2014/main" id="{39A1F878-BF59-4E46-A2D1-1CADB928E073}"/>
              </a:ext>
            </a:extLst>
          </p:cNvPr>
          <p:cNvSpPr>
            <a:spLocks noChangeAspect="1"/>
          </p:cNvSpPr>
          <p:nvPr/>
        </p:nvSpPr>
        <p:spPr>
          <a:xfrm>
            <a:off x="4457245" y="2623913"/>
            <a:ext cx="731520" cy="731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7F165487-1636-447D-8340-D1F43E278C9A}"/>
              </a:ext>
            </a:extLst>
          </p:cNvPr>
          <p:cNvSpPr>
            <a:spLocks noChangeAspect="1"/>
          </p:cNvSpPr>
          <p:nvPr/>
        </p:nvSpPr>
        <p:spPr>
          <a:xfrm>
            <a:off x="5094197" y="3600295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7CA9C9A7-DA9E-4929-B957-3F3B21C7F069}"/>
              </a:ext>
            </a:extLst>
          </p:cNvPr>
          <p:cNvSpPr>
            <a:spLocks noChangeAspect="1"/>
          </p:cNvSpPr>
          <p:nvPr/>
        </p:nvSpPr>
        <p:spPr>
          <a:xfrm>
            <a:off x="6374128" y="3600295"/>
            <a:ext cx="731520" cy="7315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94CF3E54-958C-4F5D-8D9B-4FBB1C19299A}"/>
              </a:ext>
            </a:extLst>
          </p:cNvPr>
          <p:cNvSpPr>
            <a:spLocks noChangeAspect="1"/>
          </p:cNvSpPr>
          <p:nvPr/>
        </p:nvSpPr>
        <p:spPr>
          <a:xfrm>
            <a:off x="7017107" y="2635918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ounded Rectangle 5">
            <a:extLst>
              <a:ext uri="{FF2B5EF4-FFF2-40B4-BE49-F238E27FC236}">
                <a16:creationId xmlns:a16="http://schemas.microsoft.com/office/drawing/2014/main" id="{0EF80890-2290-4E0A-B2BC-C5A72346662B}"/>
              </a:ext>
            </a:extLst>
          </p:cNvPr>
          <p:cNvSpPr/>
          <p:nvPr/>
        </p:nvSpPr>
        <p:spPr>
          <a:xfrm flipH="1">
            <a:off x="7194887" y="2850231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338" name="Teardrop 1">
            <a:extLst>
              <a:ext uri="{FF2B5EF4-FFF2-40B4-BE49-F238E27FC236}">
                <a16:creationId xmlns:a16="http://schemas.microsoft.com/office/drawing/2014/main" id="{4EF2349F-7A6B-4FC8-BB1B-D994D69AB364}"/>
              </a:ext>
            </a:extLst>
          </p:cNvPr>
          <p:cNvSpPr/>
          <p:nvPr/>
        </p:nvSpPr>
        <p:spPr>
          <a:xfrm rot="18805991">
            <a:off x="5273414" y="3775750"/>
            <a:ext cx="348602" cy="34496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9" name="Round Same Side Corner Rectangle 11">
            <a:extLst>
              <a:ext uri="{FF2B5EF4-FFF2-40B4-BE49-F238E27FC236}">
                <a16:creationId xmlns:a16="http://schemas.microsoft.com/office/drawing/2014/main" id="{AED279D4-4EDD-4EDE-80B8-5B2063892061}"/>
              </a:ext>
            </a:extLst>
          </p:cNvPr>
          <p:cNvSpPr>
            <a:spLocks noChangeAspect="1"/>
          </p:cNvSpPr>
          <p:nvPr/>
        </p:nvSpPr>
        <p:spPr>
          <a:xfrm rot="9900000">
            <a:off x="4691514" y="2847170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0" name="Rounded Rectangle 27">
            <a:extLst>
              <a:ext uri="{FF2B5EF4-FFF2-40B4-BE49-F238E27FC236}">
                <a16:creationId xmlns:a16="http://schemas.microsoft.com/office/drawing/2014/main" id="{38C1D24A-944A-4EB0-A7B2-DDBAE5D0F931}"/>
              </a:ext>
            </a:extLst>
          </p:cNvPr>
          <p:cNvSpPr/>
          <p:nvPr/>
        </p:nvSpPr>
        <p:spPr>
          <a:xfrm>
            <a:off x="6573642" y="3832353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1" name="Oval 340">
            <a:extLst>
              <a:ext uri="{FF2B5EF4-FFF2-40B4-BE49-F238E27FC236}">
                <a16:creationId xmlns:a16="http://schemas.microsoft.com/office/drawing/2014/main" id="{C38D52D1-5ED0-4ED6-B951-649161506C04}"/>
              </a:ext>
            </a:extLst>
          </p:cNvPr>
          <p:cNvSpPr>
            <a:spLocks noChangeAspect="1"/>
          </p:cNvSpPr>
          <p:nvPr/>
        </p:nvSpPr>
        <p:spPr>
          <a:xfrm>
            <a:off x="5737175" y="2638098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>
            <a:extLst>
              <a:ext uri="{FF2B5EF4-FFF2-40B4-BE49-F238E27FC236}">
                <a16:creationId xmlns:a16="http://schemas.microsoft.com/office/drawing/2014/main" id="{9AD47DB0-8BF5-4033-BA57-C995EC47711A}"/>
              </a:ext>
            </a:extLst>
          </p:cNvPr>
          <p:cNvSpPr>
            <a:spLocks noChangeAspect="1"/>
          </p:cNvSpPr>
          <p:nvPr/>
        </p:nvSpPr>
        <p:spPr>
          <a:xfrm>
            <a:off x="5731149" y="4564672"/>
            <a:ext cx="731520" cy="73152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21">
            <a:extLst>
              <a:ext uri="{FF2B5EF4-FFF2-40B4-BE49-F238E27FC236}">
                <a16:creationId xmlns:a16="http://schemas.microsoft.com/office/drawing/2014/main" id="{44082DF3-A891-4FD9-BCA2-2E283FE1B081}"/>
              </a:ext>
            </a:extLst>
          </p:cNvPr>
          <p:cNvSpPr>
            <a:spLocks noChangeAspect="1"/>
          </p:cNvSpPr>
          <p:nvPr/>
        </p:nvSpPr>
        <p:spPr>
          <a:xfrm rot="20700000">
            <a:off x="5909137" y="4773009"/>
            <a:ext cx="387594" cy="31484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44" name="Rounded Rectangle 1">
            <a:extLst>
              <a:ext uri="{FF2B5EF4-FFF2-40B4-BE49-F238E27FC236}">
                <a16:creationId xmlns:a16="http://schemas.microsoft.com/office/drawing/2014/main" id="{3A09A223-AB99-4EAA-A5DF-D25F197963E6}"/>
              </a:ext>
            </a:extLst>
          </p:cNvPr>
          <p:cNvSpPr>
            <a:spLocks noChangeAspect="1"/>
          </p:cNvSpPr>
          <p:nvPr/>
        </p:nvSpPr>
        <p:spPr>
          <a:xfrm>
            <a:off x="6008556" y="2835292"/>
            <a:ext cx="200630" cy="338573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182B908A-1546-4A91-B873-022D8E2DB79B}"/>
              </a:ext>
            </a:extLst>
          </p:cNvPr>
          <p:cNvSpPr txBox="1"/>
          <p:nvPr/>
        </p:nvSpPr>
        <p:spPr>
          <a:xfrm>
            <a:off x="1573222" y="2208414"/>
            <a:ext cx="220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9940D9BA-548B-4711-9EC1-017827F05FF9}"/>
              </a:ext>
            </a:extLst>
          </p:cNvPr>
          <p:cNvSpPr txBox="1"/>
          <p:nvPr/>
        </p:nvSpPr>
        <p:spPr>
          <a:xfrm>
            <a:off x="1573222" y="3589516"/>
            <a:ext cx="220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F8AC2327-4F48-4F86-8773-A233D0BFE915}"/>
              </a:ext>
            </a:extLst>
          </p:cNvPr>
          <p:cNvSpPr txBox="1"/>
          <p:nvPr/>
        </p:nvSpPr>
        <p:spPr>
          <a:xfrm>
            <a:off x="1573222" y="4970619"/>
            <a:ext cx="220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48" name="Oval 347">
            <a:extLst>
              <a:ext uri="{FF2B5EF4-FFF2-40B4-BE49-F238E27FC236}">
                <a16:creationId xmlns:a16="http://schemas.microsoft.com/office/drawing/2014/main" id="{86660E30-64C8-42C3-806D-3F758E189660}"/>
              </a:ext>
            </a:extLst>
          </p:cNvPr>
          <p:cNvSpPr>
            <a:spLocks noChangeAspect="1"/>
          </p:cNvSpPr>
          <p:nvPr/>
        </p:nvSpPr>
        <p:spPr>
          <a:xfrm>
            <a:off x="760948" y="2258152"/>
            <a:ext cx="731520" cy="731520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49" name="Oval 348">
            <a:extLst>
              <a:ext uri="{FF2B5EF4-FFF2-40B4-BE49-F238E27FC236}">
                <a16:creationId xmlns:a16="http://schemas.microsoft.com/office/drawing/2014/main" id="{FBABD2ED-1AB7-4EBE-947B-AB1BB734F531}"/>
              </a:ext>
            </a:extLst>
          </p:cNvPr>
          <p:cNvSpPr>
            <a:spLocks noChangeAspect="1"/>
          </p:cNvSpPr>
          <p:nvPr/>
        </p:nvSpPr>
        <p:spPr>
          <a:xfrm>
            <a:off x="760948" y="3639254"/>
            <a:ext cx="731520" cy="731520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50" name="Oval 349">
            <a:extLst>
              <a:ext uri="{FF2B5EF4-FFF2-40B4-BE49-F238E27FC236}">
                <a16:creationId xmlns:a16="http://schemas.microsoft.com/office/drawing/2014/main" id="{D6BA0B2A-6AA2-45AF-960D-826C0F1728D3}"/>
              </a:ext>
            </a:extLst>
          </p:cNvPr>
          <p:cNvSpPr>
            <a:spLocks noChangeAspect="1"/>
          </p:cNvSpPr>
          <p:nvPr/>
        </p:nvSpPr>
        <p:spPr>
          <a:xfrm>
            <a:off x="760948" y="5020357"/>
            <a:ext cx="731520" cy="731520"/>
          </a:xfrm>
          <a:prstGeom prst="ellipse">
            <a:avLst/>
          </a:prstGeom>
          <a:solidFill>
            <a:schemeClr val="accent5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41AC981D-87DE-495E-BBD2-1624900D6352}"/>
              </a:ext>
            </a:extLst>
          </p:cNvPr>
          <p:cNvSpPr txBox="1"/>
          <p:nvPr/>
        </p:nvSpPr>
        <p:spPr>
          <a:xfrm flipH="1">
            <a:off x="8412806" y="2208413"/>
            <a:ext cx="220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2E3CC375-09EF-4892-8D00-5F424B9E99E1}"/>
              </a:ext>
            </a:extLst>
          </p:cNvPr>
          <p:cNvSpPr txBox="1"/>
          <p:nvPr/>
        </p:nvSpPr>
        <p:spPr>
          <a:xfrm flipH="1">
            <a:off x="8412806" y="3589515"/>
            <a:ext cx="220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A13A00F4-2132-4618-935A-34F053ACEAA5}"/>
              </a:ext>
            </a:extLst>
          </p:cNvPr>
          <p:cNvSpPr txBox="1"/>
          <p:nvPr/>
        </p:nvSpPr>
        <p:spPr>
          <a:xfrm flipH="1">
            <a:off x="8412806" y="4970618"/>
            <a:ext cx="220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id="{AA586D3C-08F4-452D-8999-7573274C35EB}"/>
              </a:ext>
            </a:extLst>
          </p:cNvPr>
          <p:cNvSpPr>
            <a:spLocks noChangeAspect="1"/>
          </p:cNvSpPr>
          <p:nvPr/>
        </p:nvSpPr>
        <p:spPr>
          <a:xfrm flipH="1">
            <a:off x="10699532" y="2258151"/>
            <a:ext cx="731520" cy="731520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700"/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8EB6B921-8E23-44F7-8043-8EB7620A0FB5}"/>
              </a:ext>
            </a:extLst>
          </p:cNvPr>
          <p:cNvSpPr>
            <a:spLocks noChangeAspect="1"/>
          </p:cNvSpPr>
          <p:nvPr/>
        </p:nvSpPr>
        <p:spPr>
          <a:xfrm flipH="1">
            <a:off x="10699532" y="3639253"/>
            <a:ext cx="731520" cy="731520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700"/>
          </a:p>
        </p:txBody>
      </p:sp>
      <p:sp>
        <p:nvSpPr>
          <p:cNvPr id="356" name="Oval 355">
            <a:extLst>
              <a:ext uri="{FF2B5EF4-FFF2-40B4-BE49-F238E27FC236}">
                <a16:creationId xmlns:a16="http://schemas.microsoft.com/office/drawing/2014/main" id="{2D7280C0-050B-49B9-832C-6E9DFD78F413}"/>
              </a:ext>
            </a:extLst>
          </p:cNvPr>
          <p:cNvSpPr>
            <a:spLocks noChangeAspect="1"/>
          </p:cNvSpPr>
          <p:nvPr/>
        </p:nvSpPr>
        <p:spPr>
          <a:xfrm flipH="1">
            <a:off x="10699532" y="5020356"/>
            <a:ext cx="731520" cy="731520"/>
          </a:xfrm>
          <a:prstGeom prst="ellipse">
            <a:avLst/>
          </a:prstGeom>
          <a:solidFill>
            <a:schemeClr val="accent6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700"/>
          </a:p>
        </p:txBody>
      </p:sp>
      <p:sp>
        <p:nvSpPr>
          <p:cNvPr id="357" name="Teardrop 1">
            <a:extLst>
              <a:ext uri="{FF2B5EF4-FFF2-40B4-BE49-F238E27FC236}">
                <a16:creationId xmlns:a16="http://schemas.microsoft.com/office/drawing/2014/main" id="{512EEC0D-6103-44C4-90C0-82A6B696B144}"/>
              </a:ext>
            </a:extLst>
          </p:cNvPr>
          <p:cNvSpPr/>
          <p:nvPr/>
        </p:nvSpPr>
        <p:spPr>
          <a:xfrm rot="18805991">
            <a:off x="947134" y="3819282"/>
            <a:ext cx="348602" cy="34496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8" name="Round Same Side Corner Rectangle 11">
            <a:extLst>
              <a:ext uri="{FF2B5EF4-FFF2-40B4-BE49-F238E27FC236}">
                <a16:creationId xmlns:a16="http://schemas.microsoft.com/office/drawing/2014/main" id="{E148C478-E839-48B9-8E94-C37761B5763D}"/>
              </a:ext>
            </a:extLst>
          </p:cNvPr>
          <p:cNvSpPr>
            <a:spLocks noChangeAspect="1"/>
          </p:cNvSpPr>
          <p:nvPr/>
        </p:nvSpPr>
        <p:spPr>
          <a:xfrm rot="9900000">
            <a:off x="978564" y="2478509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9" name="Rounded Rectangle 1">
            <a:extLst>
              <a:ext uri="{FF2B5EF4-FFF2-40B4-BE49-F238E27FC236}">
                <a16:creationId xmlns:a16="http://schemas.microsoft.com/office/drawing/2014/main" id="{0CA6682D-563F-4F6B-862C-B09019444E54}"/>
              </a:ext>
            </a:extLst>
          </p:cNvPr>
          <p:cNvSpPr>
            <a:spLocks noChangeAspect="1"/>
          </p:cNvSpPr>
          <p:nvPr/>
        </p:nvSpPr>
        <p:spPr>
          <a:xfrm>
            <a:off x="1021120" y="5219359"/>
            <a:ext cx="200630" cy="338573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0" name="Rounded Rectangle 5">
            <a:extLst>
              <a:ext uri="{FF2B5EF4-FFF2-40B4-BE49-F238E27FC236}">
                <a16:creationId xmlns:a16="http://schemas.microsoft.com/office/drawing/2014/main" id="{1F149AE2-7442-4473-99E2-DA5B55D48526}"/>
              </a:ext>
            </a:extLst>
          </p:cNvPr>
          <p:cNvSpPr/>
          <p:nvPr/>
        </p:nvSpPr>
        <p:spPr>
          <a:xfrm flipH="1">
            <a:off x="10871712" y="2494655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361" name="Rounded Rectangle 27">
            <a:extLst>
              <a:ext uri="{FF2B5EF4-FFF2-40B4-BE49-F238E27FC236}">
                <a16:creationId xmlns:a16="http://schemas.microsoft.com/office/drawing/2014/main" id="{3D3364E1-1C2F-499F-87B6-67B259C7FE66}"/>
              </a:ext>
            </a:extLst>
          </p:cNvPr>
          <p:cNvSpPr/>
          <p:nvPr/>
        </p:nvSpPr>
        <p:spPr>
          <a:xfrm>
            <a:off x="10915181" y="3834701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2" name="Oval 21">
            <a:extLst>
              <a:ext uri="{FF2B5EF4-FFF2-40B4-BE49-F238E27FC236}">
                <a16:creationId xmlns:a16="http://schemas.microsoft.com/office/drawing/2014/main" id="{420886C1-4135-49DC-8A64-E0F8BFD23478}"/>
              </a:ext>
            </a:extLst>
          </p:cNvPr>
          <p:cNvSpPr>
            <a:spLocks noChangeAspect="1"/>
          </p:cNvSpPr>
          <p:nvPr/>
        </p:nvSpPr>
        <p:spPr>
          <a:xfrm rot="20700000">
            <a:off x="10887628" y="5228694"/>
            <a:ext cx="387594" cy="31484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122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21</cp:revision>
  <dcterms:created xsi:type="dcterms:W3CDTF">2018-02-18T19:39:47Z</dcterms:created>
  <dcterms:modified xsi:type="dcterms:W3CDTF">2021-04-14T06:40:51Z</dcterms:modified>
</cp:coreProperties>
</file>