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49" name="Oval 448">
            <a:extLst>
              <a:ext uri="{FF2B5EF4-FFF2-40B4-BE49-F238E27FC236}">
                <a16:creationId xmlns:a16="http://schemas.microsoft.com/office/drawing/2014/main" id="{950D03BA-0828-4F75-9EB4-BF58F2C6F5CC}"/>
              </a:ext>
            </a:extLst>
          </p:cNvPr>
          <p:cNvSpPr/>
          <p:nvPr/>
        </p:nvSpPr>
        <p:spPr>
          <a:xfrm>
            <a:off x="10124564" y="4127339"/>
            <a:ext cx="851026" cy="85102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0" name="Group 449">
            <a:extLst>
              <a:ext uri="{FF2B5EF4-FFF2-40B4-BE49-F238E27FC236}">
                <a16:creationId xmlns:a16="http://schemas.microsoft.com/office/drawing/2014/main" id="{5912797B-F415-4A8D-A697-0B218401B6C4}"/>
              </a:ext>
            </a:extLst>
          </p:cNvPr>
          <p:cNvGrpSpPr/>
          <p:nvPr/>
        </p:nvGrpSpPr>
        <p:grpSpPr>
          <a:xfrm>
            <a:off x="9632738" y="3215697"/>
            <a:ext cx="1834679" cy="787940"/>
            <a:chOff x="743150" y="2732379"/>
            <a:chExt cx="1834679" cy="787940"/>
          </a:xfrm>
        </p:grpSpPr>
        <p:sp>
          <p:nvSpPr>
            <p:cNvPr id="451" name="Rectangle 450">
              <a:extLst>
                <a:ext uri="{FF2B5EF4-FFF2-40B4-BE49-F238E27FC236}">
                  <a16:creationId xmlns:a16="http://schemas.microsoft.com/office/drawing/2014/main" id="{4E445D47-DF97-4FA2-AB03-707A354952C2}"/>
                </a:ext>
              </a:extLst>
            </p:cNvPr>
            <p:cNvSpPr/>
            <p:nvPr/>
          </p:nvSpPr>
          <p:spPr>
            <a:xfrm>
              <a:off x="743150" y="2732379"/>
              <a:ext cx="1834679" cy="47665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2" name="Isosceles Triangle 53">
              <a:extLst>
                <a:ext uri="{FF2B5EF4-FFF2-40B4-BE49-F238E27FC236}">
                  <a16:creationId xmlns:a16="http://schemas.microsoft.com/office/drawing/2014/main" id="{1EB0A2F3-6C2B-4607-926C-860EEC6245BA}"/>
                </a:ext>
              </a:extLst>
            </p:cNvPr>
            <p:cNvSpPr/>
            <p:nvPr/>
          </p:nvSpPr>
          <p:spPr>
            <a:xfrm rot="10800000">
              <a:off x="743150" y="3209033"/>
              <a:ext cx="603114" cy="311286"/>
            </a:xfrm>
            <a:custGeom>
              <a:avLst/>
              <a:gdLst>
                <a:gd name="connsiteX0" fmla="*/ 0 w 398833"/>
                <a:gd name="connsiteY0" fmla="*/ 165371 h 165371"/>
                <a:gd name="connsiteX1" fmla="*/ 0 w 398833"/>
                <a:gd name="connsiteY1" fmla="*/ 0 h 165371"/>
                <a:gd name="connsiteX2" fmla="*/ 398833 w 398833"/>
                <a:gd name="connsiteY2" fmla="*/ 165371 h 165371"/>
                <a:gd name="connsiteX3" fmla="*/ 0 w 398833"/>
                <a:gd name="connsiteY3" fmla="*/ 165371 h 165371"/>
                <a:gd name="connsiteX0" fmla="*/ 204281 w 603114"/>
                <a:gd name="connsiteY0" fmla="*/ 311286 h 311286"/>
                <a:gd name="connsiteX1" fmla="*/ 0 w 603114"/>
                <a:gd name="connsiteY1" fmla="*/ 0 h 311286"/>
                <a:gd name="connsiteX2" fmla="*/ 603114 w 603114"/>
                <a:gd name="connsiteY2" fmla="*/ 311286 h 311286"/>
                <a:gd name="connsiteX3" fmla="*/ 204281 w 603114"/>
                <a:gd name="connsiteY3" fmla="*/ 311286 h 311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3114" h="311286">
                  <a:moveTo>
                    <a:pt x="204281" y="311286"/>
                  </a:moveTo>
                  <a:lnTo>
                    <a:pt x="0" y="0"/>
                  </a:lnTo>
                  <a:lnTo>
                    <a:pt x="603114" y="311286"/>
                  </a:lnTo>
                  <a:lnTo>
                    <a:pt x="204281" y="31128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3" name="직사각형 113">
            <a:extLst>
              <a:ext uri="{FF2B5EF4-FFF2-40B4-BE49-F238E27FC236}">
                <a16:creationId xmlns:a16="http://schemas.microsoft.com/office/drawing/2014/main" id="{BD5B94F5-5D9D-4E22-9E96-9D334857F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8204" y="3251269"/>
            <a:ext cx="16675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4" name="Oval 453">
            <a:extLst>
              <a:ext uri="{FF2B5EF4-FFF2-40B4-BE49-F238E27FC236}">
                <a16:creationId xmlns:a16="http://schemas.microsoft.com/office/drawing/2014/main" id="{816F58B4-3858-4C90-9483-A804710C59C2}"/>
              </a:ext>
            </a:extLst>
          </p:cNvPr>
          <p:cNvSpPr/>
          <p:nvPr/>
        </p:nvSpPr>
        <p:spPr>
          <a:xfrm>
            <a:off x="7919324" y="4127339"/>
            <a:ext cx="851026" cy="8510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Arrow: Right 454">
            <a:extLst>
              <a:ext uri="{FF2B5EF4-FFF2-40B4-BE49-F238E27FC236}">
                <a16:creationId xmlns:a16="http://schemas.microsoft.com/office/drawing/2014/main" id="{2A8B7F0D-8716-43F8-A148-B4244AE54159}"/>
              </a:ext>
            </a:extLst>
          </p:cNvPr>
          <p:cNvSpPr/>
          <p:nvPr/>
        </p:nvSpPr>
        <p:spPr>
          <a:xfrm>
            <a:off x="8737382" y="4457790"/>
            <a:ext cx="1249378" cy="190123"/>
          </a:xfrm>
          <a:prstGeom prst="rightArrow">
            <a:avLst>
              <a:gd name="adj1" fmla="val 50000"/>
              <a:gd name="adj2" fmla="val 14477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6" name="Group 455">
            <a:extLst>
              <a:ext uri="{FF2B5EF4-FFF2-40B4-BE49-F238E27FC236}">
                <a16:creationId xmlns:a16="http://schemas.microsoft.com/office/drawing/2014/main" id="{C07B9729-5113-45C7-8E10-B722883421D9}"/>
              </a:ext>
            </a:extLst>
          </p:cNvPr>
          <p:cNvGrpSpPr/>
          <p:nvPr/>
        </p:nvGrpSpPr>
        <p:grpSpPr>
          <a:xfrm>
            <a:off x="7427498" y="3215697"/>
            <a:ext cx="1834679" cy="787940"/>
            <a:chOff x="743150" y="2732379"/>
            <a:chExt cx="1834679" cy="787940"/>
          </a:xfrm>
        </p:grpSpPr>
        <p:sp>
          <p:nvSpPr>
            <p:cNvPr id="457" name="Rectangle 456">
              <a:extLst>
                <a:ext uri="{FF2B5EF4-FFF2-40B4-BE49-F238E27FC236}">
                  <a16:creationId xmlns:a16="http://schemas.microsoft.com/office/drawing/2014/main" id="{EF9D8859-8735-45F3-A3C0-AB8E351CDDC8}"/>
                </a:ext>
              </a:extLst>
            </p:cNvPr>
            <p:cNvSpPr/>
            <p:nvPr/>
          </p:nvSpPr>
          <p:spPr>
            <a:xfrm>
              <a:off x="743150" y="2732379"/>
              <a:ext cx="1834679" cy="4766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Isosceles Triangle 53">
              <a:extLst>
                <a:ext uri="{FF2B5EF4-FFF2-40B4-BE49-F238E27FC236}">
                  <a16:creationId xmlns:a16="http://schemas.microsoft.com/office/drawing/2014/main" id="{7764FC98-1B09-41E5-8D17-CD85B88318FD}"/>
                </a:ext>
              </a:extLst>
            </p:cNvPr>
            <p:cNvSpPr/>
            <p:nvPr/>
          </p:nvSpPr>
          <p:spPr>
            <a:xfrm rot="10800000">
              <a:off x="743150" y="3209033"/>
              <a:ext cx="603114" cy="311286"/>
            </a:xfrm>
            <a:custGeom>
              <a:avLst/>
              <a:gdLst>
                <a:gd name="connsiteX0" fmla="*/ 0 w 398833"/>
                <a:gd name="connsiteY0" fmla="*/ 165371 h 165371"/>
                <a:gd name="connsiteX1" fmla="*/ 0 w 398833"/>
                <a:gd name="connsiteY1" fmla="*/ 0 h 165371"/>
                <a:gd name="connsiteX2" fmla="*/ 398833 w 398833"/>
                <a:gd name="connsiteY2" fmla="*/ 165371 h 165371"/>
                <a:gd name="connsiteX3" fmla="*/ 0 w 398833"/>
                <a:gd name="connsiteY3" fmla="*/ 165371 h 165371"/>
                <a:gd name="connsiteX0" fmla="*/ 204281 w 603114"/>
                <a:gd name="connsiteY0" fmla="*/ 311286 h 311286"/>
                <a:gd name="connsiteX1" fmla="*/ 0 w 603114"/>
                <a:gd name="connsiteY1" fmla="*/ 0 h 311286"/>
                <a:gd name="connsiteX2" fmla="*/ 603114 w 603114"/>
                <a:gd name="connsiteY2" fmla="*/ 311286 h 311286"/>
                <a:gd name="connsiteX3" fmla="*/ 204281 w 603114"/>
                <a:gd name="connsiteY3" fmla="*/ 311286 h 311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3114" h="311286">
                  <a:moveTo>
                    <a:pt x="204281" y="311286"/>
                  </a:moveTo>
                  <a:lnTo>
                    <a:pt x="0" y="0"/>
                  </a:lnTo>
                  <a:lnTo>
                    <a:pt x="603114" y="311286"/>
                  </a:lnTo>
                  <a:lnTo>
                    <a:pt x="204281" y="31128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9" name="직사각형 113">
            <a:extLst>
              <a:ext uri="{FF2B5EF4-FFF2-40B4-BE49-F238E27FC236}">
                <a16:creationId xmlns:a16="http://schemas.microsoft.com/office/drawing/2014/main" id="{8686086B-110F-4D21-A6EE-76D6706E3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964" y="3251269"/>
            <a:ext cx="16675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60" name="Oval 459">
            <a:extLst>
              <a:ext uri="{FF2B5EF4-FFF2-40B4-BE49-F238E27FC236}">
                <a16:creationId xmlns:a16="http://schemas.microsoft.com/office/drawing/2014/main" id="{D8746362-CB10-4436-A044-32125CF49651}"/>
              </a:ext>
            </a:extLst>
          </p:cNvPr>
          <p:cNvSpPr/>
          <p:nvPr/>
        </p:nvSpPr>
        <p:spPr>
          <a:xfrm>
            <a:off x="5714085" y="4127339"/>
            <a:ext cx="851026" cy="8510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Arrow: Right 460">
            <a:extLst>
              <a:ext uri="{FF2B5EF4-FFF2-40B4-BE49-F238E27FC236}">
                <a16:creationId xmlns:a16="http://schemas.microsoft.com/office/drawing/2014/main" id="{0164C6D3-F646-46B3-AE77-FD113AC94006}"/>
              </a:ext>
            </a:extLst>
          </p:cNvPr>
          <p:cNvSpPr/>
          <p:nvPr/>
        </p:nvSpPr>
        <p:spPr>
          <a:xfrm>
            <a:off x="6532143" y="4457790"/>
            <a:ext cx="1249378" cy="190123"/>
          </a:xfrm>
          <a:prstGeom prst="rightArrow">
            <a:avLst>
              <a:gd name="adj1" fmla="val 50000"/>
              <a:gd name="adj2" fmla="val 14477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2" name="Group 461">
            <a:extLst>
              <a:ext uri="{FF2B5EF4-FFF2-40B4-BE49-F238E27FC236}">
                <a16:creationId xmlns:a16="http://schemas.microsoft.com/office/drawing/2014/main" id="{EFD0274D-5F56-4C4B-864A-1BE83BDD7A20}"/>
              </a:ext>
            </a:extLst>
          </p:cNvPr>
          <p:cNvGrpSpPr/>
          <p:nvPr/>
        </p:nvGrpSpPr>
        <p:grpSpPr>
          <a:xfrm>
            <a:off x="5222259" y="3215697"/>
            <a:ext cx="1834679" cy="787940"/>
            <a:chOff x="743150" y="2732379"/>
            <a:chExt cx="1834679" cy="787940"/>
          </a:xfrm>
        </p:grpSpPr>
        <p:sp>
          <p:nvSpPr>
            <p:cNvPr id="463" name="Rectangle 462">
              <a:extLst>
                <a:ext uri="{FF2B5EF4-FFF2-40B4-BE49-F238E27FC236}">
                  <a16:creationId xmlns:a16="http://schemas.microsoft.com/office/drawing/2014/main" id="{80C354DB-2322-4471-A5DE-01AB01C8C801}"/>
                </a:ext>
              </a:extLst>
            </p:cNvPr>
            <p:cNvSpPr/>
            <p:nvPr/>
          </p:nvSpPr>
          <p:spPr>
            <a:xfrm>
              <a:off x="743150" y="2732379"/>
              <a:ext cx="1834679" cy="47665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4" name="Isosceles Triangle 53">
              <a:extLst>
                <a:ext uri="{FF2B5EF4-FFF2-40B4-BE49-F238E27FC236}">
                  <a16:creationId xmlns:a16="http://schemas.microsoft.com/office/drawing/2014/main" id="{DABF3608-A78A-472F-AF3F-1CD23DB2015C}"/>
                </a:ext>
              </a:extLst>
            </p:cNvPr>
            <p:cNvSpPr/>
            <p:nvPr/>
          </p:nvSpPr>
          <p:spPr>
            <a:xfrm rot="10800000">
              <a:off x="743150" y="3209033"/>
              <a:ext cx="603114" cy="311286"/>
            </a:xfrm>
            <a:custGeom>
              <a:avLst/>
              <a:gdLst>
                <a:gd name="connsiteX0" fmla="*/ 0 w 398833"/>
                <a:gd name="connsiteY0" fmla="*/ 165371 h 165371"/>
                <a:gd name="connsiteX1" fmla="*/ 0 w 398833"/>
                <a:gd name="connsiteY1" fmla="*/ 0 h 165371"/>
                <a:gd name="connsiteX2" fmla="*/ 398833 w 398833"/>
                <a:gd name="connsiteY2" fmla="*/ 165371 h 165371"/>
                <a:gd name="connsiteX3" fmla="*/ 0 w 398833"/>
                <a:gd name="connsiteY3" fmla="*/ 165371 h 165371"/>
                <a:gd name="connsiteX0" fmla="*/ 204281 w 603114"/>
                <a:gd name="connsiteY0" fmla="*/ 311286 h 311286"/>
                <a:gd name="connsiteX1" fmla="*/ 0 w 603114"/>
                <a:gd name="connsiteY1" fmla="*/ 0 h 311286"/>
                <a:gd name="connsiteX2" fmla="*/ 603114 w 603114"/>
                <a:gd name="connsiteY2" fmla="*/ 311286 h 311286"/>
                <a:gd name="connsiteX3" fmla="*/ 204281 w 603114"/>
                <a:gd name="connsiteY3" fmla="*/ 311286 h 311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3114" h="311286">
                  <a:moveTo>
                    <a:pt x="204281" y="311286"/>
                  </a:moveTo>
                  <a:lnTo>
                    <a:pt x="0" y="0"/>
                  </a:lnTo>
                  <a:lnTo>
                    <a:pt x="603114" y="311286"/>
                  </a:lnTo>
                  <a:lnTo>
                    <a:pt x="204281" y="311286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5" name="직사각형 113">
            <a:extLst>
              <a:ext uri="{FF2B5EF4-FFF2-40B4-BE49-F238E27FC236}">
                <a16:creationId xmlns:a16="http://schemas.microsoft.com/office/drawing/2014/main" id="{6E1A4AFD-E73E-40AF-A6CF-B47CCE139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7725" y="3251269"/>
            <a:ext cx="16675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66" name="Oval 465">
            <a:extLst>
              <a:ext uri="{FF2B5EF4-FFF2-40B4-BE49-F238E27FC236}">
                <a16:creationId xmlns:a16="http://schemas.microsoft.com/office/drawing/2014/main" id="{24EC0824-6D79-42DA-813A-E8AE5B23246A}"/>
              </a:ext>
            </a:extLst>
          </p:cNvPr>
          <p:cNvSpPr/>
          <p:nvPr/>
        </p:nvSpPr>
        <p:spPr>
          <a:xfrm>
            <a:off x="3508846" y="4127339"/>
            <a:ext cx="851026" cy="85102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7" name="Arrow: Right 466">
            <a:extLst>
              <a:ext uri="{FF2B5EF4-FFF2-40B4-BE49-F238E27FC236}">
                <a16:creationId xmlns:a16="http://schemas.microsoft.com/office/drawing/2014/main" id="{31C447D0-3251-4E0F-A7DE-307AA8B02936}"/>
              </a:ext>
            </a:extLst>
          </p:cNvPr>
          <p:cNvSpPr/>
          <p:nvPr/>
        </p:nvSpPr>
        <p:spPr>
          <a:xfrm>
            <a:off x="4326904" y="4457790"/>
            <a:ext cx="1249378" cy="190123"/>
          </a:xfrm>
          <a:prstGeom prst="rightArrow">
            <a:avLst>
              <a:gd name="adj1" fmla="val 50000"/>
              <a:gd name="adj2" fmla="val 14477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8" name="Group 467">
            <a:extLst>
              <a:ext uri="{FF2B5EF4-FFF2-40B4-BE49-F238E27FC236}">
                <a16:creationId xmlns:a16="http://schemas.microsoft.com/office/drawing/2014/main" id="{33A2C15B-3FC0-46B6-8462-9FA679EC7BEB}"/>
              </a:ext>
            </a:extLst>
          </p:cNvPr>
          <p:cNvGrpSpPr/>
          <p:nvPr/>
        </p:nvGrpSpPr>
        <p:grpSpPr>
          <a:xfrm>
            <a:off x="3017020" y="3215697"/>
            <a:ext cx="1834679" cy="787940"/>
            <a:chOff x="743150" y="2732379"/>
            <a:chExt cx="1834679" cy="787940"/>
          </a:xfrm>
        </p:grpSpPr>
        <p:sp>
          <p:nvSpPr>
            <p:cNvPr id="469" name="Rectangle 468">
              <a:extLst>
                <a:ext uri="{FF2B5EF4-FFF2-40B4-BE49-F238E27FC236}">
                  <a16:creationId xmlns:a16="http://schemas.microsoft.com/office/drawing/2014/main" id="{258C59EB-F8AD-408D-9F84-D6E8B6218992}"/>
                </a:ext>
              </a:extLst>
            </p:cNvPr>
            <p:cNvSpPr/>
            <p:nvPr/>
          </p:nvSpPr>
          <p:spPr>
            <a:xfrm>
              <a:off x="743150" y="2732379"/>
              <a:ext cx="1834679" cy="4766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Isosceles Triangle 53">
              <a:extLst>
                <a:ext uri="{FF2B5EF4-FFF2-40B4-BE49-F238E27FC236}">
                  <a16:creationId xmlns:a16="http://schemas.microsoft.com/office/drawing/2014/main" id="{C0166DA8-426E-4D1D-9728-CA6512CB2154}"/>
                </a:ext>
              </a:extLst>
            </p:cNvPr>
            <p:cNvSpPr/>
            <p:nvPr/>
          </p:nvSpPr>
          <p:spPr>
            <a:xfrm rot="10800000">
              <a:off x="743150" y="3209033"/>
              <a:ext cx="603114" cy="311286"/>
            </a:xfrm>
            <a:custGeom>
              <a:avLst/>
              <a:gdLst>
                <a:gd name="connsiteX0" fmla="*/ 0 w 398833"/>
                <a:gd name="connsiteY0" fmla="*/ 165371 h 165371"/>
                <a:gd name="connsiteX1" fmla="*/ 0 w 398833"/>
                <a:gd name="connsiteY1" fmla="*/ 0 h 165371"/>
                <a:gd name="connsiteX2" fmla="*/ 398833 w 398833"/>
                <a:gd name="connsiteY2" fmla="*/ 165371 h 165371"/>
                <a:gd name="connsiteX3" fmla="*/ 0 w 398833"/>
                <a:gd name="connsiteY3" fmla="*/ 165371 h 165371"/>
                <a:gd name="connsiteX0" fmla="*/ 204281 w 603114"/>
                <a:gd name="connsiteY0" fmla="*/ 311286 h 311286"/>
                <a:gd name="connsiteX1" fmla="*/ 0 w 603114"/>
                <a:gd name="connsiteY1" fmla="*/ 0 h 311286"/>
                <a:gd name="connsiteX2" fmla="*/ 603114 w 603114"/>
                <a:gd name="connsiteY2" fmla="*/ 311286 h 311286"/>
                <a:gd name="connsiteX3" fmla="*/ 204281 w 603114"/>
                <a:gd name="connsiteY3" fmla="*/ 311286 h 311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3114" h="311286">
                  <a:moveTo>
                    <a:pt x="204281" y="311286"/>
                  </a:moveTo>
                  <a:lnTo>
                    <a:pt x="0" y="0"/>
                  </a:lnTo>
                  <a:lnTo>
                    <a:pt x="603114" y="311286"/>
                  </a:lnTo>
                  <a:lnTo>
                    <a:pt x="204281" y="311286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1" name="직사각형 113">
            <a:extLst>
              <a:ext uri="{FF2B5EF4-FFF2-40B4-BE49-F238E27FC236}">
                <a16:creationId xmlns:a16="http://schemas.microsoft.com/office/drawing/2014/main" id="{3F18D180-EC16-4434-BEF7-7A073603A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2486" y="3251269"/>
            <a:ext cx="16675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2" name="Oval 471">
            <a:extLst>
              <a:ext uri="{FF2B5EF4-FFF2-40B4-BE49-F238E27FC236}">
                <a16:creationId xmlns:a16="http://schemas.microsoft.com/office/drawing/2014/main" id="{7CEC5500-A97E-41E1-91E1-0BC44AA369BD}"/>
              </a:ext>
            </a:extLst>
          </p:cNvPr>
          <p:cNvSpPr/>
          <p:nvPr/>
        </p:nvSpPr>
        <p:spPr>
          <a:xfrm>
            <a:off x="1303607" y="4127339"/>
            <a:ext cx="851026" cy="85102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" name="Arrow: Right 472">
            <a:extLst>
              <a:ext uri="{FF2B5EF4-FFF2-40B4-BE49-F238E27FC236}">
                <a16:creationId xmlns:a16="http://schemas.microsoft.com/office/drawing/2014/main" id="{4994964B-3EB7-404D-AE53-3D57BADEAA86}"/>
              </a:ext>
            </a:extLst>
          </p:cNvPr>
          <p:cNvSpPr/>
          <p:nvPr/>
        </p:nvSpPr>
        <p:spPr>
          <a:xfrm>
            <a:off x="2121665" y="4457790"/>
            <a:ext cx="1249378" cy="190123"/>
          </a:xfrm>
          <a:prstGeom prst="rightArrow">
            <a:avLst>
              <a:gd name="adj1" fmla="val 50000"/>
              <a:gd name="adj2" fmla="val 144778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4" name="Group 473">
            <a:extLst>
              <a:ext uri="{FF2B5EF4-FFF2-40B4-BE49-F238E27FC236}">
                <a16:creationId xmlns:a16="http://schemas.microsoft.com/office/drawing/2014/main" id="{99AE85BE-FE57-4C3C-98ED-DE845B8122D3}"/>
              </a:ext>
            </a:extLst>
          </p:cNvPr>
          <p:cNvGrpSpPr/>
          <p:nvPr/>
        </p:nvGrpSpPr>
        <p:grpSpPr>
          <a:xfrm>
            <a:off x="9632738" y="5180434"/>
            <a:ext cx="1834679" cy="1137166"/>
            <a:chOff x="7026501" y="4509120"/>
            <a:chExt cx="1499710" cy="1137166"/>
          </a:xfrm>
          <a:noFill/>
        </p:grpSpPr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12E7210A-AE6D-4F1E-803F-360EA49644F6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6" name="TextBox 475">
              <a:extLst>
                <a:ext uri="{FF2B5EF4-FFF2-40B4-BE49-F238E27FC236}">
                  <a16:creationId xmlns:a16="http://schemas.microsoft.com/office/drawing/2014/main" id="{9337659A-D278-4657-A8C3-68DF367D417E}"/>
                </a:ext>
              </a:extLst>
            </p:cNvPr>
            <p:cNvSpPr txBox="1"/>
            <p:nvPr/>
          </p:nvSpPr>
          <p:spPr>
            <a:xfrm>
              <a:off x="7026501" y="4815289"/>
              <a:ext cx="1499710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7" name="Group 476">
            <a:extLst>
              <a:ext uri="{FF2B5EF4-FFF2-40B4-BE49-F238E27FC236}">
                <a16:creationId xmlns:a16="http://schemas.microsoft.com/office/drawing/2014/main" id="{9D131908-D390-4DB7-8E7F-D87AECC6DE0D}"/>
              </a:ext>
            </a:extLst>
          </p:cNvPr>
          <p:cNvGrpSpPr/>
          <p:nvPr/>
        </p:nvGrpSpPr>
        <p:grpSpPr>
          <a:xfrm>
            <a:off x="7427498" y="5180434"/>
            <a:ext cx="1834679" cy="1137166"/>
            <a:chOff x="7026501" y="4509120"/>
            <a:chExt cx="1499710" cy="1137166"/>
          </a:xfrm>
          <a:noFill/>
        </p:grpSpPr>
        <p:sp>
          <p:nvSpPr>
            <p:cNvPr id="478" name="TextBox 477">
              <a:extLst>
                <a:ext uri="{FF2B5EF4-FFF2-40B4-BE49-F238E27FC236}">
                  <a16:creationId xmlns:a16="http://schemas.microsoft.com/office/drawing/2014/main" id="{F489EE33-606A-4056-8F1A-C075BCEA91EC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0F2F7349-D11B-4F8A-B39A-EE010C2E0800}"/>
                </a:ext>
              </a:extLst>
            </p:cNvPr>
            <p:cNvSpPr txBox="1"/>
            <p:nvPr/>
          </p:nvSpPr>
          <p:spPr>
            <a:xfrm>
              <a:off x="7026501" y="4815289"/>
              <a:ext cx="1499710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0" name="Group 479">
            <a:extLst>
              <a:ext uri="{FF2B5EF4-FFF2-40B4-BE49-F238E27FC236}">
                <a16:creationId xmlns:a16="http://schemas.microsoft.com/office/drawing/2014/main" id="{1AFDD717-BB73-4079-AF36-26EBABF35A99}"/>
              </a:ext>
            </a:extLst>
          </p:cNvPr>
          <p:cNvGrpSpPr/>
          <p:nvPr/>
        </p:nvGrpSpPr>
        <p:grpSpPr>
          <a:xfrm>
            <a:off x="5222259" y="5180434"/>
            <a:ext cx="1834679" cy="1137166"/>
            <a:chOff x="7026501" y="4509120"/>
            <a:chExt cx="1499710" cy="1137166"/>
          </a:xfrm>
          <a:noFill/>
        </p:grpSpPr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4AE63B02-37E5-4727-BC28-B977D028E5F0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2" name="TextBox 481">
              <a:extLst>
                <a:ext uri="{FF2B5EF4-FFF2-40B4-BE49-F238E27FC236}">
                  <a16:creationId xmlns:a16="http://schemas.microsoft.com/office/drawing/2014/main" id="{15AEB86A-088C-4A97-B651-42A0DE1F647D}"/>
                </a:ext>
              </a:extLst>
            </p:cNvPr>
            <p:cNvSpPr txBox="1"/>
            <p:nvPr/>
          </p:nvSpPr>
          <p:spPr>
            <a:xfrm>
              <a:off x="7026501" y="4815289"/>
              <a:ext cx="1499710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3" name="Group 482">
            <a:extLst>
              <a:ext uri="{FF2B5EF4-FFF2-40B4-BE49-F238E27FC236}">
                <a16:creationId xmlns:a16="http://schemas.microsoft.com/office/drawing/2014/main" id="{BCB3BDDA-1FDA-4554-B21B-A5C10117D9D8}"/>
              </a:ext>
            </a:extLst>
          </p:cNvPr>
          <p:cNvGrpSpPr/>
          <p:nvPr/>
        </p:nvGrpSpPr>
        <p:grpSpPr>
          <a:xfrm>
            <a:off x="3017020" y="5180434"/>
            <a:ext cx="1834679" cy="1137166"/>
            <a:chOff x="7026501" y="4509120"/>
            <a:chExt cx="1499710" cy="1137166"/>
          </a:xfrm>
          <a:noFill/>
        </p:grpSpPr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E140314D-9BC6-455F-940C-BBC6660D7A89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8768591C-392C-4D80-A665-34247D89A052}"/>
                </a:ext>
              </a:extLst>
            </p:cNvPr>
            <p:cNvSpPr txBox="1"/>
            <p:nvPr/>
          </p:nvSpPr>
          <p:spPr>
            <a:xfrm>
              <a:off x="7026501" y="4815289"/>
              <a:ext cx="1499710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6" name="Group 485">
            <a:extLst>
              <a:ext uri="{FF2B5EF4-FFF2-40B4-BE49-F238E27FC236}">
                <a16:creationId xmlns:a16="http://schemas.microsoft.com/office/drawing/2014/main" id="{728AF7DB-23EE-4BD3-AB8F-2E5EEF920B42}"/>
              </a:ext>
            </a:extLst>
          </p:cNvPr>
          <p:cNvGrpSpPr/>
          <p:nvPr/>
        </p:nvGrpSpPr>
        <p:grpSpPr>
          <a:xfrm>
            <a:off x="811781" y="5180434"/>
            <a:ext cx="1834679" cy="1137166"/>
            <a:chOff x="7026501" y="4509120"/>
            <a:chExt cx="1499710" cy="1137166"/>
          </a:xfrm>
          <a:noFill/>
        </p:grpSpPr>
        <p:sp>
          <p:nvSpPr>
            <p:cNvPr id="487" name="TextBox 486">
              <a:extLst>
                <a:ext uri="{FF2B5EF4-FFF2-40B4-BE49-F238E27FC236}">
                  <a16:creationId xmlns:a16="http://schemas.microsoft.com/office/drawing/2014/main" id="{B911875C-8235-4C6C-A4F0-456462679FAF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8" name="TextBox 487">
              <a:extLst>
                <a:ext uri="{FF2B5EF4-FFF2-40B4-BE49-F238E27FC236}">
                  <a16:creationId xmlns:a16="http://schemas.microsoft.com/office/drawing/2014/main" id="{6841CA11-11CF-4FB8-9517-E1ED16314E40}"/>
                </a:ext>
              </a:extLst>
            </p:cNvPr>
            <p:cNvSpPr txBox="1"/>
            <p:nvPr/>
          </p:nvSpPr>
          <p:spPr>
            <a:xfrm>
              <a:off x="7026501" y="4815289"/>
              <a:ext cx="1499710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9" name="Group 488">
            <a:extLst>
              <a:ext uri="{FF2B5EF4-FFF2-40B4-BE49-F238E27FC236}">
                <a16:creationId xmlns:a16="http://schemas.microsoft.com/office/drawing/2014/main" id="{37AC7771-0FCF-40CC-B128-682D81220964}"/>
              </a:ext>
            </a:extLst>
          </p:cNvPr>
          <p:cNvGrpSpPr/>
          <p:nvPr/>
        </p:nvGrpSpPr>
        <p:grpSpPr>
          <a:xfrm>
            <a:off x="811781" y="3215697"/>
            <a:ext cx="1834679" cy="787940"/>
            <a:chOff x="743150" y="2732379"/>
            <a:chExt cx="1834679" cy="787940"/>
          </a:xfrm>
        </p:grpSpPr>
        <p:sp>
          <p:nvSpPr>
            <p:cNvPr id="490" name="Rectangle 489">
              <a:extLst>
                <a:ext uri="{FF2B5EF4-FFF2-40B4-BE49-F238E27FC236}">
                  <a16:creationId xmlns:a16="http://schemas.microsoft.com/office/drawing/2014/main" id="{EA820A8E-2FB0-4DF1-98A5-0573AF9DDFF7}"/>
                </a:ext>
              </a:extLst>
            </p:cNvPr>
            <p:cNvSpPr/>
            <p:nvPr/>
          </p:nvSpPr>
          <p:spPr>
            <a:xfrm>
              <a:off x="743150" y="2732379"/>
              <a:ext cx="1834679" cy="47665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Isosceles Triangle 53">
              <a:extLst>
                <a:ext uri="{FF2B5EF4-FFF2-40B4-BE49-F238E27FC236}">
                  <a16:creationId xmlns:a16="http://schemas.microsoft.com/office/drawing/2014/main" id="{23038C84-D8A5-447E-BABA-C955E759B906}"/>
                </a:ext>
              </a:extLst>
            </p:cNvPr>
            <p:cNvSpPr/>
            <p:nvPr/>
          </p:nvSpPr>
          <p:spPr>
            <a:xfrm rot="10800000">
              <a:off x="743150" y="3209033"/>
              <a:ext cx="603114" cy="311286"/>
            </a:xfrm>
            <a:custGeom>
              <a:avLst/>
              <a:gdLst>
                <a:gd name="connsiteX0" fmla="*/ 0 w 398833"/>
                <a:gd name="connsiteY0" fmla="*/ 165371 h 165371"/>
                <a:gd name="connsiteX1" fmla="*/ 0 w 398833"/>
                <a:gd name="connsiteY1" fmla="*/ 0 h 165371"/>
                <a:gd name="connsiteX2" fmla="*/ 398833 w 398833"/>
                <a:gd name="connsiteY2" fmla="*/ 165371 h 165371"/>
                <a:gd name="connsiteX3" fmla="*/ 0 w 398833"/>
                <a:gd name="connsiteY3" fmla="*/ 165371 h 165371"/>
                <a:gd name="connsiteX0" fmla="*/ 204281 w 603114"/>
                <a:gd name="connsiteY0" fmla="*/ 311286 h 311286"/>
                <a:gd name="connsiteX1" fmla="*/ 0 w 603114"/>
                <a:gd name="connsiteY1" fmla="*/ 0 h 311286"/>
                <a:gd name="connsiteX2" fmla="*/ 603114 w 603114"/>
                <a:gd name="connsiteY2" fmla="*/ 311286 h 311286"/>
                <a:gd name="connsiteX3" fmla="*/ 204281 w 603114"/>
                <a:gd name="connsiteY3" fmla="*/ 311286 h 311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3114" h="311286">
                  <a:moveTo>
                    <a:pt x="204281" y="311286"/>
                  </a:moveTo>
                  <a:lnTo>
                    <a:pt x="0" y="0"/>
                  </a:lnTo>
                  <a:lnTo>
                    <a:pt x="603114" y="311286"/>
                  </a:lnTo>
                  <a:lnTo>
                    <a:pt x="204281" y="311286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2" name="직사각형 113">
            <a:extLst>
              <a:ext uri="{FF2B5EF4-FFF2-40B4-BE49-F238E27FC236}">
                <a16:creationId xmlns:a16="http://schemas.microsoft.com/office/drawing/2014/main" id="{B587693F-F3E6-44FD-A6EB-1F31A3DE4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247" y="3251269"/>
            <a:ext cx="16675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3" name="Isosceles Triangle 51">
            <a:extLst>
              <a:ext uri="{FF2B5EF4-FFF2-40B4-BE49-F238E27FC236}">
                <a16:creationId xmlns:a16="http://schemas.microsoft.com/office/drawing/2014/main" id="{61447E92-0E9E-4590-BB51-ACFAB8E2D432}"/>
              </a:ext>
            </a:extLst>
          </p:cNvPr>
          <p:cNvSpPr/>
          <p:nvPr/>
        </p:nvSpPr>
        <p:spPr>
          <a:xfrm>
            <a:off x="10363597" y="4413922"/>
            <a:ext cx="391477" cy="28707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94" name="Parallelogram 30">
            <a:extLst>
              <a:ext uri="{FF2B5EF4-FFF2-40B4-BE49-F238E27FC236}">
                <a16:creationId xmlns:a16="http://schemas.microsoft.com/office/drawing/2014/main" id="{32EDF3C7-D942-4CDB-AF56-E8E8FB18F7A7}"/>
              </a:ext>
            </a:extLst>
          </p:cNvPr>
          <p:cNvSpPr/>
          <p:nvPr/>
        </p:nvSpPr>
        <p:spPr>
          <a:xfrm flipH="1">
            <a:off x="5954656" y="4364300"/>
            <a:ext cx="385363" cy="386316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95" name="Rounded Rectangle 32">
            <a:extLst>
              <a:ext uri="{FF2B5EF4-FFF2-40B4-BE49-F238E27FC236}">
                <a16:creationId xmlns:a16="http://schemas.microsoft.com/office/drawing/2014/main" id="{C9DECB66-D171-40A0-AECC-50918619295D}"/>
              </a:ext>
            </a:extLst>
          </p:cNvPr>
          <p:cNvSpPr/>
          <p:nvPr/>
        </p:nvSpPr>
        <p:spPr>
          <a:xfrm>
            <a:off x="1550387" y="4373564"/>
            <a:ext cx="367789" cy="36778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96" name="Rectangle 9">
            <a:extLst>
              <a:ext uri="{FF2B5EF4-FFF2-40B4-BE49-F238E27FC236}">
                <a16:creationId xmlns:a16="http://schemas.microsoft.com/office/drawing/2014/main" id="{FFC3F3FA-F00F-41C3-9D0D-70266514820F}"/>
              </a:ext>
            </a:extLst>
          </p:cNvPr>
          <p:cNvSpPr/>
          <p:nvPr/>
        </p:nvSpPr>
        <p:spPr>
          <a:xfrm>
            <a:off x="8154502" y="4372763"/>
            <a:ext cx="394611" cy="36939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97" name="Rectangle 130">
            <a:extLst>
              <a:ext uri="{FF2B5EF4-FFF2-40B4-BE49-F238E27FC236}">
                <a16:creationId xmlns:a16="http://schemas.microsoft.com/office/drawing/2014/main" id="{975C1159-E739-402F-A8DA-4DF8D4BD46A3}"/>
              </a:ext>
            </a:extLst>
          </p:cNvPr>
          <p:cNvSpPr/>
          <p:nvPr/>
        </p:nvSpPr>
        <p:spPr>
          <a:xfrm>
            <a:off x="3732659" y="4352776"/>
            <a:ext cx="407514" cy="409364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98" name="Rounded Rectangle 10">
            <a:extLst>
              <a:ext uri="{FF2B5EF4-FFF2-40B4-BE49-F238E27FC236}">
                <a16:creationId xmlns:a16="http://schemas.microsoft.com/office/drawing/2014/main" id="{F632E319-D466-4AB9-BB6A-43C738604F29}"/>
              </a:ext>
            </a:extLst>
          </p:cNvPr>
          <p:cNvSpPr/>
          <p:nvPr/>
        </p:nvSpPr>
        <p:spPr>
          <a:xfrm>
            <a:off x="803663" y="1755221"/>
            <a:ext cx="1834679" cy="1293516"/>
          </a:xfrm>
          <a:prstGeom prst="roundRect">
            <a:avLst>
              <a:gd name="adj" fmla="val 7753"/>
            </a:avLst>
          </a:prstGeom>
          <a:solidFill>
            <a:schemeClr val="accent5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99" name="그룹 3">
            <a:extLst>
              <a:ext uri="{FF2B5EF4-FFF2-40B4-BE49-F238E27FC236}">
                <a16:creationId xmlns:a16="http://schemas.microsoft.com/office/drawing/2014/main" id="{CBDC7339-4E10-4835-8055-C0139A89BF01}"/>
              </a:ext>
            </a:extLst>
          </p:cNvPr>
          <p:cNvGrpSpPr/>
          <p:nvPr/>
        </p:nvGrpSpPr>
        <p:grpSpPr>
          <a:xfrm>
            <a:off x="879129" y="1830444"/>
            <a:ext cx="1666411" cy="1134622"/>
            <a:chOff x="1134630" y="3808919"/>
            <a:chExt cx="1666411" cy="1134622"/>
          </a:xfrm>
        </p:grpSpPr>
        <p:sp>
          <p:nvSpPr>
            <p:cNvPr id="500" name="TextBox 499">
              <a:extLst>
                <a:ext uri="{FF2B5EF4-FFF2-40B4-BE49-F238E27FC236}">
                  <a16:creationId xmlns:a16="http://schemas.microsoft.com/office/drawing/2014/main" id="{484EFAC1-62A4-47D0-B355-5C7B26730E29}"/>
                </a:ext>
              </a:extLst>
            </p:cNvPr>
            <p:cNvSpPr txBox="1"/>
            <p:nvPr/>
          </p:nvSpPr>
          <p:spPr>
            <a:xfrm>
              <a:off x="1136730" y="4112544"/>
              <a:ext cx="166431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01" name="TextBox 500">
              <a:extLst>
                <a:ext uri="{FF2B5EF4-FFF2-40B4-BE49-F238E27FC236}">
                  <a16:creationId xmlns:a16="http://schemas.microsoft.com/office/drawing/2014/main" id="{1259BE01-36EE-4D26-9E79-221D2297F3A8}"/>
                </a:ext>
              </a:extLst>
            </p:cNvPr>
            <p:cNvSpPr txBox="1"/>
            <p:nvPr/>
          </p:nvSpPr>
          <p:spPr>
            <a:xfrm>
              <a:off x="1134630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502" name="직사각형 113">
            <a:extLst>
              <a:ext uri="{FF2B5EF4-FFF2-40B4-BE49-F238E27FC236}">
                <a16:creationId xmlns:a16="http://schemas.microsoft.com/office/drawing/2014/main" id="{79D55D2D-B5D0-4BE5-9FA1-41DE16314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2622" y="4026272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2021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03" name="직사각형 113">
            <a:extLst>
              <a:ext uri="{FF2B5EF4-FFF2-40B4-BE49-F238E27FC236}">
                <a16:creationId xmlns:a16="http://schemas.microsoft.com/office/drawing/2014/main" id="{BD4C5DCA-862B-40BB-9371-14EF31144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7382" y="4026272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2020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04" name="직사각형 113">
            <a:extLst>
              <a:ext uri="{FF2B5EF4-FFF2-40B4-BE49-F238E27FC236}">
                <a16:creationId xmlns:a16="http://schemas.microsoft.com/office/drawing/2014/main" id="{BE919E8A-3010-4E9B-966B-28669B7ED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2143" y="4026272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2019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05" name="직사각형 113">
            <a:extLst>
              <a:ext uri="{FF2B5EF4-FFF2-40B4-BE49-F238E27FC236}">
                <a16:creationId xmlns:a16="http://schemas.microsoft.com/office/drawing/2014/main" id="{0781E4A9-357D-44D9-B197-5C3F2FF52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6904" y="4026272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2018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06" name="직사각형 113">
            <a:extLst>
              <a:ext uri="{FF2B5EF4-FFF2-40B4-BE49-F238E27FC236}">
                <a16:creationId xmlns:a16="http://schemas.microsoft.com/office/drawing/2014/main" id="{BAF8EA80-9704-4BB4-9B38-34C92B652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1665" y="4026272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2017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07" name="Rounded Rectangle 10">
            <a:extLst>
              <a:ext uri="{FF2B5EF4-FFF2-40B4-BE49-F238E27FC236}">
                <a16:creationId xmlns:a16="http://schemas.microsoft.com/office/drawing/2014/main" id="{32618978-A498-43E0-B93E-F7241A5F91A6}"/>
              </a:ext>
            </a:extLst>
          </p:cNvPr>
          <p:cNvSpPr/>
          <p:nvPr/>
        </p:nvSpPr>
        <p:spPr>
          <a:xfrm>
            <a:off x="3017020" y="1752079"/>
            <a:ext cx="1834679" cy="1293516"/>
          </a:xfrm>
          <a:prstGeom prst="roundRect">
            <a:avLst>
              <a:gd name="adj" fmla="val 7753"/>
            </a:avLst>
          </a:prstGeom>
          <a:solidFill>
            <a:schemeClr val="accent4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08" name="그룹 3">
            <a:extLst>
              <a:ext uri="{FF2B5EF4-FFF2-40B4-BE49-F238E27FC236}">
                <a16:creationId xmlns:a16="http://schemas.microsoft.com/office/drawing/2014/main" id="{90E7F919-F8D4-42A9-9803-BA0EF3D96722}"/>
              </a:ext>
            </a:extLst>
          </p:cNvPr>
          <p:cNvGrpSpPr/>
          <p:nvPr/>
        </p:nvGrpSpPr>
        <p:grpSpPr>
          <a:xfrm>
            <a:off x="3092486" y="1827302"/>
            <a:ext cx="1666411" cy="1134622"/>
            <a:chOff x="1134630" y="3808919"/>
            <a:chExt cx="1666411" cy="1134622"/>
          </a:xfrm>
        </p:grpSpPr>
        <p:sp>
          <p:nvSpPr>
            <p:cNvPr id="509" name="TextBox 508">
              <a:extLst>
                <a:ext uri="{FF2B5EF4-FFF2-40B4-BE49-F238E27FC236}">
                  <a16:creationId xmlns:a16="http://schemas.microsoft.com/office/drawing/2014/main" id="{DBF166E9-EED3-4ACC-A2AF-0DA0637E4DBE}"/>
                </a:ext>
              </a:extLst>
            </p:cNvPr>
            <p:cNvSpPr txBox="1"/>
            <p:nvPr/>
          </p:nvSpPr>
          <p:spPr>
            <a:xfrm>
              <a:off x="1136730" y="4112544"/>
              <a:ext cx="166431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10" name="TextBox 509">
              <a:extLst>
                <a:ext uri="{FF2B5EF4-FFF2-40B4-BE49-F238E27FC236}">
                  <a16:creationId xmlns:a16="http://schemas.microsoft.com/office/drawing/2014/main" id="{843F4552-E727-425E-BF84-5CD1B4B1CF66}"/>
                </a:ext>
              </a:extLst>
            </p:cNvPr>
            <p:cNvSpPr txBox="1"/>
            <p:nvPr/>
          </p:nvSpPr>
          <p:spPr>
            <a:xfrm>
              <a:off x="1134630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511" name="Rounded Rectangle 10">
            <a:extLst>
              <a:ext uri="{FF2B5EF4-FFF2-40B4-BE49-F238E27FC236}">
                <a16:creationId xmlns:a16="http://schemas.microsoft.com/office/drawing/2014/main" id="{E6713C1D-4550-4835-996A-70BCE45D2637}"/>
              </a:ext>
            </a:extLst>
          </p:cNvPr>
          <p:cNvSpPr/>
          <p:nvPr/>
        </p:nvSpPr>
        <p:spPr>
          <a:xfrm>
            <a:off x="5230377" y="1748937"/>
            <a:ext cx="1834679" cy="1293516"/>
          </a:xfrm>
          <a:prstGeom prst="roundRect">
            <a:avLst>
              <a:gd name="adj" fmla="val 7753"/>
            </a:avLst>
          </a:prstGeom>
          <a:solidFill>
            <a:schemeClr val="accent3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12" name="그룹 3">
            <a:extLst>
              <a:ext uri="{FF2B5EF4-FFF2-40B4-BE49-F238E27FC236}">
                <a16:creationId xmlns:a16="http://schemas.microsoft.com/office/drawing/2014/main" id="{620C4B25-511C-44C9-AE6A-C280750F2011}"/>
              </a:ext>
            </a:extLst>
          </p:cNvPr>
          <p:cNvGrpSpPr/>
          <p:nvPr/>
        </p:nvGrpSpPr>
        <p:grpSpPr>
          <a:xfrm>
            <a:off x="5305843" y="1824160"/>
            <a:ext cx="1666411" cy="1134622"/>
            <a:chOff x="1134630" y="3808919"/>
            <a:chExt cx="1666411" cy="1134622"/>
          </a:xfrm>
        </p:grpSpPr>
        <p:sp>
          <p:nvSpPr>
            <p:cNvPr id="513" name="TextBox 512">
              <a:extLst>
                <a:ext uri="{FF2B5EF4-FFF2-40B4-BE49-F238E27FC236}">
                  <a16:creationId xmlns:a16="http://schemas.microsoft.com/office/drawing/2014/main" id="{822DCAD6-0D90-4765-9F53-772F51646C63}"/>
                </a:ext>
              </a:extLst>
            </p:cNvPr>
            <p:cNvSpPr txBox="1"/>
            <p:nvPr/>
          </p:nvSpPr>
          <p:spPr>
            <a:xfrm>
              <a:off x="1136730" y="4112544"/>
              <a:ext cx="166431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14" name="TextBox 513">
              <a:extLst>
                <a:ext uri="{FF2B5EF4-FFF2-40B4-BE49-F238E27FC236}">
                  <a16:creationId xmlns:a16="http://schemas.microsoft.com/office/drawing/2014/main" id="{5CA39BD8-025D-4E70-89AC-75FBDF1AA703}"/>
                </a:ext>
              </a:extLst>
            </p:cNvPr>
            <p:cNvSpPr txBox="1"/>
            <p:nvPr/>
          </p:nvSpPr>
          <p:spPr>
            <a:xfrm>
              <a:off x="1134630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515" name="Rounded Rectangle 10">
            <a:extLst>
              <a:ext uri="{FF2B5EF4-FFF2-40B4-BE49-F238E27FC236}">
                <a16:creationId xmlns:a16="http://schemas.microsoft.com/office/drawing/2014/main" id="{41DCAD3A-ADB8-4681-9607-1E7FAEC0DB5D}"/>
              </a:ext>
            </a:extLst>
          </p:cNvPr>
          <p:cNvSpPr/>
          <p:nvPr/>
        </p:nvSpPr>
        <p:spPr>
          <a:xfrm>
            <a:off x="7443734" y="1745795"/>
            <a:ext cx="1834679" cy="1293516"/>
          </a:xfrm>
          <a:prstGeom prst="roundRect">
            <a:avLst>
              <a:gd name="adj" fmla="val 7753"/>
            </a:avLst>
          </a:prstGeom>
          <a:solidFill>
            <a:schemeClr val="accent2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16" name="그룹 3">
            <a:extLst>
              <a:ext uri="{FF2B5EF4-FFF2-40B4-BE49-F238E27FC236}">
                <a16:creationId xmlns:a16="http://schemas.microsoft.com/office/drawing/2014/main" id="{348AEE94-7018-4487-B83C-71CAD3A508F7}"/>
              </a:ext>
            </a:extLst>
          </p:cNvPr>
          <p:cNvGrpSpPr/>
          <p:nvPr/>
        </p:nvGrpSpPr>
        <p:grpSpPr>
          <a:xfrm>
            <a:off x="7519200" y="1821018"/>
            <a:ext cx="1666411" cy="1134622"/>
            <a:chOff x="1134630" y="3808919"/>
            <a:chExt cx="1666411" cy="1134622"/>
          </a:xfrm>
        </p:grpSpPr>
        <p:sp>
          <p:nvSpPr>
            <p:cNvPr id="517" name="TextBox 516">
              <a:extLst>
                <a:ext uri="{FF2B5EF4-FFF2-40B4-BE49-F238E27FC236}">
                  <a16:creationId xmlns:a16="http://schemas.microsoft.com/office/drawing/2014/main" id="{1B736EB4-D6A2-4709-BF2B-4250D1D6A5F0}"/>
                </a:ext>
              </a:extLst>
            </p:cNvPr>
            <p:cNvSpPr txBox="1"/>
            <p:nvPr/>
          </p:nvSpPr>
          <p:spPr>
            <a:xfrm>
              <a:off x="1136730" y="4112544"/>
              <a:ext cx="166431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18" name="TextBox 517">
              <a:extLst>
                <a:ext uri="{FF2B5EF4-FFF2-40B4-BE49-F238E27FC236}">
                  <a16:creationId xmlns:a16="http://schemas.microsoft.com/office/drawing/2014/main" id="{CA708C6C-A8D1-45C9-B48B-FE461C3FFBFF}"/>
                </a:ext>
              </a:extLst>
            </p:cNvPr>
            <p:cNvSpPr txBox="1"/>
            <p:nvPr/>
          </p:nvSpPr>
          <p:spPr>
            <a:xfrm>
              <a:off x="1134630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519" name="Rounded Rectangle 10">
            <a:extLst>
              <a:ext uri="{FF2B5EF4-FFF2-40B4-BE49-F238E27FC236}">
                <a16:creationId xmlns:a16="http://schemas.microsoft.com/office/drawing/2014/main" id="{83775220-BD0B-4576-9AE2-2472FF203362}"/>
              </a:ext>
            </a:extLst>
          </p:cNvPr>
          <p:cNvSpPr/>
          <p:nvPr/>
        </p:nvSpPr>
        <p:spPr>
          <a:xfrm>
            <a:off x="9647363" y="1742653"/>
            <a:ext cx="1834679" cy="1293516"/>
          </a:xfrm>
          <a:prstGeom prst="roundRect">
            <a:avLst>
              <a:gd name="adj" fmla="val 7753"/>
            </a:avLst>
          </a:prstGeom>
          <a:solidFill>
            <a:schemeClr val="accent1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20" name="그룹 3">
            <a:extLst>
              <a:ext uri="{FF2B5EF4-FFF2-40B4-BE49-F238E27FC236}">
                <a16:creationId xmlns:a16="http://schemas.microsoft.com/office/drawing/2014/main" id="{5D727A3C-A22D-4E38-A391-AD7C65F46806}"/>
              </a:ext>
            </a:extLst>
          </p:cNvPr>
          <p:cNvGrpSpPr/>
          <p:nvPr/>
        </p:nvGrpSpPr>
        <p:grpSpPr>
          <a:xfrm>
            <a:off x="9722829" y="1817876"/>
            <a:ext cx="1666411" cy="1134622"/>
            <a:chOff x="1134630" y="3808919"/>
            <a:chExt cx="1666411" cy="1134622"/>
          </a:xfrm>
        </p:grpSpPr>
        <p:sp>
          <p:nvSpPr>
            <p:cNvPr id="521" name="TextBox 520">
              <a:extLst>
                <a:ext uri="{FF2B5EF4-FFF2-40B4-BE49-F238E27FC236}">
                  <a16:creationId xmlns:a16="http://schemas.microsoft.com/office/drawing/2014/main" id="{1BF1A924-B805-4E3D-8FC3-D75A7231FD7A}"/>
                </a:ext>
              </a:extLst>
            </p:cNvPr>
            <p:cNvSpPr txBox="1"/>
            <p:nvPr/>
          </p:nvSpPr>
          <p:spPr>
            <a:xfrm>
              <a:off x="1136730" y="4112544"/>
              <a:ext cx="166431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22" name="TextBox 521">
              <a:extLst>
                <a:ext uri="{FF2B5EF4-FFF2-40B4-BE49-F238E27FC236}">
                  <a16:creationId xmlns:a16="http://schemas.microsoft.com/office/drawing/2014/main" id="{C1F15C63-07E9-4419-9AB8-773F217582DF}"/>
                </a:ext>
              </a:extLst>
            </p:cNvPr>
            <p:cNvSpPr txBox="1"/>
            <p:nvPr/>
          </p:nvSpPr>
          <p:spPr>
            <a:xfrm>
              <a:off x="1134630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160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19</cp:revision>
  <dcterms:created xsi:type="dcterms:W3CDTF">2018-02-18T19:39:47Z</dcterms:created>
  <dcterms:modified xsi:type="dcterms:W3CDTF">2021-04-13T02:12:19Z</dcterms:modified>
</cp:coreProperties>
</file>