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5679D"/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109E-41F6-9ECD-B1335FF1463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109E-41F6-9ECD-B1335FF1463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109E-41F6-9ECD-B1335FF1463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109E-41F6-9ECD-B1335FF1463A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</c:v>
                </c:pt>
                <c:pt idx="1">
                  <c:v>65</c:v>
                </c:pt>
                <c:pt idx="2">
                  <c:v>82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09E-41F6-9ECD-B1335FF146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overlap val="100"/>
        <c:axId val="185940224"/>
        <c:axId val="187105664"/>
      </c:barChart>
      <c:catAx>
        <c:axId val="18594022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7105664"/>
        <c:crosses val="autoZero"/>
        <c:auto val="1"/>
        <c:lblAlgn val="ctr"/>
        <c:lblOffset val="100"/>
        <c:noMultiLvlLbl val="0"/>
      </c:catAx>
      <c:valAx>
        <c:axId val="187105664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594022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4AB-49BC-8092-EB0F5A05441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2-B4AB-49BC-8092-EB0F5A05441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4-B4AB-49BC-8092-EB0F5A05441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6-B4AB-49BC-8092-EB0F5A05441E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45</c:v>
                </c:pt>
                <c:pt idx="2">
                  <c:v>90</c:v>
                </c:pt>
                <c:pt idx="3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4AB-49BC-8092-EB0F5A0544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overlap val="100"/>
        <c:axId val="185940224"/>
        <c:axId val="187105664"/>
      </c:barChart>
      <c:catAx>
        <c:axId val="18594022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7105664"/>
        <c:crosses val="autoZero"/>
        <c:auto val="1"/>
        <c:lblAlgn val="ctr"/>
        <c:lblOffset val="100"/>
        <c:noMultiLvlLbl val="0"/>
      </c:catAx>
      <c:valAx>
        <c:axId val="187105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594022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74" name="Chart 273">
            <a:extLst>
              <a:ext uri="{FF2B5EF4-FFF2-40B4-BE49-F238E27FC236}">
                <a16:creationId xmlns:a16="http://schemas.microsoft.com/office/drawing/2014/main" id="{ECA43D30-3BD6-4B30-AC25-101502F5BC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2854616"/>
              </p:ext>
            </p:extLst>
          </p:nvPr>
        </p:nvGraphicFramePr>
        <p:xfrm>
          <a:off x="2542671" y="4400121"/>
          <a:ext cx="4970357" cy="2000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5" name="TextBox 274">
            <a:extLst>
              <a:ext uri="{FF2B5EF4-FFF2-40B4-BE49-F238E27FC236}">
                <a16:creationId xmlns:a16="http://schemas.microsoft.com/office/drawing/2014/main" id="{8B779053-CB1B-41DE-90D7-DD28E1955774}"/>
              </a:ext>
            </a:extLst>
          </p:cNvPr>
          <p:cNvSpPr txBox="1"/>
          <p:nvPr/>
        </p:nvSpPr>
        <p:spPr>
          <a:xfrm>
            <a:off x="7344467" y="499421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82%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3C1A5880-4C50-4686-9767-3D1445A80B77}"/>
              </a:ext>
            </a:extLst>
          </p:cNvPr>
          <p:cNvSpPr txBox="1"/>
          <p:nvPr/>
        </p:nvSpPr>
        <p:spPr>
          <a:xfrm>
            <a:off x="6558429" y="544409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65%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B111D231-62BB-4BD2-A91F-AD0F2A2401F1}"/>
              </a:ext>
            </a:extLst>
          </p:cNvPr>
          <p:cNvSpPr txBox="1"/>
          <p:nvPr/>
        </p:nvSpPr>
        <p:spPr>
          <a:xfrm>
            <a:off x="6081965" y="585922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55%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B428BB71-1CC6-4E09-AA1C-379CEAF9F3D6}"/>
              </a:ext>
            </a:extLst>
          </p:cNvPr>
          <p:cNvSpPr txBox="1"/>
          <p:nvPr/>
        </p:nvSpPr>
        <p:spPr>
          <a:xfrm>
            <a:off x="1231259" y="4613934"/>
            <a:ext cx="138519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22910260-A4FD-4EB3-BFDC-2534CE4432E1}"/>
              </a:ext>
            </a:extLst>
          </p:cNvPr>
          <p:cNvSpPr txBox="1"/>
          <p:nvPr/>
        </p:nvSpPr>
        <p:spPr>
          <a:xfrm>
            <a:off x="1231259" y="5043639"/>
            <a:ext cx="138519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0" name="Rectangle 279">
            <a:extLst>
              <a:ext uri="{FF2B5EF4-FFF2-40B4-BE49-F238E27FC236}">
                <a16:creationId xmlns:a16="http://schemas.microsoft.com/office/drawing/2014/main" id="{6A05144B-41B4-45BA-B67D-E852D3DB0C8C}"/>
              </a:ext>
            </a:extLst>
          </p:cNvPr>
          <p:cNvSpPr/>
          <p:nvPr/>
        </p:nvSpPr>
        <p:spPr>
          <a:xfrm>
            <a:off x="894236" y="4123125"/>
            <a:ext cx="35301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12772C08-6FB7-40E6-8903-8E8D5893F2FB}"/>
              </a:ext>
            </a:extLst>
          </p:cNvPr>
          <p:cNvSpPr txBox="1"/>
          <p:nvPr/>
        </p:nvSpPr>
        <p:spPr>
          <a:xfrm>
            <a:off x="1231259" y="5473344"/>
            <a:ext cx="138519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7334D179-CCBA-4C84-9268-CD53D22450E0}"/>
              </a:ext>
            </a:extLst>
          </p:cNvPr>
          <p:cNvSpPr txBox="1"/>
          <p:nvPr/>
        </p:nvSpPr>
        <p:spPr>
          <a:xfrm>
            <a:off x="1231259" y="2154546"/>
            <a:ext cx="138519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BD83E41D-DF0F-4C2E-A3F6-1F2D7F784B0D}"/>
              </a:ext>
            </a:extLst>
          </p:cNvPr>
          <p:cNvSpPr txBox="1"/>
          <p:nvPr/>
        </p:nvSpPr>
        <p:spPr>
          <a:xfrm>
            <a:off x="1231259" y="2580394"/>
            <a:ext cx="138519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851DD25F-EAE7-41C6-AA24-2EDE8C579C42}"/>
              </a:ext>
            </a:extLst>
          </p:cNvPr>
          <p:cNvSpPr/>
          <p:nvPr/>
        </p:nvSpPr>
        <p:spPr>
          <a:xfrm>
            <a:off x="894236" y="1676881"/>
            <a:ext cx="35301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2555DE07-A682-4F71-8811-88448965A79F}"/>
              </a:ext>
            </a:extLst>
          </p:cNvPr>
          <p:cNvSpPr txBox="1"/>
          <p:nvPr/>
        </p:nvSpPr>
        <p:spPr>
          <a:xfrm>
            <a:off x="1231259" y="3006242"/>
            <a:ext cx="138519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286" name="Chart 7">
            <a:extLst>
              <a:ext uri="{FF2B5EF4-FFF2-40B4-BE49-F238E27FC236}">
                <a16:creationId xmlns:a16="http://schemas.microsoft.com/office/drawing/2014/main" id="{4B77BC0B-5095-46AE-898E-0B49D5DAA3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9257187"/>
              </p:ext>
            </p:extLst>
          </p:nvPr>
        </p:nvGraphicFramePr>
        <p:xfrm>
          <a:off x="2542670" y="1945152"/>
          <a:ext cx="5040488" cy="2000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7" name="TextBox 14">
            <a:extLst>
              <a:ext uri="{FF2B5EF4-FFF2-40B4-BE49-F238E27FC236}">
                <a16:creationId xmlns:a16="http://schemas.microsoft.com/office/drawing/2014/main" id="{A2F6E5AE-9F15-4AC5-AA50-807F03F43D41}"/>
              </a:ext>
            </a:extLst>
          </p:cNvPr>
          <p:cNvSpPr txBox="1"/>
          <p:nvPr/>
        </p:nvSpPr>
        <p:spPr>
          <a:xfrm>
            <a:off x="7775556" y="2529040"/>
            <a:ext cx="720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90%</a:t>
            </a:r>
            <a:endParaRPr lang="ko-KR" altLang="en-US" sz="1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8" name="TextBox 15">
            <a:extLst>
              <a:ext uri="{FF2B5EF4-FFF2-40B4-BE49-F238E27FC236}">
                <a16:creationId xmlns:a16="http://schemas.microsoft.com/office/drawing/2014/main" id="{344EF5DD-F2A2-45B6-ADD9-38514C83A5F7}"/>
              </a:ext>
            </a:extLst>
          </p:cNvPr>
          <p:cNvSpPr txBox="1"/>
          <p:nvPr/>
        </p:nvSpPr>
        <p:spPr>
          <a:xfrm>
            <a:off x="5655258" y="2978380"/>
            <a:ext cx="720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45%</a:t>
            </a:r>
            <a:endParaRPr lang="ko-KR" altLang="en-US" sz="1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9" name="TextBox 20">
            <a:extLst>
              <a:ext uri="{FF2B5EF4-FFF2-40B4-BE49-F238E27FC236}">
                <a16:creationId xmlns:a16="http://schemas.microsoft.com/office/drawing/2014/main" id="{C571B6B8-9323-434B-B2E7-E48061AB90F3}"/>
              </a:ext>
            </a:extLst>
          </p:cNvPr>
          <p:cNvSpPr txBox="1"/>
          <p:nvPr/>
        </p:nvSpPr>
        <p:spPr>
          <a:xfrm>
            <a:off x="4935194" y="3415317"/>
            <a:ext cx="720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30%</a:t>
            </a:r>
            <a:endParaRPr lang="ko-KR" altLang="en-US" sz="1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EE93325C-610B-4127-BD28-67D9026A2079}"/>
              </a:ext>
            </a:extLst>
          </p:cNvPr>
          <p:cNvSpPr txBox="1"/>
          <p:nvPr/>
        </p:nvSpPr>
        <p:spPr>
          <a:xfrm>
            <a:off x="5838349" y="4552379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1" name="TextBox 14">
            <a:extLst>
              <a:ext uri="{FF2B5EF4-FFF2-40B4-BE49-F238E27FC236}">
                <a16:creationId xmlns:a16="http://schemas.microsoft.com/office/drawing/2014/main" id="{9A5882F1-E5E1-44C6-9FAC-584CF22C873F}"/>
              </a:ext>
            </a:extLst>
          </p:cNvPr>
          <p:cNvSpPr txBox="1"/>
          <p:nvPr/>
        </p:nvSpPr>
        <p:spPr>
          <a:xfrm>
            <a:off x="7405980" y="2104425"/>
            <a:ext cx="720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82%</a:t>
            </a:r>
            <a:endParaRPr lang="ko-KR" altLang="en-US" sz="1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70A28A2B-BF23-4DA6-8B95-8AA259239598}"/>
              </a:ext>
            </a:extLst>
          </p:cNvPr>
          <p:cNvSpPr txBox="1"/>
          <p:nvPr/>
        </p:nvSpPr>
        <p:spPr>
          <a:xfrm>
            <a:off x="1231259" y="3432091"/>
            <a:ext cx="138519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5D421907-109B-4DC1-BD05-5F8FD6421EED}"/>
              </a:ext>
            </a:extLst>
          </p:cNvPr>
          <p:cNvSpPr txBox="1"/>
          <p:nvPr/>
        </p:nvSpPr>
        <p:spPr>
          <a:xfrm>
            <a:off x="1231259" y="5903048"/>
            <a:ext cx="138519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4" name="Freeform: Shape 293">
            <a:extLst>
              <a:ext uri="{FF2B5EF4-FFF2-40B4-BE49-F238E27FC236}">
                <a16:creationId xmlns:a16="http://schemas.microsoft.com/office/drawing/2014/main" id="{8BA0D77A-279B-4EF8-B607-0176B853E4EC}"/>
              </a:ext>
            </a:extLst>
          </p:cNvPr>
          <p:cNvSpPr/>
          <p:nvPr/>
        </p:nvSpPr>
        <p:spPr>
          <a:xfrm flipH="1">
            <a:off x="6436481" y="2073940"/>
            <a:ext cx="963975" cy="369472"/>
          </a:xfrm>
          <a:custGeom>
            <a:avLst/>
            <a:gdLst>
              <a:gd name="connsiteX0" fmla="*/ 4967585 w 6123804"/>
              <a:gd name="connsiteY0" fmla="*/ 1789607 h 2347128"/>
              <a:gd name="connsiteX1" fmla="*/ 5052974 w 6123804"/>
              <a:gd name="connsiteY1" fmla="*/ 1874990 h 2347128"/>
              <a:gd name="connsiteX2" fmla="*/ 4967585 w 6123804"/>
              <a:gd name="connsiteY2" fmla="*/ 1960379 h 2347128"/>
              <a:gd name="connsiteX3" fmla="*/ 4882202 w 6123804"/>
              <a:gd name="connsiteY3" fmla="*/ 1874990 h 2347128"/>
              <a:gd name="connsiteX4" fmla="*/ 4967585 w 6123804"/>
              <a:gd name="connsiteY4" fmla="*/ 1789607 h 2347128"/>
              <a:gd name="connsiteX5" fmla="*/ 1155349 w 6123804"/>
              <a:gd name="connsiteY5" fmla="*/ 1787094 h 2347128"/>
              <a:gd name="connsiteX6" fmla="*/ 1240737 w 6123804"/>
              <a:gd name="connsiteY6" fmla="*/ 1872477 h 2347128"/>
              <a:gd name="connsiteX7" fmla="*/ 1155349 w 6123804"/>
              <a:gd name="connsiteY7" fmla="*/ 1957866 h 2347128"/>
              <a:gd name="connsiteX8" fmla="*/ 1069965 w 6123804"/>
              <a:gd name="connsiteY8" fmla="*/ 1872477 h 2347128"/>
              <a:gd name="connsiteX9" fmla="*/ 1155349 w 6123804"/>
              <a:gd name="connsiteY9" fmla="*/ 1787094 h 2347128"/>
              <a:gd name="connsiteX10" fmla="*/ 4952787 w 6123804"/>
              <a:gd name="connsiteY10" fmla="*/ 1629150 h 2347128"/>
              <a:gd name="connsiteX11" fmla="*/ 4789413 w 6123804"/>
              <a:gd name="connsiteY11" fmla="*/ 1696822 h 2347128"/>
              <a:gd name="connsiteX12" fmla="*/ 4789413 w 6123804"/>
              <a:gd name="connsiteY12" fmla="*/ 2023565 h 2347128"/>
              <a:gd name="connsiteX13" fmla="*/ 5116161 w 6123804"/>
              <a:gd name="connsiteY13" fmla="*/ 2023565 h 2347128"/>
              <a:gd name="connsiteX14" fmla="*/ 5116161 w 6123804"/>
              <a:gd name="connsiteY14" fmla="*/ 1696822 h 2347128"/>
              <a:gd name="connsiteX15" fmla="*/ 4952787 w 6123804"/>
              <a:gd name="connsiteY15" fmla="*/ 1629150 h 2347128"/>
              <a:gd name="connsiteX16" fmla="*/ 1140550 w 6123804"/>
              <a:gd name="connsiteY16" fmla="*/ 1629150 h 2347128"/>
              <a:gd name="connsiteX17" fmla="*/ 977180 w 6123804"/>
              <a:gd name="connsiteY17" fmla="*/ 1696822 h 2347128"/>
              <a:gd name="connsiteX18" fmla="*/ 977175 w 6123804"/>
              <a:gd name="connsiteY18" fmla="*/ 2023565 h 2347128"/>
              <a:gd name="connsiteX19" fmla="*/ 1303923 w 6123804"/>
              <a:gd name="connsiteY19" fmla="*/ 2023565 h 2347128"/>
              <a:gd name="connsiteX20" fmla="*/ 1303923 w 6123804"/>
              <a:gd name="connsiteY20" fmla="*/ 1696822 h 2347128"/>
              <a:gd name="connsiteX21" fmla="*/ 1140550 w 6123804"/>
              <a:gd name="connsiteY21" fmla="*/ 1629150 h 2347128"/>
              <a:gd name="connsiteX22" fmla="*/ 4957543 w 6123804"/>
              <a:gd name="connsiteY22" fmla="*/ 1382766 h 2347128"/>
              <a:gd name="connsiteX23" fmla="*/ 5439723 w 6123804"/>
              <a:gd name="connsiteY23" fmla="*/ 1864947 h 2347128"/>
              <a:gd name="connsiteX24" fmla="*/ 4957543 w 6123804"/>
              <a:gd name="connsiteY24" fmla="*/ 2347128 h 2347128"/>
              <a:gd name="connsiteX25" fmla="*/ 4475362 w 6123804"/>
              <a:gd name="connsiteY25" fmla="*/ 1864947 h 2347128"/>
              <a:gd name="connsiteX26" fmla="*/ 4957543 w 6123804"/>
              <a:gd name="connsiteY26" fmla="*/ 1382766 h 2347128"/>
              <a:gd name="connsiteX27" fmla="*/ 1145305 w 6123804"/>
              <a:gd name="connsiteY27" fmla="*/ 1382766 h 2347128"/>
              <a:gd name="connsiteX28" fmla="*/ 1627486 w 6123804"/>
              <a:gd name="connsiteY28" fmla="*/ 1864947 h 2347128"/>
              <a:gd name="connsiteX29" fmla="*/ 1627486 w 6123804"/>
              <a:gd name="connsiteY29" fmla="*/ 1874992 h 2347128"/>
              <a:gd name="connsiteX30" fmla="*/ 1145305 w 6123804"/>
              <a:gd name="connsiteY30" fmla="*/ 2342102 h 2347128"/>
              <a:gd name="connsiteX31" fmla="*/ 663124 w 6123804"/>
              <a:gd name="connsiteY31" fmla="*/ 1874992 h 2347128"/>
              <a:gd name="connsiteX32" fmla="*/ 663124 w 6123804"/>
              <a:gd name="connsiteY32" fmla="*/ 1864947 h 2347128"/>
              <a:gd name="connsiteX33" fmla="*/ 1145305 w 6123804"/>
              <a:gd name="connsiteY33" fmla="*/ 1382766 h 2347128"/>
              <a:gd name="connsiteX34" fmla="*/ 46319 w 6123804"/>
              <a:gd name="connsiteY34" fmla="*/ 1206968 h 2347128"/>
              <a:gd name="connsiteX35" fmla="*/ 46319 w 6123804"/>
              <a:gd name="connsiteY35" fmla="*/ 1377741 h 2347128"/>
              <a:gd name="connsiteX36" fmla="*/ 106592 w 6123804"/>
              <a:gd name="connsiteY36" fmla="*/ 1438013 h 2347128"/>
              <a:gd name="connsiteX37" fmla="*/ 372798 w 6123804"/>
              <a:gd name="connsiteY37" fmla="*/ 1438013 h 2347128"/>
              <a:gd name="connsiteX38" fmla="*/ 402934 w 6123804"/>
              <a:gd name="connsiteY38" fmla="*/ 1417923 h 2347128"/>
              <a:gd name="connsiteX39" fmla="*/ 478273 w 6123804"/>
              <a:gd name="connsiteY39" fmla="*/ 1312448 h 2347128"/>
              <a:gd name="connsiteX40" fmla="*/ 448136 w 6123804"/>
              <a:gd name="connsiteY40" fmla="*/ 1206968 h 2347128"/>
              <a:gd name="connsiteX41" fmla="*/ 46319 w 6123804"/>
              <a:gd name="connsiteY41" fmla="*/ 1206968 h 2347128"/>
              <a:gd name="connsiteX42" fmla="*/ 3265881 w 6123804"/>
              <a:gd name="connsiteY42" fmla="*/ 910631 h 2347128"/>
              <a:gd name="connsiteX43" fmla="*/ 3235745 w 6123804"/>
              <a:gd name="connsiteY43" fmla="*/ 920677 h 2347128"/>
              <a:gd name="connsiteX44" fmla="*/ 3235745 w 6123804"/>
              <a:gd name="connsiteY44" fmla="*/ 1573630 h 2347128"/>
              <a:gd name="connsiteX45" fmla="*/ 3265881 w 6123804"/>
              <a:gd name="connsiteY45" fmla="*/ 1583675 h 2347128"/>
              <a:gd name="connsiteX46" fmla="*/ 3296017 w 6123804"/>
              <a:gd name="connsiteY46" fmla="*/ 1573630 h 2347128"/>
              <a:gd name="connsiteX47" fmla="*/ 3296017 w 6123804"/>
              <a:gd name="connsiteY47" fmla="*/ 920677 h 2347128"/>
              <a:gd name="connsiteX48" fmla="*/ 3265881 w 6123804"/>
              <a:gd name="connsiteY48" fmla="*/ 910631 h 2347128"/>
              <a:gd name="connsiteX49" fmla="*/ 5844415 w 6123804"/>
              <a:gd name="connsiteY49" fmla="*/ 740485 h 2347128"/>
              <a:gd name="connsiteX50" fmla="*/ 5762169 w 6123804"/>
              <a:gd name="connsiteY50" fmla="*/ 764970 h 2347128"/>
              <a:gd name="connsiteX51" fmla="*/ 5601442 w 6123804"/>
              <a:gd name="connsiteY51" fmla="*/ 1016105 h 2347128"/>
              <a:gd name="connsiteX52" fmla="*/ 5671760 w 6123804"/>
              <a:gd name="connsiteY52" fmla="*/ 1116560 h 2347128"/>
              <a:gd name="connsiteX53" fmla="*/ 5797325 w 6123804"/>
              <a:gd name="connsiteY53" fmla="*/ 1116560 h 2347128"/>
              <a:gd name="connsiteX54" fmla="*/ 5892760 w 6123804"/>
              <a:gd name="connsiteY54" fmla="*/ 1006060 h 2347128"/>
              <a:gd name="connsiteX55" fmla="*/ 5892760 w 6123804"/>
              <a:gd name="connsiteY55" fmla="*/ 795106 h 2347128"/>
              <a:gd name="connsiteX56" fmla="*/ 5844415 w 6123804"/>
              <a:gd name="connsiteY56" fmla="*/ 740485 h 2347128"/>
              <a:gd name="connsiteX57" fmla="*/ 2090561 w 6123804"/>
              <a:gd name="connsiteY57" fmla="*/ 420992 h 2347128"/>
              <a:gd name="connsiteX58" fmla="*/ 2054384 w 6123804"/>
              <a:gd name="connsiteY58" fmla="*/ 441949 h 2347128"/>
              <a:gd name="connsiteX59" fmla="*/ 1849471 w 6123804"/>
              <a:gd name="connsiteY59" fmla="*/ 579131 h 2347128"/>
              <a:gd name="connsiteX60" fmla="*/ 1824360 w 6123804"/>
              <a:gd name="connsiteY60" fmla="*/ 684611 h 2347128"/>
              <a:gd name="connsiteX61" fmla="*/ 2090561 w 6123804"/>
              <a:gd name="connsiteY61" fmla="*/ 684611 h 2347128"/>
              <a:gd name="connsiteX62" fmla="*/ 4647125 w 6123804"/>
              <a:gd name="connsiteY62" fmla="*/ 270679 h 2347128"/>
              <a:gd name="connsiteX63" fmla="*/ 4647125 w 6123804"/>
              <a:gd name="connsiteY63" fmla="*/ 684611 h 2347128"/>
              <a:gd name="connsiteX64" fmla="*/ 5139352 w 6123804"/>
              <a:gd name="connsiteY64" fmla="*/ 684611 h 2347128"/>
              <a:gd name="connsiteX65" fmla="*/ 5104190 w 6123804"/>
              <a:gd name="connsiteY65" fmla="*/ 483703 h 2347128"/>
              <a:gd name="connsiteX66" fmla="*/ 4805501 w 6123804"/>
              <a:gd name="connsiteY66" fmla="*/ 318464 h 2347128"/>
              <a:gd name="connsiteX67" fmla="*/ 3235745 w 6123804"/>
              <a:gd name="connsiteY67" fmla="*/ 153437 h 2347128"/>
              <a:gd name="connsiteX68" fmla="*/ 3179497 w 6123804"/>
              <a:gd name="connsiteY68" fmla="*/ 154899 h 2347128"/>
              <a:gd name="connsiteX69" fmla="*/ 3029812 w 6123804"/>
              <a:gd name="connsiteY69" fmla="*/ 162249 h 2347128"/>
              <a:gd name="connsiteX70" fmla="*/ 2174821 w 6123804"/>
              <a:gd name="connsiteY70" fmla="*/ 372181 h 2347128"/>
              <a:gd name="connsiteX71" fmla="*/ 2150833 w 6123804"/>
              <a:gd name="connsiteY71" fmla="*/ 386077 h 2347128"/>
              <a:gd name="connsiteX72" fmla="*/ 2150833 w 6123804"/>
              <a:gd name="connsiteY72" fmla="*/ 684611 h 2347128"/>
              <a:gd name="connsiteX73" fmla="*/ 3235745 w 6123804"/>
              <a:gd name="connsiteY73" fmla="*/ 684611 h 2347128"/>
              <a:gd name="connsiteX74" fmla="*/ 3557697 w 6123804"/>
              <a:gd name="connsiteY74" fmla="*/ 150065 h 2347128"/>
              <a:gd name="connsiteX75" fmla="*/ 3346675 w 6123804"/>
              <a:gd name="connsiteY75" fmla="*/ 150553 h 2347128"/>
              <a:gd name="connsiteX76" fmla="*/ 3296017 w 6123804"/>
              <a:gd name="connsiteY76" fmla="*/ 151870 h 2347128"/>
              <a:gd name="connsiteX77" fmla="*/ 3296017 w 6123804"/>
              <a:gd name="connsiteY77" fmla="*/ 684611 h 2347128"/>
              <a:gd name="connsiteX78" fmla="*/ 4586853 w 6123804"/>
              <a:gd name="connsiteY78" fmla="*/ 684611 h 2347128"/>
              <a:gd name="connsiteX79" fmla="*/ 4586853 w 6123804"/>
              <a:gd name="connsiteY79" fmla="*/ 255126 h 2347128"/>
              <a:gd name="connsiteX80" fmla="*/ 4407186 w 6123804"/>
              <a:gd name="connsiteY80" fmla="*/ 217742 h 2347128"/>
              <a:gd name="connsiteX81" fmla="*/ 3557697 w 6123804"/>
              <a:gd name="connsiteY81" fmla="*/ 150065 h 2347128"/>
              <a:gd name="connsiteX82" fmla="*/ 3419268 w 6123804"/>
              <a:gd name="connsiteY82" fmla="*/ 1 h 2347128"/>
              <a:gd name="connsiteX83" fmla="*/ 5400533 w 6123804"/>
              <a:gd name="connsiteY83" fmla="*/ 488723 h 2347128"/>
              <a:gd name="connsiteX84" fmla="*/ 5511032 w 6123804"/>
              <a:gd name="connsiteY84" fmla="*/ 528904 h 2347128"/>
              <a:gd name="connsiteX85" fmla="*/ 5872668 w 6123804"/>
              <a:gd name="connsiteY85" fmla="*/ 528904 h 2347128"/>
              <a:gd name="connsiteX86" fmla="*/ 5953032 w 6123804"/>
              <a:gd name="connsiteY86" fmla="*/ 609268 h 2347128"/>
              <a:gd name="connsiteX87" fmla="*/ 5953032 w 6123804"/>
              <a:gd name="connsiteY87" fmla="*/ 1116565 h 2347128"/>
              <a:gd name="connsiteX88" fmla="*/ 6123804 w 6123804"/>
              <a:gd name="connsiteY88" fmla="*/ 1267246 h 2347128"/>
              <a:gd name="connsiteX89" fmla="*/ 6123804 w 6123804"/>
              <a:gd name="connsiteY89" fmla="*/ 1699199 h 2347128"/>
              <a:gd name="connsiteX90" fmla="*/ 5716966 w 6123804"/>
              <a:gd name="connsiteY90" fmla="*/ 1869972 h 2347128"/>
              <a:gd name="connsiteX91" fmla="*/ 5465830 w 6123804"/>
              <a:gd name="connsiteY91" fmla="*/ 1869972 h 2347128"/>
              <a:gd name="connsiteX92" fmla="*/ 4958534 w 6123804"/>
              <a:gd name="connsiteY92" fmla="*/ 1362675 h 2347128"/>
              <a:gd name="connsiteX93" fmla="*/ 4451237 w 6123804"/>
              <a:gd name="connsiteY93" fmla="*/ 1869972 h 2347128"/>
              <a:gd name="connsiteX94" fmla="*/ 1648568 w 6123804"/>
              <a:gd name="connsiteY94" fmla="*/ 1869972 h 2347128"/>
              <a:gd name="connsiteX95" fmla="*/ 1648568 w 6123804"/>
              <a:gd name="connsiteY95" fmla="*/ 1859926 h 2347128"/>
              <a:gd name="connsiteX96" fmla="*/ 1141271 w 6123804"/>
              <a:gd name="connsiteY96" fmla="*/ 1352629 h 2347128"/>
              <a:gd name="connsiteX97" fmla="*/ 633974 w 6123804"/>
              <a:gd name="connsiteY97" fmla="*/ 1859926 h 2347128"/>
              <a:gd name="connsiteX98" fmla="*/ 633974 w 6123804"/>
              <a:gd name="connsiteY98" fmla="*/ 1869972 h 2347128"/>
              <a:gd name="connsiteX99" fmla="*/ 161844 w 6123804"/>
              <a:gd name="connsiteY99" fmla="*/ 1869972 h 2347128"/>
              <a:gd name="connsiteX100" fmla="*/ 1117 w 6123804"/>
              <a:gd name="connsiteY100" fmla="*/ 1714265 h 2347128"/>
              <a:gd name="connsiteX101" fmla="*/ 1117 w 6123804"/>
              <a:gd name="connsiteY101" fmla="*/ 1272266 h 2347128"/>
              <a:gd name="connsiteX102" fmla="*/ 362753 w 6123804"/>
              <a:gd name="connsiteY102" fmla="*/ 955838 h 2347128"/>
              <a:gd name="connsiteX103" fmla="*/ 1427568 w 6123804"/>
              <a:gd name="connsiteY103" fmla="*/ 709722 h 2347128"/>
              <a:gd name="connsiteX104" fmla="*/ 1653588 w 6123804"/>
              <a:gd name="connsiteY104" fmla="*/ 564066 h 2347128"/>
              <a:gd name="connsiteX105" fmla="*/ 3059948 w 6123804"/>
              <a:gd name="connsiteY105" fmla="*/ 1522 h 2347128"/>
              <a:gd name="connsiteX106" fmla="*/ 3419268 w 6123804"/>
              <a:gd name="connsiteY106" fmla="*/ 1 h 2347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6123804" h="2347128">
                <a:moveTo>
                  <a:pt x="4967585" y="1789607"/>
                </a:moveTo>
                <a:cubicBezTo>
                  <a:pt x="5014743" y="1789607"/>
                  <a:pt x="5052974" y="1827838"/>
                  <a:pt x="5052974" y="1874990"/>
                </a:cubicBezTo>
                <a:cubicBezTo>
                  <a:pt x="5052974" y="1922148"/>
                  <a:pt x="5014743" y="1960379"/>
                  <a:pt x="4967585" y="1960379"/>
                </a:cubicBezTo>
                <a:cubicBezTo>
                  <a:pt x="4920433" y="1960379"/>
                  <a:pt x="4882202" y="1922148"/>
                  <a:pt x="4882202" y="1874990"/>
                </a:cubicBezTo>
                <a:cubicBezTo>
                  <a:pt x="4882202" y="1827838"/>
                  <a:pt x="4920427" y="1789607"/>
                  <a:pt x="4967585" y="1789607"/>
                </a:cubicBezTo>
                <a:close/>
                <a:moveTo>
                  <a:pt x="1155349" y="1787094"/>
                </a:moveTo>
                <a:cubicBezTo>
                  <a:pt x="1202507" y="1787094"/>
                  <a:pt x="1240737" y="1825325"/>
                  <a:pt x="1240737" y="1872477"/>
                </a:cubicBezTo>
                <a:cubicBezTo>
                  <a:pt x="1240737" y="1919635"/>
                  <a:pt x="1202507" y="1957866"/>
                  <a:pt x="1155349" y="1957866"/>
                </a:cubicBezTo>
                <a:cubicBezTo>
                  <a:pt x="1108196" y="1957866"/>
                  <a:pt x="1069965" y="1919635"/>
                  <a:pt x="1069965" y="1872477"/>
                </a:cubicBezTo>
                <a:cubicBezTo>
                  <a:pt x="1069965" y="1825325"/>
                  <a:pt x="1108190" y="1787094"/>
                  <a:pt x="1155349" y="1787094"/>
                </a:cubicBezTo>
                <a:close/>
                <a:moveTo>
                  <a:pt x="4952787" y="1629150"/>
                </a:moveTo>
                <a:cubicBezTo>
                  <a:pt x="4893657" y="1629150"/>
                  <a:pt x="4834528" y="1651707"/>
                  <a:pt x="4789413" y="1696822"/>
                </a:cubicBezTo>
                <a:cubicBezTo>
                  <a:pt x="4699188" y="1787052"/>
                  <a:pt x="4699188" y="1933335"/>
                  <a:pt x="4789413" y="2023565"/>
                </a:cubicBezTo>
                <a:cubicBezTo>
                  <a:pt x="4879642" y="2113795"/>
                  <a:pt x="5025931" y="2113789"/>
                  <a:pt x="5116161" y="2023565"/>
                </a:cubicBezTo>
                <a:cubicBezTo>
                  <a:pt x="5206385" y="1933335"/>
                  <a:pt x="5206385" y="1787046"/>
                  <a:pt x="5116161" y="1696822"/>
                </a:cubicBezTo>
                <a:cubicBezTo>
                  <a:pt x="5071046" y="1651707"/>
                  <a:pt x="5011916" y="1629150"/>
                  <a:pt x="4952787" y="1629150"/>
                </a:cubicBezTo>
                <a:close/>
                <a:moveTo>
                  <a:pt x="1140550" y="1629150"/>
                </a:moveTo>
                <a:cubicBezTo>
                  <a:pt x="1081421" y="1629150"/>
                  <a:pt x="1022293" y="1651707"/>
                  <a:pt x="977180" y="1696822"/>
                </a:cubicBezTo>
                <a:cubicBezTo>
                  <a:pt x="886951" y="1787046"/>
                  <a:pt x="886951" y="1933335"/>
                  <a:pt x="977175" y="2023565"/>
                </a:cubicBezTo>
                <a:cubicBezTo>
                  <a:pt x="1067405" y="2113795"/>
                  <a:pt x="1213693" y="2113789"/>
                  <a:pt x="1303923" y="2023565"/>
                </a:cubicBezTo>
                <a:cubicBezTo>
                  <a:pt x="1394147" y="1933335"/>
                  <a:pt x="1394147" y="1787046"/>
                  <a:pt x="1303923" y="1696822"/>
                </a:cubicBezTo>
                <a:cubicBezTo>
                  <a:pt x="1258808" y="1651707"/>
                  <a:pt x="1199679" y="1629150"/>
                  <a:pt x="1140550" y="1629150"/>
                </a:cubicBezTo>
                <a:close/>
                <a:moveTo>
                  <a:pt x="4957543" y="1382766"/>
                </a:moveTo>
                <a:cubicBezTo>
                  <a:pt x="5223844" y="1382766"/>
                  <a:pt x="5439723" y="1598645"/>
                  <a:pt x="5439723" y="1864947"/>
                </a:cubicBezTo>
                <a:cubicBezTo>
                  <a:pt x="5439723" y="2131248"/>
                  <a:pt x="5223844" y="2347128"/>
                  <a:pt x="4957543" y="2347128"/>
                </a:cubicBezTo>
                <a:cubicBezTo>
                  <a:pt x="4691241" y="2347128"/>
                  <a:pt x="4475362" y="2131248"/>
                  <a:pt x="4475362" y="1864947"/>
                </a:cubicBezTo>
                <a:cubicBezTo>
                  <a:pt x="4475362" y="1598645"/>
                  <a:pt x="4691241" y="1382766"/>
                  <a:pt x="4957543" y="1382766"/>
                </a:cubicBezTo>
                <a:close/>
                <a:moveTo>
                  <a:pt x="1145305" y="1382766"/>
                </a:moveTo>
                <a:cubicBezTo>
                  <a:pt x="1406486" y="1382766"/>
                  <a:pt x="1622460" y="1598740"/>
                  <a:pt x="1627486" y="1864947"/>
                </a:cubicBezTo>
                <a:cubicBezTo>
                  <a:pt x="1627486" y="1864947"/>
                  <a:pt x="1627486" y="1869967"/>
                  <a:pt x="1627486" y="1874992"/>
                </a:cubicBezTo>
                <a:cubicBezTo>
                  <a:pt x="1617440" y="2131148"/>
                  <a:pt x="1406486" y="2342102"/>
                  <a:pt x="1145305" y="2342102"/>
                </a:cubicBezTo>
                <a:cubicBezTo>
                  <a:pt x="884124" y="2342102"/>
                  <a:pt x="668144" y="2136174"/>
                  <a:pt x="663124" y="1874992"/>
                </a:cubicBezTo>
                <a:cubicBezTo>
                  <a:pt x="663124" y="1874992"/>
                  <a:pt x="663124" y="1869967"/>
                  <a:pt x="663124" y="1864947"/>
                </a:cubicBezTo>
                <a:cubicBezTo>
                  <a:pt x="663124" y="1598740"/>
                  <a:pt x="879098" y="1382766"/>
                  <a:pt x="1145305" y="1382766"/>
                </a:cubicBezTo>
                <a:close/>
                <a:moveTo>
                  <a:pt x="46319" y="1206968"/>
                </a:moveTo>
                <a:cubicBezTo>
                  <a:pt x="46319" y="1242130"/>
                  <a:pt x="46319" y="1312448"/>
                  <a:pt x="46319" y="1377741"/>
                </a:cubicBezTo>
                <a:cubicBezTo>
                  <a:pt x="46319" y="1412902"/>
                  <a:pt x="71435" y="1438013"/>
                  <a:pt x="106592" y="1438013"/>
                </a:cubicBezTo>
                <a:lnTo>
                  <a:pt x="372798" y="1438013"/>
                </a:lnTo>
                <a:cubicBezTo>
                  <a:pt x="382838" y="1438013"/>
                  <a:pt x="392884" y="1432993"/>
                  <a:pt x="402934" y="1417923"/>
                </a:cubicBezTo>
                <a:lnTo>
                  <a:pt x="478273" y="1312448"/>
                </a:lnTo>
                <a:cubicBezTo>
                  <a:pt x="503389" y="1272266"/>
                  <a:pt x="488318" y="1206968"/>
                  <a:pt x="448136" y="1206968"/>
                </a:cubicBezTo>
                <a:cubicBezTo>
                  <a:pt x="448136" y="1206968"/>
                  <a:pt x="56365" y="1206968"/>
                  <a:pt x="46319" y="1206968"/>
                </a:cubicBezTo>
                <a:close/>
                <a:moveTo>
                  <a:pt x="3265881" y="910631"/>
                </a:moveTo>
                <a:cubicBezTo>
                  <a:pt x="3250810" y="910631"/>
                  <a:pt x="3235745" y="915656"/>
                  <a:pt x="3235745" y="920677"/>
                </a:cubicBezTo>
                <a:lnTo>
                  <a:pt x="3235745" y="1573630"/>
                </a:lnTo>
                <a:cubicBezTo>
                  <a:pt x="3235745" y="1578650"/>
                  <a:pt x="3250810" y="1583675"/>
                  <a:pt x="3265881" y="1583675"/>
                </a:cubicBezTo>
                <a:cubicBezTo>
                  <a:pt x="3280947" y="1583675"/>
                  <a:pt x="3290997" y="1578650"/>
                  <a:pt x="3296017" y="1573630"/>
                </a:cubicBezTo>
                <a:lnTo>
                  <a:pt x="3296017" y="920677"/>
                </a:lnTo>
                <a:cubicBezTo>
                  <a:pt x="3296017" y="915656"/>
                  <a:pt x="3280947" y="910631"/>
                  <a:pt x="3265881" y="910631"/>
                </a:cubicBezTo>
                <a:close/>
                <a:moveTo>
                  <a:pt x="5844415" y="740485"/>
                </a:moveTo>
                <a:cubicBezTo>
                  <a:pt x="5817418" y="734835"/>
                  <a:pt x="5784770" y="742369"/>
                  <a:pt x="5762169" y="764970"/>
                </a:cubicBezTo>
                <a:cubicBezTo>
                  <a:pt x="5671760" y="845333"/>
                  <a:pt x="5636604" y="925697"/>
                  <a:pt x="5601442" y="1016105"/>
                </a:cubicBezTo>
                <a:cubicBezTo>
                  <a:pt x="5581351" y="1066333"/>
                  <a:pt x="5616513" y="1116560"/>
                  <a:pt x="5671760" y="1116560"/>
                </a:cubicBezTo>
                <a:lnTo>
                  <a:pt x="5797325" y="1116560"/>
                </a:lnTo>
                <a:cubicBezTo>
                  <a:pt x="5862623" y="1121585"/>
                  <a:pt x="5892760" y="1066333"/>
                  <a:pt x="5892760" y="1006060"/>
                </a:cubicBezTo>
                <a:lnTo>
                  <a:pt x="5892760" y="795106"/>
                </a:lnTo>
                <a:cubicBezTo>
                  <a:pt x="5892760" y="764970"/>
                  <a:pt x="5871413" y="746135"/>
                  <a:pt x="5844415" y="740485"/>
                </a:cubicBezTo>
                <a:close/>
                <a:moveTo>
                  <a:pt x="2090561" y="420992"/>
                </a:moveTo>
                <a:lnTo>
                  <a:pt x="2054384" y="441949"/>
                </a:lnTo>
                <a:cubicBezTo>
                  <a:pt x="1978493" y="489037"/>
                  <a:pt x="1911000" y="536438"/>
                  <a:pt x="1849471" y="579131"/>
                </a:cubicBezTo>
                <a:cubicBezTo>
                  <a:pt x="1824360" y="599222"/>
                  <a:pt x="1779153" y="684611"/>
                  <a:pt x="1824360" y="684611"/>
                </a:cubicBezTo>
                <a:lnTo>
                  <a:pt x="2090561" y="684611"/>
                </a:lnTo>
                <a:close/>
                <a:moveTo>
                  <a:pt x="4647125" y="270679"/>
                </a:moveTo>
                <a:lnTo>
                  <a:pt x="4647125" y="684611"/>
                </a:lnTo>
                <a:lnTo>
                  <a:pt x="5139352" y="684611"/>
                </a:lnTo>
                <a:cubicBezTo>
                  <a:pt x="5199625" y="684611"/>
                  <a:pt x="5204645" y="574111"/>
                  <a:pt x="5104190" y="483703"/>
                </a:cubicBezTo>
                <a:cubicBezTo>
                  <a:pt x="5028065" y="416210"/>
                  <a:pt x="4925085" y="361961"/>
                  <a:pt x="4805501" y="318464"/>
                </a:cubicBezTo>
                <a:close/>
                <a:moveTo>
                  <a:pt x="3235745" y="153437"/>
                </a:moveTo>
                <a:lnTo>
                  <a:pt x="3179497" y="154899"/>
                </a:lnTo>
                <a:cubicBezTo>
                  <a:pt x="3085611" y="158364"/>
                  <a:pt x="3029812" y="162249"/>
                  <a:pt x="3029812" y="162249"/>
                </a:cubicBezTo>
                <a:cubicBezTo>
                  <a:pt x="2659386" y="162249"/>
                  <a:pt x="2387061" y="258386"/>
                  <a:pt x="2174821" y="372181"/>
                </a:cubicBezTo>
                <a:lnTo>
                  <a:pt x="2150833" y="386077"/>
                </a:lnTo>
                <a:lnTo>
                  <a:pt x="2150833" y="684611"/>
                </a:lnTo>
                <a:lnTo>
                  <a:pt x="3235745" y="684611"/>
                </a:lnTo>
                <a:close/>
                <a:moveTo>
                  <a:pt x="3557697" y="150065"/>
                </a:moveTo>
                <a:cubicBezTo>
                  <a:pt x="3481525" y="149226"/>
                  <a:pt x="3410446" y="149568"/>
                  <a:pt x="3346675" y="150553"/>
                </a:cubicBezTo>
                <a:lnTo>
                  <a:pt x="3296017" y="151870"/>
                </a:lnTo>
                <a:lnTo>
                  <a:pt x="3296017" y="684611"/>
                </a:lnTo>
                <a:lnTo>
                  <a:pt x="4586853" y="684611"/>
                </a:lnTo>
                <a:lnTo>
                  <a:pt x="4586853" y="255126"/>
                </a:lnTo>
                <a:lnTo>
                  <a:pt x="4407186" y="217742"/>
                </a:lnTo>
                <a:cubicBezTo>
                  <a:pt x="4122102" y="168778"/>
                  <a:pt x="3811604" y="152861"/>
                  <a:pt x="3557697" y="150065"/>
                </a:cubicBezTo>
                <a:close/>
                <a:moveTo>
                  <a:pt x="3419268" y="1"/>
                </a:moveTo>
                <a:cubicBezTo>
                  <a:pt x="4234792" y="-207"/>
                  <a:pt x="4890727" y="40445"/>
                  <a:pt x="5400533" y="488723"/>
                </a:cubicBezTo>
                <a:cubicBezTo>
                  <a:pt x="5430669" y="513839"/>
                  <a:pt x="5470851" y="528904"/>
                  <a:pt x="5511032" y="528904"/>
                </a:cubicBezTo>
                <a:lnTo>
                  <a:pt x="5872668" y="528904"/>
                </a:lnTo>
                <a:cubicBezTo>
                  <a:pt x="5917875" y="528904"/>
                  <a:pt x="5953032" y="564066"/>
                  <a:pt x="5953032" y="609268"/>
                </a:cubicBezTo>
                <a:lnTo>
                  <a:pt x="5953032" y="1116565"/>
                </a:lnTo>
                <a:cubicBezTo>
                  <a:pt x="6043440" y="1116565"/>
                  <a:pt x="6118784" y="1186883"/>
                  <a:pt x="6123804" y="1267246"/>
                </a:cubicBezTo>
                <a:lnTo>
                  <a:pt x="6123804" y="1699199"/>
                </a:lnTo>
                <a:lnTo>
                  <a:pt x="5716966" y="1869972"/>
                </a:lnTo>
                <a:lnTo>
                  <a:pt x="5465830" y="1869972"/>
                </a:lnTo>
                <a:cubicBezTo>
                  <a:pt x="5465830" y="1588700"/>
                  <a:pt x="5239806" y="1362675"/>
                  <a:pt x="4958534" y="1362675"/>
                </a:cubicBezTo>
                <a:cubicBezTo>
                  <a:pt x="4677262" y="1362675"/>
                  <a:pt x="4451237" y="1588700"/>
                  <a:pt x="4451237" y="1869972"/>
                </a:cubicBezTo>
                <a:lnTo>
                  <a:pt x="1648568" y="1869972"/>
                </a:lnTo>
                <a:cubicBezTo>
                  <a:pt x="1648568" y="1869972"/>
                  <a:pt x="1648568" y="1864946"/>
                  <a:pt x="1648568" y="1859926"/>
                </a:cubicBezTo>
                <a:cubicBezTo>
                  <a:pt x="1648568" y="1578654"/>
                  <a:pt x="1422543" y="1352629"/>
                  <a:pt x="1141271" y="1352629"/>
                </a:cubicBezTo>
                <a:cubicBezTo>
                  <a:pt x="859999" y="1352629"/>
                  <a:pt x="633974" y="1578654"/>
                  <a:pt x="633974" y="1859926"/>
                </a:cubicBezTo>
                <a:cubicBezTo>
                  <a:pt x="633974" y="1859926"/>
                  <a:pt x="633974" y="1864946"/>
                  <a:pt x="633974" y="1869972"/>
                </a:cubicBezTo>
                <a:lnTo>
                  <a:pt x="161844" y="1869972"/>
                </a:lnTo>
                <a:cubicBezTo>
                  <a:pt x="76455" y="1869972"/>
                  <a:pt x="1117" y="1799654"/>
                  <a:pt x="1117" y="1714265"/>
                </a:cubicBezTo>
                <a:lnTo>
                  <a:pt x="1117" y="1272266"/>
                </a:lnTo>
                <a:cubicBezTo>
                  <a:pt x="1117" y="1272266"/>
                  <a:pt x="-39065" y="1061312"/>
                  <a:pt x="362753" y="955838"/>
                </a:cubicBezTo>
                <a:cubicBezTo>
                  <a:pt x="654070" y="880494"/>
                  <a:pt x="1141271" y="785065"/>
                  <a:pt x="1427568" y="709722"/>
                </a:cubicBezTo>
                <a:cubicBezTo>
                  <a:pt x="1548113" y="679586"/>
                  <a:pt x="1588290" y="619313"/>
                  <a:pt x="1653588" y="564066"/>
                </a:cubicBezTo>
                <a:cubicBezTo>
                  <a:pt x="1844451" y="398314"/>
                  <a:pt x="2412020" y="6542"/>
                  <a:pt x="3059948" y="1522"/>
                </a:cubicBezTo>
                <a:cubicBezTo>
                  <a:pt x="3183005" y="894"/>
                  <a:pt x="3302765" y="30"/>
                  <a:pt x="3419268" y="1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95" name="Freeform: Shape 294">
            <a:extLst>
              <a:ext uri="{FF2B5EF4-FFF2-40B4-BE49-F238E27FC236}">
                <a16:creationId xmlns:a16="http://schemas.microsoft.com/office/drawing/2014/main" id="{7AACAD00-D35A-4BC7-95B3-31FD791FF43C}"/>
              </a:ext>
            </a:extLst>
          </p:cNvPr>
          <p:cNvSpPr/>
          <p:nvPr/>
        </p:nvSpPr>
        <p:spPr>
          <a:xfrm flipH="1">
            <a:off x="6811581" y="2538968"/>
            <a:ext cx="963975" cy="369472"/>
          </a:xfrm>
          <a:custGeom>
            <a:avLst/>
            <a:gdLst>
              <a:gd name="connsiteX0" fmla="*/ 4967585 w 6123804"/>
              <a:gd name="connsiteY0" fmla="*/ 1789607 h 2347128"/>
              <a:gd name="connsiteX1" fmla="*/ 5052974 w 6123804"/>
              <a:gd name="connsiteY1" fmla="*/ 1874990 h 2347128"/>
              <a:gd name="connsiteX2" fmla="*/ 4967585 w 6123804"/>
              <a:gd name="connsiteY2" fmla="*/ 1960379 h 2347128"/>
              <a:gd name="connsiteX3" fmla="*/ 4882202 w 6123804"/>
              <a:gd name="connsiteY3" fmla="*/ 1874990 h 2347128"/>
              <a:gd name="connsiteX4" fmla="*/ 4967585 w 6123804"/>
              <a:gd name="connsiteY4" fmla="*/ 1789607 h 2347128"/>
              <a:gd name="connsiteX5" fmla="*/ 1155349 w 6123804"/>
              <a:gd name="connsiteY5" fmla="*/ 1787094 h 2347128"/>
              <a:gd name="connsiteX6" fmla="*/ 1240737 w 6123804"/>
              <a:gd name="connsiteY6" fmla="*/ 1872477 h 2347128"/>
              <a:gd name="connsiteX7" fmla="*/ 1155349 w 6123804"/>
              <a:gd name="connsiteY7" fmla="*/ 1957866 h 2347128"/>
              <a:gd name="connsiteX8" fmla="*/ 1069965 w 6123804"/>
              <a:gd name="connsiteY8" fmla="*/ 1872477 h 2347128"/>
              <a:gd name="connsiteX9" fmla="*/ 1155349 w 6123804"/>
              <a:gd name="connsiteY9" fmla="*/ 1787094 h 2347128"/>
              <a:gd name="connsiteX10" fmla="*/ 4952787 w 6123804"/>
              <a:gd name="connsiteY10" fmla="*/ 1629150 h 2347128"/>
              <a:gd name="connsiteX11" fmla="*/ 4789413 w 6123804"/>
              <a:gd name="connsiteY11" fmla="*/ 1696822 h 2347128"/>
              <a:gd name="connsiteX12" fmla="*/ 4789413 w 6123804"/>
              <a:gd name="connsiteY12" fmla="*/ 2023565 h 2347128"/>
              <a:gd name="connsiteX13" fmla="*/ 5116161 w 6123804"/>
              <a:gd name="connsiteY13" fmla="*/ 2023565 h 2347128"/>
              <a:gd name="connsiteX14" fmla="*/ 5116161 w 6123804"/>
              <a:gd name="connsiteY14" fmla="*/ 1696822 h 2347128"/>
              <a:gd name="connsiteX15" fmla="*/ 4952787 w 6123804"/>
              <a:gd name="connsiteY15" fmla="*/ 1629150 h 2347128"/>
              <a:gd name="connsiteX16" fmla="*/ 1140550 w 6123804"/>
              <a:gd name="connsiteY16" fmla="*/ 1629150 h 2347128"/>
              <a:gd name="connsiteX17" fmla="*/ 977180 w 6123804"/>
              <a:gd name="connsiteY17" fmla="*/ 1696822 h 2347128"/>
              <a:gd name="connsiteX18" fmla="*/ 977175 w 6123804"/>
              <a:gd name="connsiteY18" fmla="*/ 2023565 h 2347128"/>
              <a:gd name="connsiteX19" fmla="*/ 1303923 w 6123804"/>
              <a:gd name="connsiteY19" fmla="*/ 2023565 h 2347128"/>
              <a:gd name="connsiteX20" fmla="*/ 1303923 w 6123804"/>
              <a:gd name="connsiteY20" fmla="*/ 1696822 h 2347128"/>
              <a:gd name="connsiteX21" fmla="*/ 1140550 w 6123804"/>
              <a:gd name="connsiteY21" fmla="*/ 1629150 h 2347128"/>
              <a:gd name="connsiteX22" fmla="*/ 4957543 w 6123804"/>
              <a:gd name="connsiteY22" fmla="*/ 1382766 h 2347128"/>
              <a:gd name="connsiteX23" fmla="*/ 5439723 w 6123804"/>
              <a:gd name="connsiteY23" fmla="*/ 1864947 h 2347128"/>
              <a:gd name="connsiteX24" fmla="*/ 4957543 w 6123804"/>
              <a:gd name="connsiteY24" fmla="*/ 2347128 h 2347128"/>
              <a:gd name="connsiteX25" fmla="*/ 4475362 w 6123804"/>
              <a:gd name="connsiteY25" fmla="*/ 1864947 h 2347128"/>
              <a:gd name="connsiteX26" fmla="*/ 4957543 w 6123804"/>
              <a:gd name="connsiteY26" fmla="*/ 1382766 h 2347128"/>
              <a:gd name="connsiteX27" fmla="*/ 1145305 w 6123804"/>
              <a:gd name="connsiteY27" fmla="*/ 1382766 h 2347128"/>
              <a:gd name="connsiteX28" fmla="*/ 1627486 w 6123804"/>
              <a:gd name="connsiteY28" fmla="*/ 1864947 h 2347128"/>
              <a:gd name="connsiteX29" fmla="*/ 1627486 w 6123804"/>
              <a:gd name="connsiteY29" fmla="*/ 1874992 h 2347128"/>
              <a:gd name="connsiteX30" fmla="*/ 1145305 w 6123804"/>
              <a:gd name="connsiteY30" fmla="*/ 2342102 h 2347128"/>
              <a:gd name="connsiteX31" fmla="*/ 663124 w 6123804"/>
              <a:gd name="connsiteY31" fmla="*/ 1874992 h 2347128"/>
              <a:gd name="connsiteX32" fmla="*/ 663124 w 6123804"/>
              <a:gd name="connsiteY32" fmla="*/ 1864947 h 2347128"/>
              <a:gd name="connsiteX33" fmla="*/ 1145305 w 6123804"/>
              <a:gd name="connsiteY33" fmla="*/ 1382766 h 2347128"/>
              <a:gd name="connsiteX34" fmla="*/ 46319 w 6123804"/>
              <a:gd name="connsiteY34" fmla="*/ 1206968 h 2347128"/>
              <a:gd name="connsiteX35" fmla="*/ 46319 w 6123804"/>
              <a:gd name="connsiteY35" fmla="*/ 1377741 h 2347128"/>
              <a:gd name="connsiteX36" fmla="*/ 106592 w 6123804"/>
              <a:gd name="connsiteY36" fmla="*/ 1438013 h 2347128"/>
              <a:gd name="connsiteX37" fmla="*/ 372798 w 6123804"/>
              <a:gd name="connsiteY37" fmla="*/ 1438013 h 2347128"/>
              <a:gd name="connsiteX38" fmla="*/ 402934 w 6123804"/>
              <a:gd name="connsiteY38" fmla="*/ 1417923 h 2347128"/>
              <a:gd name="connsiteX39" fmla="*/ 478273 w 6123804"/>
              <a:gd name="connsiteY39" fmla="*/ 1312448 h 2347128"/>
              <a:gd name="connsiteX40" fmla="*/ 448136 w 6123804"/>
              <a:gd name="connsiteY40" fmla="*/ 1206968 h 2347128"/>
              <a:gd name="connsiteX41" fmla="*/ 46319 w 6123804"/>
              <a:gd name="connsiteY41" fmla="*/ 1206968 h 2347128"/>
              <a:gd name="connsiteX42" fmla="*/ 3265881 w 6123804"/>
              <a:gd name="connsiteY42" fmla="*/ 910631 h 2347128"/>
              <a:gd name="connsiteX43" fmla="*/ 3235745 w 6123804"/>
              <a:gd name="connsiteY43" fmla="*/ 920677 h 2347128"/>
              <a:gd name="connsiteX44" fmla="*/ 3235745 w 6123804"/>
              <a:gd name="connsiteY44" fmla="*/ 1573630 h 2347128"/>
              <a:gd name="connsiteX45" fmla="*/ 3265881 w 6123804"/>
              <a:gd name="connsiteY45" fmla="*/ 1583675 h 2347128"/>
              <a:gd name="connsiteX46" fmla="*/ 3296017 w 6123804"/>
              <a:gd name="connsiteY46" fmla="*/ 1573630 h 2347128"/>
              <a:gd name="connsiteX47" fmla="*/ 3296017 w 6123804"/>
              <a:gd name="connsiteY47" fmla="*/ 920677 h 2347128"/>
              <a:gd name="connsiteX48" fmla="*/ 3265881 w 6123804"/>
              <a:gd name="connsiteY48" fmla="*/ 910631 h 2347128"/>
              <a:gd name="connsiteX49" fmla="*/ 5844415 w 6123804"/>
              <a:gd name="connsiteY49" fmla="*/ 740485 h 2347128"/>
              <a:gd name="connsiteX50" fmla="*/ 5762169 w 6123804"/>
              <a:gd name="connsiteY50" fmla="*/ 764970 h 2347128"/>
              <a:gd name="connsiteX51" fmla="*/ 5601442 w 6123804"/>
              <a:gd name="connsiteY51" fmla="*/ 1016105 h 2347128"/>
              <a:gd name="connsiteX52" fmla="*/ 5671760 w 6123804"/>
              <a:gd name="connsiteY52" fmla="*/ 1116560 h 2347128"/>
              <a:gd name="connsiteX53" fmla="*/ 5797325 w 6123804"/>
              <a:gd name="connsiteY53" fmla="*/ 1116560 h 2347128"/>
              <a:gd name="connsiteX54" fmla="*/ 5892760 w 6123804"/>
              <a:gd name="connsiteY54" fmla="*/ 1006060 h 2347128"/>
              <a:gd name="connsiteX55" fmla="*/ 5892760 w 6123804"/>
              <a:gd name="connsiteY55" fmla="*/ 795106 h 2347128"/>
              <a:gd name="connsiteX56" fmla="*/ 5844415 w 6123804"/>
              <a:gd name="connsiteY56" fmla="*/ 740485 h 2347128"/>
              <a:gd name="connsiteX57" fmla="*/ 2090561 w 6123804"/>
              <a:gd name="connsiteY57" fmla="*/ 420992 h 2347128"/>
              <a:gd name="connsiteX58" fmla="*/ 2054384 w 6123804"/>
              <a:gd name="connsiteY58" fmla="*/ 441949 h 2347128"/>
              <a:gd name="connsiteX59" fmla="*/ 1849471 w 6123804"/>
              <a:gd name="connsiteY59" fmla="*/ 579131 h 2347128"/>
              <a:gd name="connsiteX60" fmla="*/ 1824360 w 6123804"/>
              <a:gd name="connsiteY60" fmla="*/ 684611 h 2347128"/>
              <a:gd name="connsiteX61" fmla="*/ 2090561 w 6123804"/>
              <a:gd name="connsiteY61" fmla="*/ 684611 h 2347128"/>
              <a:gd name="connsiteX62" fmla="*/ 4647125 w 6123804"/>
              <a:gd name="connsiteY62" fmla="*/ 270679 h 2347128"/>
              <a:gd name="connsiteX63" fmla="*/ 4647125 w 6123804"/>
              <a:gd name="connsiteY63" fmla="*/ 684611 h 2347128"/>
              <a:gd name="connsiteX64" fmla="*/ 5139352 w 6123804"/>
              <a:gd name="connsiteY64" fmla="*/ 684611 h 2347128"/>
              <a:gd name="connsiteX65" fmla="*/ 5104190 w 6123804"/>
              <a:gd name="connsiteY65" fmla="*/ 483703 h 2347128"/>
              <a:gd name="connsiteX66" fmla="*/ 4805501 w 6123804"/>
              <a:gd name="connsiteY66" fmla="*/ 318464 h 2347128"/>
              <a:gd name="connsiteX67" fmla="*/ 3235745 w 6123804"/>
              <a:gd name="connsiteY67" fmla="*/ 153437 h 2347128"/>
              <a:gd name="connsiteX68" fmla="*/ 3179497 w 6123804"/>
              <a:gd name="connsiteY68" fmla="*/ 154899 h 2347128"/>
              <a:gd name="connsiteX69" fmla="*/ 3029812 w 6123804"/>
              <a:gd name="connsiteY69" fmla="*/ 162249 h 2347128"/>
              <a:gd name="connsiteX70" fmla="*/ 2174821 w 6123804"/>
              <a:gd name="connsiteY70" fmla="*/ 372181 h 2347128"/>
              <a:gd name="connsiteX71" fmla="*/ 2150833 w 6123804"/>
              <a:gd name="connsiteY71" fmla="*/ 386077 h 2347128"/>
              <a:gd name="connsiteX72" fmla="*/ 2150833 w 6123804"/>
              <a:gd name="connsiteY72" fmla="*/ 684611 h 2347128"/>
              <a:gd name="connsiteX73" fmla="*/ 3235745 w 6123804"/>
              <a:gd name="connsiteY73" fmla="*/ 684611 h 2347128"/>
              <a:gd name="connsiteX74" fmla="*/ 3557697 w 6123804"/>
              <a:gd name="connsiteY74" fmla="*/ 150065 h 2347128"/>
              <a:gd name="connsiteX75" fmla="*/ 3346675 w 6123804"/>
              <a:gd name="connsiteY75" fmla="*/ 150553 h 2347128"/>
              <a:gd name="connsiteX76" fmla="*/ 3296017 w 6123804"/>
              <a:gd name="connsiteY76" fmla="*/ 151870 h 2347128"/>
              <a:gd name="connsiteX77" fmla="*/ 3296017 w 6123804"/>
              <a:gd name="connsiteY77" fmla="*/ 684611 h 2347128"/>
              <a:gd name="connsiteX78" fmla="*/ 4586853 w 6123804"/>
              <a:gd name="connsiteY78" fmla="*/ 684611 h 2347128"/>
              <a:gd name="connsiteX79" fmla="*/ 4586853 w 6123804"/>
              <a:gd name="connsiteY79" fmla="*/ 255126 h 2347128"/>
              <a:gd name="connsiteX80" fmla="*/ 4407186 w 6123804"/>
              <a:gd name="connsiteY80" fmla="*/ 217742 h 2347128"/>
              <a:gd name="connsiteX81" fmla="*/ 3557697 w 6123804"/>
              <a:gd name="connsiteY81" fmla="*/ 150065 h 2347128"/>
              <a:gd name="connsiteX82" fmla="*/ 3419268 w 6123804"/>
              <a:gd name="connsiteY82" fmla="*/ 1 h 2347128"/>
              <a:gd name="connsiteX83" fmla="*/ 5400533 w 6123804"/>
              <a:gd name="connsiteY83" fmla="*/ 488723 h 2347128"/>
              <a:gd name="connsiteX84" fmla="*/ 5511032 w 6123804"/>
              <a:gd name="connsiteY84" fmla="*/ 528904 h 2347128"/>
              <a:gd name="connsiteX85" fmla="*/ 5872668 w 6123804"/>
              <a:gd name="connsiteY85" fmla="*/ 528904 h 2347128"/>
              <a:gd name="connsiteX86" fmla="*/ 5953032 w 6123804"/>
              <a:gd name="connsiteY86" fmla="*/ 609268 h 2347128"/>
              <a:gd name="connsiteX87" fmla="*/ 5953032 w 6123804"/>
              <a:gd name="connsiteY87" fmla="*/ 1116565 h 2347128"/>
              <a:gd name="connsiteX88" fmla="*/ 6123804 w 6123804"/>
              <a:gd name="connsiteY88" fmla="*/ 1267246 h 2347128"/>
              <a:gd name="connsiteX89" fmla="*/ 6123804 w 6123804"/>
              <a:gd name="connsiteY89" fmla="*/ 1699199 h 2347128"/>
              <a:gd name="connsiteX90" fmla="*/ 5716966 w 6123804"/>
              <a:gd name="connsiteY90" fmla="*/ 1869972 h 2347128"/>
              <a:gd name="connsiteX91" fmla="*/ 5465830 w 6123804"/>
              <a:gd name="connsiteY91" fmla="*/ 1869972 h 2347128"/>
              <a:gd name="connsiteX92" fmla="*/ 4958534 w 6123804"/>
              <a:gd name="connsiteY92" fmla="*/ 1362675 h 2347128"/>
              <a:gd name="connsiteX93" fmla="*/ 4451237 w 6123804"/>
              <a:gd name="connsiteY93" fmla="*/ 1869972 h 2347128"/>
              <a:gd name="connsiteX94" fmla="*/ 1648568 w 6123804"/>
              <a:gd name="connsiteY94" fmla="*/ 1869972 h 2347128"/>
              <a:gd name="connsiteX95" fmla="*/ 1648568 w 6123804"/>
              <a:gd name="connsiteY95" fmla="*/ 1859926 h 2347128"/>
              <a:gd name="connsiteX96" fmla="*/ 1141271 w 6123804"/>
              <a:gd name="connsiteY96" fmla="*/ 1352629 h 2347128"/>
              <a:gd name="connsiteX97" fmla="*/ 633974 w 6123804"/>
              <a:gd name="connsiteY97" fmla="*/ 1859926 h 2347128"/>
              <a:gd name="connsiteX98" fmla="*/ 633974 w 6123804"/>
              <a:gd name="connsiteY98" fmla="*/ 1869972 h 2347128"/>
              <a:gd name="connsiteX99" fmla="*/ 161844 w 6123804"/>
              <a:gd name="connsiteY99" fmla="*/ 1869972 h 2347128"/>
              <a:gd name="connsiteX100" fmla="*/ 1117 w 6123804"/>
              <a:gd name="connsiteY100" fmla="*/ 1714265 h 2347128"/>
              <a:gd name="connsiteX101" fmla="*/ 1117 w 6123804"/>
              <a:gd name="connsiteY101" fmla="*/ 1272266 h 2347128"/>
              <a:gd name="connsiteX102" fmla="*/ 362753 w 6123804"/>
              <a:gd name="connsiteY102" fmla="*/ 955838 h 2347128"/>
              <a:gd name="connsiteX103" fmla="*/ 1427568 w 6123804"/>
              <a:gd name="connsiteY103" fmla="*/ 709722 h 2347128"/>
              <a:gd name="connsiteX104" fmla="*/ 1653588 w 6123804"/>
              <a:gd name="connsiteY104" fmla="*/ 564066 h 2347128"/>
              <a:gd name="connsiteX105" fmla="*/ 3059948 w 6123804"/>
              <a:gd name="connsiteY105" fmla="*/ 1522 h 2347128"/>
              <a:gd name="connsiteX106" fmla="*/ 3419268 w 6123804"/>
              <a:gd name="connsiteY106" fmla="*/ 1 h 2347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6123804" h="2347128">
                <a:moveTo>
                  <a:pt x="4967585" y="1789607"/>
                </a:moveTo>
                <a:cubicBezTo>
                  <a:pt x="5014743" y="1789607"/>
                  <a:pt x="5052974" y="1827838"/>
                  <a:pt x="5052974" y="1874990"/>
                </a:cubicBezTo>
                <a:cubicBezTo>
                  <a:pt x="5052974" y="1922148"/>
                  <a:pt x="5014743" y="1960379"/>
                  <a:pt x="4967585" y="1960379"/>
                </a:cubicBezTo>
                <a:cubicBezTo>
                  <a:pt x="4920433" y="1960379"/>
                  <a:pt x="4882202" y="1922148"/>
                  <a:pt x="4882202" y="1874990"/>
                </a:cubicBezTo>
                <a:cubicBezTo>
                  <a:pt x="4882202" y="1827838"/>
                  <a:pt x="4920427" y="1789607"/>
                  <a:pt x="4967585" y="1789607"/>
                </a:cubicBezTo>
                <a:close/>
                <a:moveTo>
                  <a:pt x="1155349" y="1787094"/>
                </a:moveTo>
                <a:cubicBezTo>
                  <a:pt x="1202507" y="1787094"/>
                  <a:pt x="1240737" y="1825325"/>
                  <a:pt x="1240737" y="1872477"/>
                </a:cubicBezTo>
                <a:cubicBezTo>
                  <a:pt x="1240737" y="1919635"/>
                  <a:pt x="1202507" y="1957866"/>
                  <a:pt x="1155349" y="1957866"/>
                </a:cubicBezTo>
                <a:cubicBezTo>
                  <a:pt x="1108196" y="1957866"/>
                  <a:pt x="1069965" y="1919635"/>
                  <a:pt x="1069965" y="1872477"/>
                </a:cubicBezTo>
                <a:cubicBezTo>
                  <a:pt x="1069965" y="1825325"/>
                  <a:pt x="1108190" y="1787094"/>
                  <a:pt x="1155349" y="1787094"/>
                </a:cubicBezTo>
                <a:close/>
                <a:moveTo>
                  <a:pt x="4952787" y="1629150"/>
                </a:moveTo>
                <a:cubicBezTo>
                  <a:pt x="4893657" y="1629150"/>
                  <a:pt x="4834528" y="1651707"/>
                  <a:pt x="4789413" y="1696822"/>
                </a:cubicBezTo>
                <a:cubicBezTo>
                  <a:pt x="4699188" y="1787052"/>
                  <a:pt x="4699188" y="1933335"/>
                  <a:pt x="4789413" y="2023565"/>
                </a:cubicBezTo>
                <a:cubicBezTo>
                  <a:pt x="4879642" y="2113795"/>
                  <a:pt x="5025931" y="2113789"/>
                  <a:pt x="5116161" y="2023565"/>
                </a:cubicBezTo>
                <a:cubicBezTo>
                  <a:pt x="5206385" y="1933335"/>
                  <a:pt x="5206385" y="1787046"/>
                  <a:pt x="5116161" y="1696822"/>
                </a:cubicBezTo>
                <a:cubicBezTo>
                  <a:pt x="5071046" y="1651707"/>
                  <a:pt x="5011916" y="1629150"/>
                  <a:pt x="4952787" y="1629150"/>
                </a:cubicBezTo>
                <a:close/>
                <a:moveTo>
                  <a:pt x="1140550" y="1629150"/>
                </a:moveTo>
                <a:cubicBezTo>
                  <a:pt x="1081421" y="1629150"/>
                  <a:pt x="1022293" y="1651707"/>
                  <a:pt x="977180" y="1696822"/>
                </a:cubicBezTo>
                <a:cubicBezTo>
                  <a:pt x="886951" y="1787046"/>
                  <a:pt x="886951" y="1933335"/>
                  <a:pt x="977175" y="2023565"/>
                </a:cubicBezTo>
                <a:cubicBezTo>
                  <a:pt x="1067405" y="2113795"/>
                  <a:pt x="1213693" y="2113789"/>
                  <a:pt x="1303923" y="2023565"/>
                </a:cubicBezTo>
                <a:cubicBezTo>
                  <a:pt x="1394147" y="1933335"/>
                  <a:pt x="1394147" y="1787046"/>
                  <a:pt x="1303923" y="1696822"/>
                </a:cubicBezTo>
                <a:cubicBezTo>
                  <a:pt x="1258808" y="1651707"/>
                  <a:pt x="1199679" y="1629150"/>
                  <a:pt x="1140550" y="1629150"/>
                </a:cubicBezTo>
                <a:close/>
                <a:moveTo>
                  <a:pt x="4957543" y="1382766"/>
                </a:moveTo>
                <a:cubicBezTo>
                  <a:pt x="5223844" y="1382766"/>
                  <a:pt x="5439723" y="1598645"/>
                  <a:pt x="5439723" y="1864947"/>
                </a:cubicBezTo>
                <a:cubicBezTo>
                  <a:pt x="5439723" y="2131248"/>
                  <a:pt x="5223844" y="2347128"/>
                  <a:pt x="4957543" y="2347128"/>
                </a:cubicBezTo>
                <a:cubicBezTo>
                  <a:pt x="4691241" y="2347128"/>
                  <a:pt x="4475362" y="2131248"/>
                  <a:pt x="4475362" y="1864947"/>
                </a:cubicBezTo>
                <a:cubicBezTo>
                  <a:pt x="4475362" y="1598645"/>
                  <a:pt x="4691241" y="1382766"/>
                  <a:pt x="4957543" y="1382766"/>
                </a:cubicBezTo>
                <a:close/>
                <a:moveTo>
                  <a:pt x="1145305" y="1382766"/>
                </a:moveTo>
                <a:cubicBezTo>
                  <a:pt x="1406486" y="1382766"/>
                  <a:pt x="1622460" y="1598740"/>
                  <a:pt x="1627486" y="1864947"/>
                </a:cubicBezTo>
                <a:cubicBezTo>
                  <a:pt x="1627486" y="1864947"/>
                  <a:pt x="1627486" y="1869967"/>
                  <a:pt x="1627486" y="1874992"/>
                </a:cubicBezTo>
                <a:cubicBezTo>
                  <a:pt x="1617440" y="2131148"/>
                  <a:pt x="1406486" y="2342102"/>
                  <a:pt x="1145305" y="2342102"/>
                </a:cubicBezTo>
                <a:cubicBezTo>
                  <a:pt x="884124" y="2342102"/>
                  <a:pt x="668144" y="2136174"/>
                  <a:pt x="663124" y="1874992"/>
                </a:cubicBezTo>
                <a:cubicBezTo>
                  <a:pt x="663124" y="1874992"/>
                  <a:pt x="663124" y="1869967"/>
                  <a:pt x="663124" y="1864947"/>
                </a:cubicBezTo>
                <a:cubicBezTo>
                  <a:pt x="663124" y="1598740"/>
                  <a:pt x="879098" y="1382766"/>
                  <a:pt x="1145305" y="1382766"/>
                </a:cubicBezTo>
                <a:close/>
                <a:moveTo>
                  <a:pt x="46319" y="1206968"/>
                </a:moveTo>
                <a:cubicBezTo>
                  <a:pt x="46319" y="1242130"/>
                  <a:pt x="46319" y="1312448"/>
                  <a:pt x="46319" y="1377741"/>
                </a:cubicBezTo>
                <a:cubicBezTo>
                  <a:pt x="46319" y="1412902"/>
                  <a:pt x="71435" y="1438013"/>
                  <a:pt x="106592" y="1438013"/>
                </a:cubicBezTo>
                <a:lnTo>
                  <a:pt x="372798" y="1438013"/>
                </a:lnTo>
                <a:cubicBezTo>
                  <a:pt x="382838" y="1438013"/>
                  <a:pt x="392884" y="1432993"/>
                  <a:pt x="402934" y="1417923"/>
                </a:cubicBezTo>
                <a:lnTo>
                  <a:pt x="478273" y="1312448"/>
                </a:lnTo>
                <a:cubicBezTo>
                  <a:pt x="503389" y="1272266"/>
                  <a:pt x="488318" y="1206968"/>
                  <a:pt x="448136" y="1206968"/>
                </a:cubicBezTo>
                <a:cubicBezTo>
                  <a:pt x="448136" y="1206968"/>
                  <a:pt x="56365" y="1206968"/>
                  <a:pt x="46319" y="1206968"/>
                </a:cubicBezTo>
                <a:close/>
                <a:moveTo>
                  <a:pt x="3265881" y="910631"/>
                </a:moveTo>
                <a:cubicBezTo>
                  <a:pt x="3250810" y="910631"/>
                  <a:pt x="3235745" y="915656"/>
                  <a:pt x="3235745" y="920677"/>
                </a:cubicBezTo>
                <a:lnTo>
                  <a:pt x="3235745" y="1573630"/>
                </a:lnTo>
                <a:cubicBezTo>
                  <a:pt x="3235745" y="1578650"/>
                  <a:pt x="3250810" y="1583675"/>
                  <a:pt x="3265881" y="1583675"/>
                </a:cubicBezTo>
                <a:cubicBezTo>
                  <a:pt x="3280947" y="1583675"/>
                  <a:pt x="3290997" y="1578650"/>
                  <a:pt x="3296017" y="1573630"/>
                </a:cubicBezTo>
                <a:lnTo>
                  <a:pt x="3296017" y="920677"/>
                </a:lnTo>
                <a:cubicBezTo>
                  <a:pt x="3296017" y="915656"/>
                  <a:pt x="3280947" y="910631"/>
                  <a:pt x="3265881" y="910631"/>
                </a:cubicBezTo>
                <a:close/>
                <a:moveTo>
                  <a:pt x="5844415" y="740485"/>
                </a:moveTo>
                <a:cubicBezTo>
                  <a:pt x="5817418" y="734835"/>
                  <a:pt x="5784770" y="742369"/>
                  <a:pt x="5762169" y="764970"/>
                </a:cubicBezTo>
                <a:cubicBezTo>
                  <a:pt x="5671760" y="845333"/>
                  <a:pt x="5636604" y="925697"/>
                  <a:pt x="5601442" y="1016105"/>
                </a:cubicBezTo>
                <a:cubicBezTo>
                  <a:pt x="5581351" y="1066333"/>
                  <a:pt x="5616513" y="1116560"/>
                  <a:pt x="5671760" y="1116560"/>
                </a:cubicBezTo>
                <a:lnTo>
                  <a:pt x="5797325" y="1116560"/>
                </a:lnTo>
                <a:cubicBezTo>
                  <a:pt x="5862623" y="1121585"/>
                  <a:pt x="5892760" y="1066333"/>
                  <a:pt x="5892760" y="1006060"/>
                </a:cubicBezTo>
                <a:lnTo>
                  <a:pt x="5892760" y="795106"/>
                </a:lnTo>
                <a:cubicBezTo>
                  <a:pt x="5892760" y="764970"/>
                  <a:pt x="5871413" y="746135"/>
                  <a:pt x="5844415" y="740485"/>
                </a:cubicBezTo>
                <a:close/>
                <a:moveTo>
                  <a:pt x="2090561" y="420992"/>
                </a:moveTo>
                <a:lnTo>
                  <a:pt x="2054384" y="441949"/>
                </a:lnTo>
                <a:cubicBezTo>
                  <a:pt x="1978493" y="489037"/>
                  <a:pt x="1911000" y="536438"/>
                  <a:pt x="1849471" y="579131"/>
                </a:cubicBezTo>
                <a:cubicBezTo>
                  <a:pt x="1824360" y="599222"/>
                  <a:pt x="1779153" y="684611"/>
                  <a:pt x="1824360" y="684611"/>
                </a:cubicBezTo>
                <a:lnTo>
                  <a:pt x="2090561" y="684611"/>
                </a:lnTo>
                <a:close/>
                <a:moveTo>
                  <a:pt x="4647125" y="270679"/>
                </a:moveTo>
                <a:lnTo>
                  <a:pt x="4647125" y="684611"/>
                </a:lnTo>
                <a:lnTo>
                  <a:pt x="5139352" y="684611"/>
                </a:lnTo>
                <a:cubicBezTo>
                  <a:pt x="5199625" y="684611"/>
                  <a:pt x="5204645" y="574111"/>
                  <a:pt x="5104190" y="483703"/>
                </a:cubicBezTo>
                <a:cubicBezTo>
                  <a:pt x="5028065" y="416210"/>
                  <a:pt x="4925085" y="361961"/>
                  <a:pt x="4805501" y="318464"/>
                </a:cubicBezTo>
                <a:close/>
                <a:moveTo>
                  <a:pt x="3235745" y="153437"/>
                </a:moveTo>
                <a:lnTo>
                  <a:pt x="3179497" y="154899"/>
                </a:lnTo>
                <a:cubicBezTo>
                  <a:pt x="3085611" y="158364"/>
                  <a:pt x="3029812" y="162249"/>
                  <a:pt x="3029812" y="162249"/>
                </a:cubicBezTo>
                <a:cubicBezTo>
                  <a:pt x="2659386" y="162249"/>
                  <a:pt x="2387061" y="258386"/>
                  <a:pt x="2174821" y="372181"/>
                </a:cubicBezTo>
                <a:lnTo>
                  <a:pt x="2150833" y="386077"/>
                </a:lnTo>
                <a:lnTo>
                  <a:pt x="2150833" y="684611"/>
                </a:lnTo>
                <a:lnTo>
                  <a:pt x="3235745" y="684611"/>
                </a:lnTo>
                <a:close/>
                <a:moveTo>
                  <a:pt x="3557697" y="150065"/>
                </a:moveTo>
                <a:cubicBezTo>
                  <a:pt x="3481525" y="149226"/>
                  <a:pt x="3410446" y="149568"/>
                  <a:pt x="3346675" y="150553"/>
                </a:cubicBezTo>
                <a:lnTo>
                  <a:pt x="3296017" y="151870"/>
                </a:lnTo>
                <a:lnTo>
                  <a:pt x="3296017" y="684611"/>
                </a:lnTo>
                <a:lnTo>
                  <a:pt x="4586853" y="684611"/>
                </a:lnTo>
                <a:lnTo>
                  <a:pt x="4586853" y="255126"/>
                </a:lnTo>
                <a:lnTo>
                  <a:pt x="4407186" y="217742"/>
                </a:lnTo>
                <a:cubicBezTo>
                  <a:pt x="4122102" y="168778"/>
                  <a:pt x="3811604" y="152861"/>
                  <a:pt x="3557697" y="150065"/>
                </a:cubicBezTo>
                <a:close/>
                <a:moveTo>
                  <a:pt x="3419268" y="1"/>
                </a:moveTo>
                <a:cubicBezTo>
                  <a:pt x="4234792" y="-207"/>
                  <a:pt x="4890727" y="40445"/>
                  <a:pt x="5400533" y="488723"/>
                </a:cubicBezTo>
                <a:cubicBezTo>
                  <a:pt x="5430669" y="513839"/>
                  <a:pt x="5470851" y="528904"/>
                  <a:pt x="5511032" y="528904"/>
                </a:cubicBezTo>
                <a:lnTo>
                  <a:pt x="5872668" y="528904"/>
                </a:lnTo>
                <a:cubicBezTo>
                  <a:pt x="5917875" y="528904"/>
                  <a:pt x="5953032" y="564066"/>
                  <a:pt x="5953032" y="609268"/>
                </a:cubicBezTo>
                <a:lnTo>
                  <a:pt x="5953032" y="1116565"/>
                </a:lnTo>
                <a:cubicBezTo>
                  <a:pt x="6043440" y="1116565"/>
                  <a:pt x="6118784" y="1186883"/>
                  <a:pt x="6123804" y="1267246"/>
                </a:cubicBezTo>
                <a:lnTo>
                  <a:pt x="6123804" y="1699199"/>
                </a:lnTo>
                <a:lnTo>
                  <a:pt x="5716966" y="1869972"/>
                </a:lnTo>
                <a:lnTo>
                  <a:pt x="5465830" y="1869972"/>
                </a:lnTo>
                <a:cubicBezTo>
                  <a:pt x="5465830" y="1588700"/>
                  <a:pt x="5239806" y="1362675"/>
                  <a:pt x="4958534" y="1362675"/>
                </a:cubicBezTo>
                <a:cubicBezTo>
                  <a:pt x="4677262" y="1362675"/>
                  <a:pt x="4451237" y="1588700"/>
                  <a:pt x="4451237" y="1869972"/>
                </a:cubicBezTo>
                <a:lnTo>
                  <a:pt x="1648568" y="1869972"/>
                </a:lnTo>
                <a:cubicBezTo>
                  <a:pt x="1648568" y="1869972"/>
                  <a:pt x="1648568" y="1864946"/>
                  <a:pt x="1648568" y="1859926"/>
                </a:cubicBezTo>
                <a:cubicBezTo>
                  <a:pt x="1648568" y="1578654"/>
                  <a:pt x="1422543" y="1352629"/>
                  <a:pt x="1141271" y="1352629"/>
                </a:cubicBezTo>
                <a:cubicBezTo>
                  <a:pt x="859999" y="1352629"/>
                  <a:pt x="633974" y="1578654"/>
                  <a:pt x="633974" y="1859926"/>
                </a:cubicBezTo>
                <a:cubicBezTo>
                  <a:pt x="633974" y="1859926"/>
                  <a:pt x="633974" y="1864946"/>
                  <a:pt x="633974" y="1869972"/>
                </a:cubicBezTo>
                <a:lnTo>
                  <a:pt x="161844" y="1869972"/>
                </a:lnTo>
                <a:cubicBezTo>
                  <a:pt x="76455" y="1869972"/>
                  <a:pt x="1117" y="1799654"/>
                  <a:pt x="1117" y="1714265"/>
                </a:cubicBezTo>
                <a:lnTo>
                  <a:pt x="1117" y="1272266"/>
                </a:lnTo>
                <a:cubicBezTo>
                  <a:pt x="1117" y="1272266"/>
                  <a:pt x="-39065" y="1061312"/>
                  <a:pt x="362753" y="955838"/>
                </a:cubicBezTo>
                <a:cubicBezTo>
                  <a:pt x="654070" y="880494"/>
                  <a:pt x="1141271" y="785065"/>
                  <a:pt x="1427568" y="709722"/>
                </a:cubicBezTo>
                <a:cubicBezTo>
                  <a:pt x="1548113" y="679586"/>
                  <a:pt x="1588290" y="619313"/>
                  <a:pt x="1653588" y="564066"/>
                </a:cubicBezTo>
                <a:cubicBezTo>
                  <a:pt x="1844451" y="398314"/>
                  <a:pt x="2412020" y="6542"/>
                  <a:pt x="3059948" y="1522"/>
                </a:cubicBezTo>
                <a:cubicBezTo>
                  <a:pt x="3183005" y="894"/>
                  <a:pt x="3302765" y="30"/>
                  <a:pt x="3419268" y="1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96" name="Freeform: Shape 295">
            <a:extLst>
              <a:ext uri="{FF2B5EF4-FFF2-40B4-BE49-F238E27FC236}">
                <a16:creationId xmlns:a16="http://schemas.microsoft.com/office/drawing/2014/main" id="{7D3DAABE-051D-4ED3-AF2F-E49915840A19}"/>
              </a:ext>
            </a:extLst>
          </p:cNvPr>
          <p:cNvSpPr/>
          <p:nvPr/>
        </p:nvSpPr>
        <p:spPr>
          <a:xfrm flipH="1">
            <a:off x="4691283" y="2947620"/>
            <a:ext cx="963975" cy="369472"/>
          </a:xfrm>
          <a:custGeom>
            <a:avLst/>
            <a:gdLst>
              <a:gd name="connsiteX0" fmla="*/ 4967585 w 6123804"/>
              <a:gd name="connsiteY0" fmla="*/ 1789607 h 2347128"/>
              <a:gd name="connsiteX1" fmla="*/ 5052974 w 6123804"/>
              <a:gd name="connsiteY1" fmla="*/ 1874990 h 2347128"/>
              <a:gd name="connsiteX2" fmla="*/ 4967585 w 6123804"/>
              <a:gd name="connsiteY2" fmla="*/ 1960379 h 2347128"/>
              <a:gd name="connsiteX3" fmla="*/ 4882202 w 6123804"/>
              <a:gd name="connsiteY3" fmla="*/ 1874990 h 2347128"/>
              <a:gd name="connsiteX4" fmla="*/ 4967585 w 6123804"/>
              <a:gd name="connsiteY4" fmla="*/ 1789607 h 2347128"/>
              <a:gd name="connsiteX5" fmla="*/ 1155349 w 6123804"/>
              <a:gd name="connsiteY5" fmla="*/ 1787094 h 2347128"/>
              <a:gd name="connsiteX6" fmla="*/ 1240737 w 6123804"/>
              <a:gd name="connsiteY6" fmla="*/ 1872477 h 2347128"/>
              <a:gd name="connsiteX7" fmla="*/ 1155349 w 6123804"/>
              <a:gd name="connsiteY7" fmla="*/ 1957866 h 2347128"/>
              <a:gd name="connsiteX8" fmla="*/ 1069965 w 6123804"/>
              <a:gd name="connsiteY8" fmla="*/ 1872477 h 2347128"/>
              <a:gd name="connsiteX9" fmla="*/ 1155349 w 6123804"/>
              <a:gd name="connsiteY9" fmla="*/ 1787094 h 2347128"/>
              <a:gd name="connsiteX10" fmla="*/ 4952787 w 6123804"/>
              <a:gd name="connsiteY10" fmla="*/ 1629150 h 2347128"/>
              <a:gd name="connsiteX11" fmla="*/ 4789413 w 6123804"/>
              <a:gd name="connsiteY11" fmla="*/ 1696822 h 2347128"/>
              <a:gd name="connsiteX12" fmla="*/ 4789413 w 6123804"/>
              <a:gd name="connsiteY12" fmla="*/ 2023565 h 2347128"/>
              <a:gd name="connsiteX13" fmla="*/ 5116161 w 6123804"/>
              <a:gd name="connsiteY13" fmla="*/ 2023565 h 2347128"/>
              <a:gd name="connsiteX14" fmla="*/ 5116161 w 6123804"/>
              <a:gd name="connsiteY14" fmla="*/ 1696822 h 2347128"/>
              <a:gd name="connsiteX15" fmla="*/ 4952787 w 6123804"/>
              <a:gd name="connsiteY15" fmla="*/ 1629150 h 2347128"/>
              <a:gd name="connsiteX16" fmla="*/ 1140550 w 6123804"/>
              <a:gd name="connsiteY16" fmla="*/ 1629150 h 2347128"/>
              <a:gd name="connsiteX17" fmla="*/ 977180 w 6123804"/>
              <a:gd name="connsiteY17" fmla="*/ 1696822 h 2347128"/>
              <a:gd name="connsiteX18" fmla="*/ 977175 w 6123804"/>
              <a:gd name="connsiteY18" fmla="*/ 2023565 h 2347128"/>
              <a:gd name="connsiteX19" fmla="*/ 1303923 w 6123804"/>
              <a:gd name="connsiteY19" fmla="*/ 2023565 h 2347128"/>
              <a:gd name="connsiteX20" fmla="*/ 1303923 w 6123804"/>
              <a:gd name="connsiteY20" fmla="*/ 1696822 h 2347128"/>
              <a:gd name="connsiteX21" fmla="*/ 1140550 w 6123804"/>
              <a:gd name="connsiteY21" fmla="*/ 1629150 h 2347128"/>
              <a:gd name="connsiteX22" fmla="*/ 4957543 w 6123804"/>
              <a:gd name="connsiteY22" fmla="*/ 1382766 h 2347128"/>
              <a:gd name="connsiteX23" fmla="*/ 5439723 w 6123804"/>
              <a:gd name="connsiteY23" fmla="*/ 1864947 h 2347128"/>
              <a:gd name="connsiteX24" fmla="*/ 4957543 w 6123804"/>
              <a:gd name="connsiteY24" fmla="*/ 2347128 h 2347128"/>
              <a:gd name="connsiteX25" fmla="*/ 4475362 w 6123804"/>
              <a:gd name="connsiteY25" fmla="*/ 1864947 h 2347128"/>
              <a:gd name="connsiteX26" fmla="*/ 4957543 w 6123804"/>
              <a:gd name="connsiteY26" fmla="*/ 1382766 h 2347128"/>
              <a:gd name="connsiteX27" fmla="*/ 1145305 w 6123804"/>
              <a:gd name="connsiteY27" fmla="*/ 1382766 h 2347128"/>
              <a:gd name="connsiteX28" fmla="*/ 1627486 w 6123804"/>
              <a:gd name="connsiteY28" fmla="*/ 1864947 h 2347128"/>
              <a:gd name="connsiteX29" fmla="*/ 1627486 w 6123804"/>
              <a:gd name="connsiteY29" fmla="*/ 1874992 h 2347128"/>
              <a:gd name="connsiteX30" fmla="*/ 1145305 w 6123804"/>
              <a:gd name="connsiteY30" fmla="*/ 2342102 h 2347128"/>
              <a:gd name="connsiteX31" fmla="*/ 663124 w 6123804"/>
              <a:gd name="connsiteY31" fmla="*/ 1874992 h 2347128"/>
              <a:gd name="connsiteX32" fmla="*/ 663124 w 6123804"/>
              <a:gd name="connsiteY32" fmla="*/ 1864947 h 2347128"/>
              <a:gd name="connsiteX33" fmla="*/ 1145305 w 6123804"/>
              <a:gd name="connsiteY33" fmla="*/ 1382766 h 2347128"/>
              <a:gd name="connsiteX34" fmla="*/ 46319 w 6123804"/>
              <a:gd name="connsiteY34" fmla="*/ 1206968 h 2347128"/>
              <a:gd name="connsiteX35" fmla="*/ 46319 w 6123804"/>
              <a:gd name="connsiteY35" fmla="*/ 1377741 h 2347128"/>
              <a:gd name="connsiteX36" fmla="*/ 106592 w 6123804"/>
              <a:gd name="connsiteY36" fmla="*/ 1438013 h 2347128"/>
              <a:gd name="connsiteX37" fmla="*/ 372798 w 6123804"/>
              <a:gd name="connsiteY37" fmla="*/ 1438013 h 2347128"/>
              <a:gd name="connsiteX38" fmla="*/ 402934 w 6123804"/>
              <a:gd name="connsiteY38" fmla="*/ 1417923 h 2347128"/>
              <a:gd name="connsiteX39" fmla="*/ 478273 w 6123804"/>
              <a:gd name="connsiteY39" fmla="*/ 1312448 h 2347128"/>
              <a:gd name="connsiteX40" fmla="*/ 448136 w 6123804"/>
              <a:gd name="connsiteY40" fmla="*/ 1206968 h 2347128"/>
              <a:gd name="connsiteX41" fmla="*/ 46319 w 6123804"/>
              <a:gd name="connsiteY41" fmla="*/ 1206968 h 2347128"/>
              <a:gd name="connsiteX42" fmla="*/ 3265881 w 6123804"/>
              <a:gd name="connsiteY42" fmla="*/ 910631 h 2347128"/>
              <a:gd name="connsiteX43" fmla="*/ 3235745 w 6123804"/>
              <a:gd name="connsiteY43" fmla="*/ 920677 h 2347128"/>
              <a:gd name="connsiteX44" fmla="*/ 3235745 w 6123804"/>
              <a:gd name="connsiteY44" fmla="*/ 1573630 h 2347128"/>
              <a:gd name="connsiteX45" fmla="*/ 3265881 w 6123804"/>
              <a:gd name="connsiteY45" fmla="*/ 1583675 h 2347128"/>
              <a:gd name="connsiteX46" fmla="*/ 3296017 w 6123804"/>
              <a:gd name="connsiteY46" fmla="*/ 1573630 h 2347128"/>
              <a:gd name="connsiteX47" fmla="*/ 3296017 w 6123804"/>
              <a:gd name="connsiteY47" fmla="*/ 920677 h 2347128"/>
              <a:gd name="connsiteX48" fmla="*/ 3265881 w 6123804"/>
              <a:gd name="connsiteY48" fmla="*/ 910631 h 2347128"/>
              <a:gd name="connsiteX49" fmla="*/ 5844415 w 6123804"/>
              <a:gd name="connsiteY49" fmla="*/ 740485 h 2347128"/>
              <a:gd name="connsiteX50" fmla="*/ 5762169 w 6123804"/>
              <a:gd name="connsiteY50" fmla="*/ 764970 h 2347128"/>
              <a:gd name="connsiteX51" fmla="*/ 5601442 w 6123804"/>
              <a:gd name="connsiteY51" fmla="*/ 1016105 h 2347128"/>
              <a:gd name="connsiteX52" fmla="*/ 5671760 w 6123804"/>
              <a:gd name="connsiteY52" fmla="*/ 1116560 h 2347128"/>
              <a:gd name="connsiteX53" fmla="*/ 5797325 w 6123804"/>
              <a:gd name="connsiteY53" fmla="*/ 1116560 h 2347128"/>
              <a:gd name="connsiteX54" fmla="*/ 5892760 w 6123804"/>
              <a:gd name="connsiteY54" fmla="*/ 1006060 h 2347128"/>
              <a:gd name="connsiteX55" fmla="*/ 5892760 w 6123804"/>
              <a:gd name="connsiteY55" fmla="*/ 795106 h 2347128"/>
              <a:gd name="connsiteX56" fmla="*/ 5844415 w 6123804"/>
              <a:gd name="connsiteY56" fmla="*/ 740485 h 2347128"/>
              <a:gd name="connsiteX57" fmla="*/ 2090561 w 6123804"/>
              <a:gd name="connsiteY57" fmla="*/ 420992 h 2347128"/>
              <a:gd name="connsiteX58" fmla="*/ 2054384 w 6123804"/>
              <a:gd name="connsiteY58" fmla="*/ 441949 h 2347128"/>
              <a:gd name="connsiteX59" fmla="*/ 1849471 w 6123804"/>
              <a:gd name="connsiteY59" fmla="*/ 579131 h 2347128"/>
              <a:gd name="connsiteX60" fmla="*/ 1824360 w 6123804"/>
              <a:gd name="connsiteY60" fmla="*/ 684611 h 2347128"/>
              <a:gd name="connsiteX61" fmla="*/ 2090561 w 6123804"/>
              <a:gd name="connsiteY61" fmla="*/ 684611 h 2347128"/>
              <a:gd name="connsiteX62" fmla="*/ 4647125 w 6123804"/>
              <a:gd name="connsiteY62" fmla="*/ 270679 h 2347128"/>
              <a:gd name="connsiteX63" fmla="*/ 4647125 w 6123804"/>
              <a:gd name="connsiteY63" fmla="*/ 684611 h 2347128"/>
              <a:gd name="connsiteX64" fmla="*/ 5139352 w 6123804"/>
              <a:gd name="connsiteY64" fmla="*/ 684611 h 2347128"/>
              <a:gd name="connsiteX65" fmla="*/ 5104190 w 6123804"/>
              <a:gd name="connsiteY65" fmla="*/ 483703 h 2347128"/>
              <a:gd name="connsiteX66" fmla="*/ 4805501 w 6123804"/>
              <a:gd name="connsiteY66" fmla="*/ 318464 h 2347128"/>
              <a:gd name="connsiteX67" fmla="*/ 3235745 w 6123804"/>
              <a:gd name="connsiteY67" fmla="*/ 153437 h 2347128"/>
              <a:gd name="connsiteX68" fmla="*/ 3179497 w 6123804"/>
              <a:gd name="connsiteY68" fmla="*/ 154899 h 2347128"/>
              <a:gd name="connsiteX69" fmla="*/ 3029812 w 6123804"/>
              <a:gd name="connsiteY69" fmla="*/ 162249 h 2347128"/>
              <a:gd name="connsiteX70" fmla="*/ 2174821 w 6123804"/>
              <a:gd name="connsiteY70" fmla="*/ 372181 h 2347128"/>
              <a:gd name="connsiteX71" fmla="*/ 2150833 w 6123804"/>
              <a:gd name="connsiteY71" fmla="*/ 386077 h 2347128"/>
              <a:gd name="connsiteX72" fmla="*/ 2150833 w 6123804"/>
              <a:gd name="connsiteY72" fmla="*/ 684611 h 2347128"/>
              <a:gd name="connsiteX73" fmla="*/ 3235745 w 6123804"/>
              <a:gd name="connsiteY73" fmla="*/ 684611 h 2347128"/>
              <a:gd name="connsiteX74" fmla="*/ 3557697 w 6123804"/>
              <a:gd name="connsiteY74" fmla="*/ 150065 h 2347128"/>
              <a:gd name="connsiteX75" fmla="*/ 3346675 w 6123804"/>
              <a:gd name="connsiteY75" fmla="*/ 150553 h 2347128"/>
              <a:gd name="connsiteX76" fmla="*/ 3296017 w 6123804"/>
              <a:gd name="connsiteY76" fmla="*/ 151870 h 2347128"/>
              <a:gd name="connsiteX77" fmla="*/ 3296017 w 6123804"/>
              <a:gd name="connsiteY77" fmla="*/ 684611 h 2347128"/>
              <a:gd name="connsiteX78" fmla="*/ 4586853 w 6123804"/>
              <a:gd name="connsiteY78" fmla="*/ 684611 h 2347128"/>
              <a:gd name="connsiteX79" fmla="*/ 4586853 w 6123804"/>
              <a:gd name="connsiteY79" fmla="*/ 255126 h 2347128"/>
              <a:gd name="connsiteX80" fmla="*/ 4407186 w 6123804"/>
              <a:gd name="connsiteY80" fmla="*/ 217742 h 2347128"/>
              <a:gd name="connsiteX81" fmla="*/ 3557697 w 6123804"/>
              <a:gd name="connsiteY81" fmla="*/ 150065 h 2347128"/>
              <a:gd name="connsiteX82" fmla="*/ 3419268 w 6123804"/>
              <a:gd name="connsiteY82" fmla="*/ 1 h 2347128"/>
              <a:gd name="connsiteX83" fmla="*/ 5400533 w 6123804"/>
              <a:gd name="connsiteY83" fmla="*/ 488723 h 2347128"/>
              <a:gd name="connsiteX84" fmla="*/ 5511032 w 6123804"/>
              <a:gd name="connsiteY84" fmla="*/ 528904 h 2347128"/>
              <a:gd name="connsiteX85" fmla="*/ 5872668 w 6123804"/>
              <a:gd name="connsiteY85" fmla="*/ 528904 h 2347128"/>
              <a:gd name="connsiteX86" fmla="*/ 5953032 w 6123804"/>
              <a:gd name="connsiteY86" fmla="*/ 609268 h 2347128"/>
              <a:gd name="connsiteX87" fmla="*/ 5953032 w 6123804"/>
              <a:gd name="connsiteY87" fmla="*/ 1116565 h 2347128"/>
              <a:gd name="connsiteX88" fmla="*/ 6123804 w 6123804"/>
              <a:gd name="connsiteY88" fmla="*/ 1267246 h 2347128"/>
              <a:gd name="connsiteX89" fmla="*/ 6123804 w 6123804"/>
              <a:gd name="connsiteY89" fmla="*/ 1699199 h 2347128"/>
              <a:gd name="connsiteX90" fmla="*/ 5716966 w 6123804"/>
              <a:gd name="connsiteY90" fmla="*/ 1869972 h 2347128"/>
              <a:gd name="connsiteX91" fmla="*/ 5465830 w 6123804"/>
              <a:gd name="connsiteY91" fmla="*/ 1869972 h 2347128"/>
              <a:gd name="connsiteX92" fmla="*/ 4958534 w 6123804"/>
              <a:gd name="connsiteY92" fmla="*/ 1362675 h 2347128"/>
              <a:gd name="connsiteX93" fmla="*/ 4451237 w 6123804"/>
              <a:gd name="connsiteY93" fmla="*/ 1869972 h 2347128"/>
              <a:gd name="connsiteX94" fmla="*/ 1648568 w 6123804"/>
              <a:gd name="connsiteY94" fmla="*/ 1869972 h 2347128"/>
              <a:gd name="connsiteX95" fmla="*/ 1648568 w 6123804"/>
              <a:gd name="connsiteY95" fmla="*/ 1859926 h 2347128"/>
              <a:gd name="connsiteX96" fmla="*/ 1141271 w 6123804"/>
              <a:gd name="connsiteY96" fmla="*/ 1352629 h 2347128"/>
              <a:gd name="connsiteX97" fmla="*/ 633974 w 6123804"/>
              <a:gd name="connsiteY97" fmla="*/ 1859926 h 2347128"/>
              <a:gd name="connsiteX98" fmla="*/ 633974 w 6123804"/>
              <a:gd name="connsiteY98" fmla="*/ 1869972 h 2347128"/>
              <a:gd name="connsiteX99" fmla="*/ 161844 w 6123804"/>
              <a:gd name="connsiteY99" fmla="*/ 1869972 h 2347128"/>
              <a:gd name="connsiteX100" fmla="*/ 1117 w 6123804"/>
              <a:gd name="connsiteY100" fmla="*/ 1714265 h 2347128"/>
              <a:gd name="connsiteX101" fmla="*/ 1117 w 6123804"/>
              <a:gd name="connsiteY101" fmla="*/ 1272266 h 2347128"/>
              <a:gd name="connsiteX102" fmla="*/ 362753 w 6123804"/>
              <a:gd name="connsiteY102" fmla="*/ 955838 h 2347128"/>
              <a:gd name="connsiteX103" fmla="*/ 1427568 w 6123804"/>
              <a:gd name="connsiteY103" fmla="*/ 709722 h 2347128"/>
              <a:gd name="connsiteX104" fmla="*/ 1653588 w 6123804"/>
              <a:gd name="connsiteY104" fmla="*/ 564066 h 2347128"/>
              <a:gd name="connsiteX105" fmla="*/ 3059948 w 6123804"/>
              <a:gd name="connsiteY105" fmla="*/ 1522 h 2347128"/>
              <a:gd name="connsiteX106" fmla="*/ 3419268 w 6123804"/>
              <a:gd name="connsiteY106" fmla="*/ 1 h 2347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6123804" h="2347128">
                <a:moveTo>
                  <a:pt x="4967585" y="1789607"/>
                </a:moveTo>
                <a:cubicBezTo>
                  <a:pt x="5014743" y="1789607"/>
                  <a:pt x="5052974" y="1827838"/>
                  <a:pt x="5052974" y="1874990"/>
                </a:cubicBezTo>
                <a:cubicBezTo>
                  <a:pt x="5052974" y="1922148"/>
                  <a:pt x="5014743" y="1960379"/>
                  <a:pt x="4967585" y="1960379"/>
                </a:cubicBezTo>
                <a:cubicBezTo>
                  <a:pt x="4920433" y="1960379"/>
                  <a:pt x="4882202" y="1922148"/>
                  <a:pt x="4882202" y="1874990"/>
                </a:cubicBezTo>
                <a:cubicBezTo>
                  <a:pt x="4882202" y="1827838"/>
                  <a:pt x="4920427" y="1789607"/>
                  <a:pt x="4967585" y="1789607"/>
                </a:cubicBezTo>
                <a:close/>
                <a:moveTo>
                  <a:pt x="1155349" y="1787094"/>
                </a:moveTo>
                <a:cubicBezTo>
                  <a:pt x="1202507" y="1787094"/>
                  <a:pt x="1240737" y="1825325"/>
                  <a:pt x="1240737" y="1872477"/>
                </a:cubicBezTo>
                <a:cubicBezTo>
                  <a:pt x="1240737" y="1919635"/>
                  <a:pt x="1202507" y="1957866"/>
                  <a:pt x="1155349" y="1957866"/>
                </a:cubicBezTo>
                <a:cubicBezTo>
                  <a:pt x="1108196" y="1957866"/>
                  <a:pt x="1069965" y="1919635"/>
                  <a:pt x="1069965" y="1872477"/>
                </a:cubicBezTo>
                <a:cubicBezTo>
                  <a:pt x="1069965" y="1825325"/>
                  <a:pt x="1108190" y="1787094"/>
                  <a:pt x="1155349" y="1787094"/>
                </a:cubicBezTo>
                <a:close/>
                <a:moveTo>
                  <a:pt x="4952787" y="1629150"/>
                </a:moveTo>
                <a:cubicBezTo>
                  <a:pt x="4893657" y="1629150"/>
                  <a:pt x="4834528" y="1651707"/>
                  <a:pt x="4789413" y="1696822"/>
                </a:cubicBezTo>
                <a:cubicBezTo>
                  <a:pt x="4699188" y="1787052"/>
                  <a:pt x="4699188" y="1933335"/>
                  <a:pt x="4789413" y="2023565"/>
                </a:cubicBezTo>
                <a:cubicBezTo>
                  <a:pt x="4879642" y="2113795"/>
                  <a:pt x="5025931" y="2113789"/>
                  <a:pt x="5116161" y="2023565"/>
                </a:cubicBezTo>
                <a:cubicBezTo>
                  <a:pt x="5206385" y="1933335"/>
                  <a:pt x="5206385" y="1787046"/>
                  <a:pt x="5116161" y="1696822"/>
                </a:cubicBezTo>
                <a:cubicBezTo>
                  <a:pt x="5071046" y="1651707"/>
                  <a:pt x="5011916" y="1629150"/>
                  <a:pt x="4952787" y="1629150"/>
                </a:cubicBezTo>
                <a:close/>
                <a:moveTo>
                  <a:pt x="1140550" y="1629150"/>
                </a:moveTo>
                <a:cubicBezTo>
                  <a:pt x="1081421" y="1629150"/>
                  <a:pt x="1022293" y="1651707"/>
                  <a:pt x="977180" y="1696822"/>
                </a:cubicBezTo>
                <a:cubicBezTo>
                  <a:pt x="886951" y="1787046"/>
                  <a:pt x="886951" y="1933335"/>
                  <a:pt x="977175" y="2023565"/>
                </a:cubicBezTo>
                <a:cubicBezTo>
                  <a:pt x="1067405" y="2113795"/>
                  <a:pt x="1213693" y="2113789"/>
                  <a:pt x="1303923" y="2023565"/>
                </a:cubicBezTo>
                <a:cubicBezTo>
                  <a:pt x="1394147" y="1933335"/>
                  <a:pt x="1394147" y="1787046"/>
                  <a:pt x="1303923" y="1696822"/>
                </a:cubicBezTo>
                <a:cubicBezTo>
                  <a:pt x="1258808" y="1651707"/>
                  <a:pt x="1199679" y="1629150"/>
                  <a:pt x="1140550" y="1629150"/>
                </a:cubicBezTo>
                <a:close/>
                <a:moveTo>
                  <a:pt x="4957543" y="1382766"/>
                </a:moveTo>
                <a:cubicBezTo>
                  <a:pt x="5223844" y="1382766"/>
                  <a:pt x="5439723" y="1598645"/>
                  <a:pt x="5439723" y="1864947"/>
                </a:cubicBezTo>
                <a:cubicBezTo>
                  <a:pt x="5439723" y="2131248"/>
                  <a:pt x="5223844" y="2347128"/>
                  <a:pt x="4957543" y="2347128"/>
                </a:cubicBezTo>
                <a:cubicBezTo>
                  <a:pt x="4691241" y="2347128"/>
                  <a:pt x="4475362" y="2131248"/>
                  <a:pt x="4475362" y="1864947"/>
                </a:cubicBezTo>
                <a:cubicBezTo>
                  <a:pt x="4475362" y="1598645"/>
                  <a:pt x="4691241" y="1382766"/>
                  <a:pt x="4957543" y="1382766"/>
                </a:cubicBezTo>
                <a:close/>
                <a:moveTo>
                  <a:pt x="1145305" y="1382766"/>
                </a:moveTo>
                <a:cubicBezTo>
                  <a:pt x="1406486" y="1382766"/>
                  <a:pt x="1622460" y="1598740"/>
                  <a:pt x="1627486" y="1864947"/>
                </a:cubicBezTo>
                <a:cubicBezTo>
                  <a:pt x="1627486" y="1864947"/>
                  <a:pt x="1627486" y="1869967"/>
                  <a:pt x="1627486" y="1874992"/>
                </a:cubicBezTo>
                <a:cubicBezTo>
                  <a:pt x="1617440" y="2131148"/>
                  <a:pt x="1406486" y="2342102"/>
                  <a:pt x="1145305" y="2342102"/>
                </a:cubicBezTo>
                <a:cubicBezTo>
                  <a:pt x="884124" y="2342102"/>
                  <a:pt x="668144" y="2136174"/>
                  <a:pt x="663124" y="1874992"/>
                </a:cubicBezTo>
                <a:cubicBezTo>
                  <a:pt x="663124" y="1874992"/>
                  <a:pt x="663124" y="1869967"/>
                  <a:pt x="663124" y="1864947"/>
                </a:cubicBezTo>
                <a:cubicBezTo>
                  <a:pt x="663124" y="1598740"/>
                  <a:pt x="879098" y="1382766"/>
                  <a:pt x="1145305" y="1382766"/>
                </a:cubicBezTo>
                <a:close/>
                <a:moveTo>
                  <a:pt x="46319" y="1206968"/>
                </a:moveTo>
                <a:cubicBezTo>
                  <a:pt x="46319" y="1242130"/>
                  <a:pt x="46319" y="1312448"/>
                  <a:pt x="46319" y="1377741"/>
                </a:cubicBezTo>
                <a:cubicBezTo>
                  <a:pt x="46319" y="1412902"/>
                  <a:pt x="71435" y="1438013"/>
                  <a:pt x="106592" y="1438013"/>
                </a:cubicBezTo>
                <a:lnTo>
                  <a:pt x="372798" y="1438013"/>
                </a:lnTo>
                <a:cubicBezTo>
                  <a:pt x="382838" y="1438013"/>
                  <a:pt x="392884" y="1432993"/>
                  <a:pt x="402934" y="1417923"/>
                </a:cubicBezTo>
                <a:lnTo>
                  <a:pt x="478273" y="1312448"/>
                </a:lnTo>
                <a:cubicBezTo>
                  <a:pt x="503389" y="1272266"/>
                  <a:pt x="488318" y="1206968"/>
                  <a:pt x="448136" y="1206968"/>
                </a:cubicBezTo>
                <a:cubicBezTo>
                  <a:pt x="448136" y="1206968"/>
                  <a:pt x="56365" y="1206968"/>
                  <a:pt x="46319" y="1206968"/>
                </a:cubicBezTo>
                <a:close/>
                <a:moveTo>
                  <a:pt x="3265881" y="910631"/>
                </a:moveTo>
                <a:cubicBezTo>
                  <a:pt x="3250810" y="910631"/>
                  <a:pt x="3235745" y="915656"/>
                  <a:pt x="3235745" y="920677"/>
                </a:cubicBezTo>
                <a:lnTo>
                  <a:pt x="3235745" y="1573630"/>
                </a:lnTo>
                <a:cubicBezTo>
                  <a:pt x="3235745" y="1578650"/>
                  <a:pt x="3250810" y="1583675"/>
                  <a:pt x="3265881" y="1583675"/>
                </a:cubicBezTo>
                <a:cubicBezTo>
                  <a:pt x="3280947" y="1583675"/>
                  <a:pt x="3290997" y="1578650"/>
                  <a:pt x="3296017" y="1573630"/>
                </a:cubicBezTo>
                <a:lnTo>
                  <a:pt x="3296017" y="920677"/>
                </a:lnTo>
                <a:cubicBezTo>
                  <a:pt x="3296017" y="915656"/>
                  <a:pt x="3280947" y="910631"/>
                  <a:pt x="3265881" y="910631"/>
                </a:cubicBezTo>
                <a:close/>
                <a:moveTo>
                  <a:pt x="5844415" y="740485"/>
                </a:moveTo>
                <a:cubicBezTo>
                  <a:pt x="5817418" y="734835"/>
                  <a:pt x="5784770" y="742369"/>
                  <a:pt x="5762169" y="764970"/>
                </a:cubicBezTo>
                <a:cubicBezTo>
                  <a:pt x="5671760" y="845333"/>
                  <a:pt x="5636604" y="925697"/>
                  <a:pt x="5601442" y="1016105"/>
                </a:cubicBezTo>
                <a:cubicBezTo>
                  <a:pt x="5581351" y="1066333"/>
                  <a:pt x="5616513" y="1116560"/>
                  <a:pt x="5671760" y="1116560"/>
                </a:cubicBezTo>
                <a:lnTo>
                  <a:pt x="5797325" y="1116560"/>
                </a:lnTo>
                <a:cubicBezTo>
                  <a:pt x="5862623" y="1121585"/>
                  <a:pt x="5892760" y="1066333"/>
                  <a:pt x="5892760" y="1006060"/>
                </a:cubicBezTo>
                <a:lnTo>
                  <a:pt x="5892760" y="795106"/>
                </a:lnTo>
                <a:cubicBezTo>
                  <a:pt x="5892760" y="764970"/>
                  <a:pt x="5871413" y="746135"/>
                  <a:pt x="5844415" y="740485"/>
                </a:cubicBezTo>
                <a:close/>
                <a:moveTo>
                  <a:pt x="2090561" y="420992"/>
                </a:moveTo>
                <a:lnTo>
                  <a:pt x="2054384" y="441949"/>
                </a:lnTo>
                <a:cubicBezTo>
                  <a:pt x="1978493" y="489037"/>
                  <a:pt x="1911000" y="536438"/>
                  <a:pt x="1849471" y="579131"/>
                </a:cubicBezTo>
                <a:cubicBezTo>
                  <a:pt x="1824360" y="599222"/>
                  <a:pt x="1779153" y="684611"/>
                  <a:pt x="1824360" y="684611"/>
                </a:cubicBezTo>
                <a:lnTo>
                  <a:pt x="2090561" y="684611"/>
                </a:lnTo>
                <a:close/>
                <a:moveTo>
                  <a:pt x="4647125" y="270679"/>
                </a:moveTo>
                <a:lnTo>
                  <a:pt x="4647125" y="684611"/>
                </a:lnTo>
                <a:lnTo>
                  <a:pt x="5139352" y="684611"/>
                </a:lnTo>
                <a:cubicBezTo>
                  <a:pt x="5199625" y="684611"/>
                  <a:pt x="5204645" y="574111"/>
                  <a:pt x="5104190" y="483703"/>
                </a:cubicBezTo>
                <a:cubicBezTo>
                  <a:pt x="5028065" y="416210"/>
                  <a:pt x="4925085" y="361961"/>
                  <a:pt x="4805501" y="318464"/>
                </a:cubicBezTo>
                <a:close/>
                <a:moveTo>
                  <a:pt x="3235745" y="153437"/>
                </a:moveTo>
                <a:lnTo>
                  <a:pt x="3179497" y="154899"/>
                </a:lnTo>
                <a:cubicBezTo>
                  <a:pt x="3085611" y="158364"/>
                  <a:pt x="3029812" y="162249"/>
                  <a:pt x="3029812" y="162249"/>
                </a:cubicBezTo>
                <a:cubicBezTo>
                  <a:pt x="2659386" y="162249"/>
                  <a:pt x="2387061" y="258386"/>
                  <a:pt x="2174821" y="372181"/>
                </a:cubicBezTo>
                <a:lnTo>
                  <a:pt x="2150833" y="386077"/>
                </a:lnTo>
                <a:lnTo>
                  <a:pt x="2150833" y="684611"/>
                </a:lnTo>
                <a:lnTo>
                  <a:pt x="3235745" y="684611"/>
                </a:lnTo>
                <a:close/>
                <a:moveTo>
                  <a:pt x="3557697" y="150065"/>
                </a:moveTo>
                <a:cubicBezTo>
                  <a:pt x="3481525" y="149226"/>
                  <a:pt x="3410446" y="149568"/>
                  <a:pt x="3346675" y="150553"/>
                </a:cubicBezTo>
                <a:lnTo>
                  <a:pt x="3296017" y="151870"/>
                </a:lnTo>
                <a:lnTo>
                  <a:pt x="3296017" y="684611"/>
                </a:lnTo>
                <a:lnTo>
                  <a:pt x="4586853" y="684611"/>
                </a:lnTo>
                <a:lnTo>
                  <a:pt x="4586853" y="255126"/>
                </a:lnTo>
                <a:lnTo>
                  <a:pt x="4407186" y="217742"/>
                </a:lnTo>
                <a:cubicBezTo>
                  <a:pt x="4122102" y="168778"/>
                  <a:pt x="3811604" y="152861"/>
                  <a:pt x="3557697" y="150065"/>
                </a:cubicBezTo>
                <a:close/>
                <a:moveTo>
                  <a:pt x="3419268" y="1"/>
                </a:moveTo>
                <a:cubicBezTo>
                  <a:pt x="4234792" y="-207"/>
                  <a:pt x="4890727" y="40445"/>
                  <a:pt x="5400533" y="488723"/>
                </a:cubicBezTo>
                <a:cubicBezTo>
                  <a:pt x="5430669" y="513839"/>
                  <a:pt x="5470851" y="528904"/>
                  <a:pt x="5511032" y="528904"/>
                </a:cubicBezTo>
                <a:lnTo>
                  <a:pt x="5872668" y="528904"/>
                </a:lnTo>
                <a:cubicBezTo>
                  <a:pt x="5917875" y="528904"/>
                  <a:pt x="5953032" y="564066"/>
                  <a:pt x="5953032" y="609268"/>
                </a:cubicBezTo>
                <a:lnTo>
                  <a:pt x="5953032" y="1116565"/>
                </a:lnTo>
                <a:cubicBezTo>
                  <a:pt x="6043440" y="1116565"/>
                  <a:pt x="6118784" y="1186883"/>
                  <a:pt x="6123804" y="1267246"/>
                </a:cubicBezTo>
                <a:lnTo>
                  <a:pt x="6123804" y="1699199"/>
                </a:lnTo>
                <a:lnTo>
                  <a:pt x="5716966" y="1869972"/>
                </a:lnTo>
                <a:lnTo>
                  <a:pt x="5465830" y="1869972"/>
                </a:lnTo>
                <a:cubicBezTo>
                  <a:pt x="5465830" y="1588700"/>
                  <a:pt x="5239806" y="1362675"/>
                  <a:pt x="4958534" y="1362675"/>
                </a:cubicBezTo>
                <a:cubicBezTo>
                  <a:pt x="4677262" y="1362675"/>
                  <a:pt x="4451237" y="1588700"/>
                  <a:pt x="4451237" y="1869972"/>
                </a:cubicBezTo>
                <a:lnTo>
                  <a:pt x="1648568" y="1869972"/>
                </a:lnTo>
                <a:cubicBezTo>
                  <a:pt x="1648568" y="1869972"/>
                  <a:pt x="1648568" y="1864946"/>
                  <a:pt x="1648568" y="1859926"/>
                </a:cubicBezTo>
                <a:cubicBezTo>
                  <a:pt x="1648568" y="1578654"/>
                  <a:pt x="1422543" y="1352629"/>
                  <a:pt x="1141271" y="1352629"/>
                </a:cubicBezTo>
                <a:cubicBezTo>
                  <a:pt x="859999" y="1352629"/>
                  <a:pt x="633974" y="1578654"/>
                  <a:pt x="633974" y="1859926"/>
                </a:cubicBezTo>
                <a:cubicBezTo>
                  <a:pt x="633974" y="1859926"/>
                  <a:pt x="633974" y="1864946"/>
                  <a:pt x="633974" y="1869972"/>
                </a:cubicBezTo>
                <a:lnTo>
                  <a:pt x="161844" y="1869972"/>
                </a:lnTo>
                <a:cubicBezTo>
                  <a:pt x="76455" y="1869972"/>
                  <a:pt x="1117" y="1799654"/>
                  <a:pt x="1117" y="1714265"/>
                </a:cubicBezTo>
                <a:lnTo>
                  <a:pt x="1117" y="1272266"/>
                </a:lnTo>
                <a:cubicBezTo>
                  <a:pt x="1117" y="1272266"/>
                  <a:pt x="-39065" y="1061312"/>
                  <a:pt x="362753" y="955838"/>
                </a:cubicBezTo>
                <a:cubicBezTo>
                  <a:pt x="654070" y="880494"/>
                  <a:pt x="1141271" y="785065"/>
                  <a:pt x="1427568" y="709722"/>
                </a:cubicBezTo>
                <a:cubicBezTo>
                  <a:pt x="1548113" y="679586"/>
                  <a:pt x="1588290" y="619313"/>
                  <a:pt x="1653588" y="564066"/>
                </a:cubicBezTo>
                <a:cubicBezTo>
                  <a:pt x="1844451" y="398314"/>
                  <a:pt x="2412020" y="6542"/>
                  <a:pt x="3059948" y="1522"/>
                </a:cubicBezTo>
                <a:cubicBezTo>
                  <a:pt x="3183005" y="894"/>
                  <a:pt x="3302765" y="30"/>
                  <a:pt x="3419268" y="1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97" name="Freeform: Shape 296">
            <a:extLst>
              <a:ext uri="{FF2B5EF4-FFF2-40B4-BE49-F238E27FC236}">
                <a16:creationId xmlns:a16="http://schemas.microsoft.com/office/drawing/2014/main" id="{1DD3210B-CED8-4D99-A7C1-9A2BE1FF3C02}"/>
              </a:ext>
            </a:extLst>
          </p:cNvPr>
          <p:cNvSpPr/>
          <p:nvPr/>
        </p:nvSpPr>
        <p:spPr>
          <a:xfrm flipH="1">
            <a:off x="3971219" y="3377289"/>
            <a:ext cx="963975" cy="369472"/>
          </a:xfrm>
          <a:custGeom>
            <a:avLst/>
            <a:gdLst>
              <a:gd name="connsiteX0" fmla="*/ 4967585 w 6123804"/>
              <a:gd name="connsiteY0" fmla="*/ 1789607 h 2347128"/>
              <a:gd name="connsiteX1" fmla="*/ 5052974 w 6123804"/>
              <a:gd name="connsiteY1" fmla="*/ 1874990 h 2347128"/>
              <a:gd name="connsiteX2" fmla="*/ 4967585 w 6123804"/>
              <a:gd name="connsiteY2" fmla="*/ 1960379 h 2347128"/>
              <a:gd name="connsiteX3" fmla="*/ 4882202 w 6123804"/>
              <a:gd name="connsiteY3" fmla="*/ 1874990 h 2347128"/>
              <a:gd name="connsiteX4" fmla="*/ 4967585 w 6123804"/>
              <a:gd name="connsiteY4" fmla="*/ 1789607 h 2347128"/>
              <a:gd name="connsiteX5" fmla="*/ 1155349 w 6123804"/>
              <a:gd name="connsiteY5" fmla="*/ 1787094 h 2347128"/>
              <a:gd name="connsiteX6" fmla="*/ 1240737 w 6123804"/>
              <a:gd name="connsiteY6" fmla="*/ 1872477 h 2347128"/>
              <a:gd name="connsiteX7" fmla="*/ 1155349 w 6123804"/>
              <a:gd name="connsiteY7" fmla="*/ 1957866 h 2347128"/>
              <a:gd name="connsiteX8" fmla="*/ 1069965 w 6123804"/>
              <a:gd name="connsiteY8" fmla="*/ 1872477 h 2347128"/>
              <a:gd name="connsiteX9" fmla="*/ 1155349 w 6123804"/>
              <a:gd name="connsiteY9" fmla="*/ 1787094 h 2347128"/>
              <a:gd name="connsiteX10" fmla="*/ 4952787 w 6123804"/>
              <a:gd name="connsiteY10" fmla="*/ 1629150 h 2347128"/>
              <a:gd name="connsiteX11" fmla="*/ 4789413 w 6123804"/>
              <a:gd name="connsiteY11" fmla="*/ 1696822 h 2347128"/>
              <a:gd name="connsiteX12" fmla="*/ 4789413 w 6123804"/>
              <a:gd name="connsiteY12" fmla="*/ 2023565 h 2347128"/>
              <a:gd name="connsiteX13" fmla="*/ 5116161 w 6123804"/>
              <a:gd name="connsiteY13" fmla="*/ 2023565 h 2347128"/>
              <a:gd name="connsiteX14" fmla="*/ 5116161 w 6123804"/>
              <a:gd name="connsiteY14" fmla="*/ 1696822 h 2347128"/>
              <a:gd name="connsiteX15" fmla="*/ 4952787 w 6123804"/>
              <a:gd name="connsiteY15" fmla="*/ 1629150 h 2347128"/>
              <a:gd name="connsiteX16" fmla="*/ 1140550 w 6123804"/>
              <a:gd name="connsiteY16" fmla="*/ 1629150 h 2347128"/>
              <a:gd name="connsiteX17" fmla="*/ 977180 w 6123804"/>
              <a:gd name="connsiteY17" fmla="*/ 1696822 h 2347128"/>
              <a:gd name="connsiteX18" fmla="*/ 977175 w 6123804"/>
              <a:gd name="connsiteY18" fmla="*/ 2023565 h 2347128"/>
              <a:gd name="connsiteX19" fmla="*/ 1303923 w 6123804"/>
              <a:gd name="connsiteY19" fmla="*/ 2023565 h 2347128"/>
              <a:gd name="connsiteX20" fmla="*/ 1303923 w 6123804"/>
              <a:gd name="connsiteY20" fmla="*/ 1696822 h 2347128"/>
              <a:gd name="connsiteX21" fmla="*/ 1140550 w 6123804"/>
              <a:gd name="connsiteY21" fmla="*/ 1629150 h 2347128"/>
              <a:gd name="connsiteX22" fmla="*/ 4957543 w 6123804"/>
              <a:gd name="connsiteY22" fmla="*/ 1382766 h 2347128"/>
              <a:gd name="connsiteX23" fmla="*/ 5439723 w 6123804"/>
              <a:gd name="connsiteY23" fmla="*/ 1864947 h 2347128"/>
              <a:gd name="connsiteX24" fmla="*/ 4957543 w 6123804"/>
              <a:gd name="connsiteY24" fmla="*/ 2347128 h 2347128"/>
              <a:gd name="connsiteX25" fmla="*/ 4475362 w 6123804"/>
              <a:gd name="connsiteY25" fmla="*/ 1864947 h 2347128"/>
              <a:gd name="connsiteX26" fmla="*/ 4957543 w 6123804"/>
              <a:gd name="connsiteY26" fmla="*/ 1382766 h 2347128"/>
              <a:gd name="connsiteX27" fmla="*/ 1145305 w 6123804"/>
              <a:gd name="connsiteY27" fmla="*/ 1382766 h 2347128"/>
              <a:gd name="connsiteX28" fmla="*/ 1627486 w 6123804"/>
              <a:gd name="connsiteY28" fmla="*/ 1864947 h 2347128"/>
              <a:gd name="connsiteX29" fmla="*/ 1627486 w 6123804"/>
              <a:gd name="connsiteY29" fmla="*/ 1874992 h 2347128"/>
              <a:gd name="connsiteX30" fmla="*/ 1145305 w 6123804"/>
              <a:gd name="connsiteY30" fmla="*/ 2342102 h 2347128"/>
              <a:gd name="connsiteX31" fmla="*/ 663124 w 6123804"/>
              <a:gd name="connsiteY31" fmla="*/ 1874992 h 2347128"/>
              <a:gd name="connsiteX32" fmla="*/ 663124 w 6123804"/>
              <a:gd name="connsiteY32" fmla="*/ 1864947 h 2347128"/>
              <a:gd name="connsiteX33" fmla="*/ 1145305 w 6123804"/>
              <a:gd name="connsiteY33" fmla="*/ 1382766 h 2347128"/>
              <a:gd name="connsiteX34" fmla="*/ 46319 w 6123804"/>
              <a:gd name="connsiteY34" fmla="*/ 1206968 h 2347128"/>
              <a:gd name="connsiteX35" fmla="*/ 46319 w 6123804"/>
              <a:gd name="connsiteY35" fmla="*/ 1377741 h 2347128"/>
              <a:gd name="connsiteX36" fmla="*/ 106592 w 6123804"/>
              <a:gd name="connsiteY36" fmla="*/ 1438013 h 2347128"/>
              <a:gd name="connsiteX37" fmla="*/ 372798 w 6123804"/>
              <a:gd name="connsiteY37" fmla="*/ 1438013 h 2347128"/>
              <a:gd name="connsiteX38" fmla="*/ 402934 w 6123804"/>
              <a:gd name="connsiteY38" fmla="*/ 1417923 h 2347128"/>
              <a:gd name="connsiteX39" fmla="*/ 478273 w 6123804"/>
              <a:gd name="connsiteY39" fmla="*/ 1312448 h 2347128"/>
              <a:gd name="connsiteX40" fmla="*/ 448136 w 6123804"/>
              <a:gd name="connsiteY40" fmla="*/ 1206968 h 2347128"/>
              <a:gd name="connsiteX41" fmla="*/ 46319 w 6123804"/>
              <a:gd name="connsiteY41" fmla="*/ 1206968 h 2347128"/>
              <a:gd name="connsiteX42" fmla="*/ 3265881 w 6123804"/>
              <a:gd name="connsiteY42" fmla="*/ 910631 h 2347128"/>
              <a:gd name="connsiteX43" fmla="*/ 3235745 w 6123804"/>
              <a:gd name="connsiteY43" fmla="*/ 920677 h 2347128"/>
              <a:gd name="connsiteX44" fmla="*/ 3235745 w 6123804"/>
              <a:gd name="connsiteY44" fmla="*/ 1573630 h 2347128"/>
              <a:gd name="connsiteX45" fmla="*/ 3265881 w 6123804"/>
              <a:gd name="connsiteY45" fmla="*/ 1583675 h 2347128"/>
              <a:gd name="connsiteX46" fmla="*/ 3296017 w 6123804"/>
              <a:gd name="connsiteY46" fmla="*/ 1573630 h 2347128"/>
              <a:gd name="connsiteX47" fmla="*/ 3296017 w 6123804"/>
              <a:gd name="connsiteY47" fmla="*/ 920677 h 2347128"/>
              <a:gd name="connsiteX48" fmla="*/ 3265881 w 6123804"/>
              <a:gd name="connsiteY48" fmla="*/ 910631 h 2347128"/>
              <a:gd name="connsiteX49" fmla="*/ 5844415 w 6123804"/>
              <a:gd name="connsiteY49" fmla="*/ 740485 h 2347128"/>
              <a:gd name="connsiteX50" fmla="*/ 5762169 w 6123804"/>
              <a:gd name="connsiteY50" fmla="*/ 764970 h 2347128"/>
              <a:gd name="connsiteX51" fmla="*/ 5601442 w 6123804"/>
              <a:gd name="connsiteY51" fmla="*/ 1016105 h 2347128"/>
              <a:gd name="connsiteX52" fmla="*/ 5671760 w 6123804"/>
              <a:gd name="connsiteY52" fmla="*/ 1116560 h 2347128"/>
              <a:gd name="connsiteX53" fmla="*/ 5797325 w 6123804"/>
              <a:gd name="connsiteY53" fmla="*/ 1116560 h 2347128"/>
              <a:gd name="connsiteX54" fmla="*/ 5892760 w 6123804"/>
              <a:gd name="connsiteY54" fmla="*/ 1006060 h 2347128"/>
              <a:gd name="connsiteX55" fmla="*/ 5892760 w 6123804"/>
              <a:gd name="connsiteY55" fmla="*/ 795106 h 2347128"/>
              <a:gd name="connsiteX56" fmla="*/ 5844415 w 6123804"/>
              <a:gd name="connsiteY56" fmla="*/ 740485 h 2347128"/>
              <a:gd name="connsiteX57" fmla="*/ 2090561 w 6123804"/>
              <a:gd name="connsiteY57" fmla="*/ 420992 h 2347128"/>
              <a:gd name="connsiteX58" fmla="*/ 2054384 w 6123804"/>
              <a:gd name="connsiteY58" fmla="*/ 441949 h 2347128"/>
              <a:gd name="connsiteX59" fmla="*/ 1849471 w 6123804"/>
              <a:gd name="connsiteY59" fmla="*/ 579131 h 2347128"/>
              <a:gd name="connsiteX60" fmla="*/ 1824360 w 6123804"/>
              <a:gd name="connsiteY60" fmla="*/ 684611 h 2347128"/>
              <a:gd name="connsiteX61" fmla="*/ 2090561 w 6123804"/>
              <a:gd name="connsiteY61" fmla="*/ 684611 h 2347128"/>
              <a:gd name="connsiteX62" fmla="*/ 4647125 w 6123804"/>
              <a:gd name="connsiteY62" fmla="*/ 270679 h 2347128"/>
              <a:gd name="connsiteX63" fmla="*/ 4647125 w 6123804"/>
              <a:gd name="connsiteY63" fmla="*/ 684611 h 2347128"/>
              <a:gd name="connsiteX64" fmla="*/ 5139352 w 6123804"/>
              <a:gd name="connsiteY64" fmla="*/ 684611 h 2347128"/>
              <a:gd name="connsiteX65" fmla="*/ 5104190 w 6123804"/>
              <a:gd name="connsiteY65" fmla="*/ 483703 h 2347128"/>
              <a:gd name="connsiteX66" fmla="*/ 4805501 w 6123804"/>
              <a:gd name="connsiteY66" fmla="*/ 318464 h 2347128"/>
              <a:gd name="connsiteX67" fmla="*/ 3235745 w 6123804"/>
              <a:gd name="connsiteY67" fmla="*/ 153437 h 2347128"/>
              <a:gd name="connsiteX68" fmla="*/ 3179497 w 6123804"/>
              <a:gd name="connsiteY68" fmla="*/ 154899 h 2347128"/>
              <a:gd name="connsiteX69" fmla="*/ 3029812 w 6123804"/>
              <a:gd name="connsiteY69" fmla="*/ 162249 h 2347128"/>
              <a:gd name="connsiteX70" fmla="*/ 2174821 w 6123804"/>
              <a:gd name="connsiteY70" fmla="*/ 372181 h 2347128"/>
              <a:gd name="connsiteX71" fmla="*/ 2150833 w 6123804"/>
              <a:gd name="connsiteY71" fmla="*/ 386077 h 2347128"/>
              <a:gd name="connsiteX72" fmla="*/ 2150833 w 6123804"/>
              <a:gd name="connsiteY72" fmla="*/ 684611 h 2347128"/>
              <a:gd name="connsiteX73" fmla="*/ 3235745 w 6123804"/>
              <a:gd name="connsiteY73" fmla="*/ 684611 h 2347128"/>
              <a:gd name="connsiteX74" fmla="*/ 3557697 w 6123804"/>
              <a:gd name="connsiteY74" fmla="*/ 150065 h 2347128"/>
              <a:gd name="connsiteX75" fmla="*/ 3346675 w 6123804"/>
              <a:gd name="connsiteY75" fmla="*/ 150553 h 2347128"/>
              <a:gd name="connsiteX76" fmla="*/ 3296017 w 6123804"/>
              <a:gd name="connsiteY76" fmla="*/ 151870 h 2347128"/>
              <a:gd name="connsiteX77" fmla="*/ 3296017 w 6123804"/>
              <a:gd name="connsiteY77" fmla="*/ 684611 h 2347128"/>
              <a:gd name="connsiteX78" fmla="*/ 4586853 w 6123804"/>
              <a:gd name="connsiteY78" fmla="*/ 684611 h 2347128"/>
              <a:gd name="connsiteX79" fmla="*/ 4586853 w 6123804"/>
              <a:gd name="connsiteY79" fmla="*/ 255126 h 2347128"/>
              <a:gd name="connsiteX80" fmla="*/ 4407186 w 6123804"/>
              <a:gd name="connsiteY80" fmla="*/ 217742 h 2347128"/>
              <a:gd name="connsiteX81" fmla="*/ 3557697 w 6123804"/>
              <a:gd name="connsiteY81" fmla="*/ 150065 h 2347128"/>
              <a:gd name="connsiteX82" fmla="*/ 3419268 w 6123804"/>
              <a:gd name="connsiteY82" fmla="*/ 1 h 2347128"/>
              <a:gd name="connsiteX83" fmla="*/ 5400533 w 6123804"/>
              <a:gd name="connsiteY83" fmla="*/ 488723 h 2347128"/>
              <a:gd name="connsiteX84" fmla="*/ 5511032 w 6123804"/>
              <a:gd name="connsiteY84" fmla="*/ 528904 h 2347128"/>
              <a:gd name="connsiteX85" fmla="*/ 5872668 w 6123804"/>
              <a:gd name="connsiteY85" fmla="*/ 528904 h 2347128"/>
              <a:gd name="connsiteX86" fmla="*/ 5953032 w 6123804"/>
              <a:gd name="connsiteY86" fmla="*/ 609268 h 2347128"/>
              <a:gd name="connsiteX87" fmla="*/ 5953032 w 6123804"/>
              <a:gd name="connsiteY87" fmla="*/ 1116565 h 2347128"/>
              <a:gd name="connsiteX88" fmla="*/ 6123804 w 6123804"/>
              <a:gd name="connsiteY88" fmla="*/ 1267246 h 2347128"/>
              <a:gd name="connsiteX89" fmla="*/ 6123804 w 6123804"/>
              <a:gd name="connsiteY89" fmla="*/ 1699199 h 2347128"/>
              <a:gd name="connsiteX90" fmla="*/ 5716966 w 6123804"/>
              <a:gd name="connsiteY90" fmla="*/ 1869972 h 2347128"/>
              <a:gd name="connsiteX91" fmla="*/ 5465830 w 6123804"/>
              <a:gd name="connsiteY91" fmla="*/ 1869972 h 2347128"/>
              <a:gd name="connsiteX92" fmla="*/ 4958534 w 6123804"/>
              <a:gd name="connsiteY92" fmla="*/ 1362675 h 2347128"/>
              <a:gd name="connsiteX93" fmla="*/ 4451237 w 6123804"/>
              <a:gd name="connsiteY93" fmla="*/ 1869972 h 2347128"/>
              <a:gd name="connsiteX94" fmla="*/ 1648568 w 6123804"/>
              <a:gd name="connsiteY94" fmla="*/ 1869972 h 2347128"/>
              <a:gd name="connsiteX95" fmla="*/ 1648568 w 6123804"/>
              <a:gd name="connsiteY95" fmla="*/ 1859926 h 2347128"/>
              <a:gd name="connsiteX96" fmla="*/ 1141271 w 6123804"/>
              <a:gd name="connsiteY96" fmla="*/ 1352629 h 2347128"/>
              <a:gd name="connsiteX97" fmla="*/ 633974 w 6123804"/>
              <a:gd name="connsiteY97" fmla="*/ 1859926 h 2347128"/>
              <a:gd name="connsiteX98" fmla="*/ 633974 w 6123804"/>
              <a:gd name="connsiteY98" fmla="*/ 1869972 h 2347128"/>
              <a:gd name="connsiteX99" fmla="*/ 161844 w 6123804"/>
              <a:gd name="connsiteY99" fmla="*/ 1869972 h 2347128"/>
              <a:gd name="connsiteX100" fmla="*/ 1117 w 6123804"/>
              <a:gd name="connsiteY100" fmla="*/ 1714265 h 2347128"/>
              <a:gd name="connsiteX101" fmla="*/ 1117 w 6123804"/>
              <a:gd name="connsiteY101" fmla="*/ 1272266 h 2347128"/>
              <a:gd name="connsiteX102" fmla="*/ 362753 w 6123804"/>
              <a:gd name="connsiteY102" fmla="*/ 955838 h 2347128"/>
              <a:gd name="connsiteX103" fmla="*/ 1427568 w 6123804"/>
              <a:gd name="connsiteY103" fmla="*/ 709722 h 2347128"/>
              <a:gd name="connsiteX104" fmla="*/ 1653588 w 6123804"/>
              <a:gd name="connsiteY104" fmla="*/ 564066 h 2347128"/>
              <a:gd name="connsiteX105" fmla="*/ 3059948 w 6123804"/>
              <a:gd name="connsiteY105" fmla="*/ 1522 h 2347128"/>
              <a:gd name="connsiteX106" fmla="*/ 3419268 w 6123804"/>
              <a:gd name="connsiteY106" fmla="*/ 1 h 2347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6123804" h="2347128">
                <a:moveTo>
                  <a:pt x="4967585" y="1789607"/>
                </a:moveTo>
                <a:cubicBezTo>
                  <a:pt x="5014743" y="1789607"/>
                  <a:pt x="5052974" y="1827838"/>
                  <a:pt x="5052974" y="1874990"/>
                </a:cubicBezTo>
                <a:cubicBezTo>
                  <a:pt x="5052974" y="1922148"/>
                  <a:pt x="5014743" y="1960379"/>
                  <a:pt x="4967585" y="1960379"/>
                </a:cubicBezTo>
                <a:cubicBezTo>
                  <a:pt x="4920433" y="1960379"/>
                  <a:pt x="4882202" y="1922148"/>
                  <a:pt x="4882202" y="1874990"/>
                </a:cubicBezTo>
                <a:cubicBezTo>
                  <a:pt x="4882202" y="1827838"/>
                  <a:pt x="4920427" y="1789607"/>
                  <a:pt x="4967585" y="1789607"/>
                </a:cubicBezTo>
                <a:close/>
                <a:moveTo>
                  <a:pt x="1155349" y="1787094"/>
                </a:moveTo>
                <a:cubicBezTo>
                  <a:pt x="1202507" y="1787094"/>
                  <a:pt x="1240737" y="1825325"/>
                  <a:pt x="1240737" y="1872477"/>
                </a:cubicBezTo>
                <a:cubicBezTo>
                  <a:pt x="1240737" y="1919635"/>
                  <a:pt x="1202507" y="1957866"/>
                  <a:pt x="1155349" y="1957866"/>
                </a:cubicBezTo>
                <a:cubicBezTo>
                  <a:pt x="1108196" y="1957866"/>
                  <a:pt x="1069965" y="1919635"/>
                  <a:pt x="1069965" y="1872477"/>
                </a:cubicBezTo>
                <a:cubicBezTo>
                  <a:pt x="1069965" y="1825325"/>
                  <a:pt x="1108190" y="1787094"/>
                  <a:pt x="1155349" y="1787094"/>
                </a:cubicBezTo>
                <a:close/>
                <a:moveTo>
                  <a:pt x="4952787" y="1629150"/>
                </a:moveTo>
                <a:cubicBezTo>
                  <a:pt x="4893657" y="1629150"/>
                  <a:pt x="4834528" y="1651707"/>
                  <a:pt x="4789413" y="1696822"/>
                </a:cubicBezTo>
                <a:cubicBezTo>
                  <a:pt x="4699188" y="1787052"/>
                  <a:pt x="4699188" y="1933335"/>
                  <a:pt x="4789413" y="2023565"/>
                </a:cubicBezTo>
                <a:cubicBezTo>
                  <a:pt x="4879642" y="2113795"/>
                  <a:pt x="5025931" y="2113789"/>
                  <a:pt x="5116161" y="2023565"/>
                </a:cubicBezTo>
                <a:cubicBezTo>
                  <a:pt x="5206385" y="1933335"/>
                  <a:pt x="5206385" y="1787046"/>
                  <a:pt x="5116161" y="1696822"/>
                </a:cubicBezTo>
                <a:cubicBezTo>
                  <a:pt x="5071046" y="1651707"/>
                  <a:pt x="5011916" y="1629150"/>
                  <a:pt x="4952787" y="1629150"/>
                </a:cubicBezTo>
                <a:close/>
                <a:moveTo>
                  <a:pt x="1140550" y="1629150"/>
                </a:moveTo>
                <a:cubicBezTo>
                  <a:pt x="1081421" y="1629150"/>
                  <a:pt x="1022293" y="1651707"/>
                  <a:pt x="977180" y="1696822"/>
                </a:cubicBezTo>
                <a:cubicBezTo>
                  <a:pt x="886951" y="1787046"/>
                  <a:pt x="886951" y="1933335"/>
                  <a:pt x="977175" y="2023565"/>
                </a:cubicBezTo>
                <a:cubicBezTo>
                  <a:pt x="1067405" y="2113795"/>
                  <a:pt x="1213693" y="2113789"/>
                  <a:pt x="1303923" y="2023565"/>
                </a:cubicBezTo>
                <a:cubicBezTo>
                  <a:pt x="1394147" y="1933335"/>
                  <a:pt x="1394147" y="1787046"/>
                  <a:pt x="1303923" y="1696822"/>
                </a:cubicBezTo>
                <a:cubicBezTo>
                  <a:pt x="1258808" y="1651707"/>
                  <a:pt x="1199679" y="1629150"/>
                  <a:pt x="1140550" y="1629150"/>
                </a:cubicBezTo>
                <a:close/>
                <a:moveTo>
                  <a:pt x="4957543" y="1382766"/>
                </a:moveTo>
                <a:cubicBezTo>
                  <a:pt x="5223844" y="1382766"/>
                  <a:pt x="5439723" y="1598645"/>
                  <a:pt x="5439723" y="1864947"/>
                </a:cubicBezTo>
                <a:cubicBezTo>
                  <a:pt x="5439723" y="2131248"/>
                  <a:pt x="5223844" y="2347128"/>
                  <a:pt x="4957543" y="2347128"/>
                </a:cubicBezTo>
                <a:cubicBezTo>
                  <a:pt x="4691241" y="2347128"/>
                  <a:pt x="4475362" y="2131248"/>
                  <a:pt x="4475362" y="1864947"/>
                </a:cubicBezTo>
                <a:cubicBezTo>
                  <a:pt x="4475362" y="1598645"/>
                  <a:pt x="4691241" y="1382766"/>
                  <a:pt x="4957543" y="1382766"/>
                </a:cubicBezTo>
                <a:close/>
                <a:moveTo>
                  <a:pt x="1145305" y="1382766"/>
                </a:moveTo>
                <a:cubicBezTo>
                  <a:pt x="1406486" y="1382766"/>
                  <a:pt x="1622460" y="1598740"/>
                  <a:pt x="1627486" y="1864947"/>
                </a:cubicBezTo>
                <a:cubicBezTo>
                  <a:pt x="1627486" y="1864947"/>
                  <a:pt x="1627486" y="1869967"/>
                  <a:pt x="1627486" y="1874992"/>
                </a:cubicBezTo>
                <a:cubicBezTo>
                  <a:pt x="1617440" y="2131148"/>
                  <a:pt x="1406486" y="2342102"/>
                  <a:pt x="1145305" y="2342102"/>
                </a:cubicBezTo>
                <a:cubicBezTo>
                  <a:pt x="884124" y="2342102"/>
                  <a:pt x="668144" y="2136174"/>
                  <a:pt x="663124" y="1874992"/>
                </a:cubicBezTo>
                <a:cubicBezTo>
                  <a:pt x="663124" y="1874992"/>
                  <a:pt x="663124" y="1869967"/>
                  <a:pt x="663124" y="1864947"/>
                </a:cubicBezTo>
                <a:cubicBezTo>
                  <a:pt x="663124" y="1598740"/>
                  <a:pt x="879098" y="1382766"/>
                  <a:pt x="1145305" y="1382766"/>
                </a:cubicBezTo>
                <a:close/>
                <a:moveTo>
                  <a:pt x="46319" y="1206968"/>
                </a:moveTo>
                <a:cubicBezTo>
                  <a:pt x="46319" y="1242130"/>
                  <a:pt x="46319" y="1312448"/>
                  <a:pt x="46319" y="1377741"/>
                </a:cubicBezTo>
                <a:cubicBezTo>
                  <a:pt x="46319" y="1412902"/>
                  <a:pt x="71435" y="1438013"/>
                  <a:pt x="106592" y="1438013"/>
                </a:cubicBezTo>
                <a:lnTo>
                  <a:pt x="372798" y="1438013"/>
                </a:lnTo>
                <a:cubicBezTo>
                  <a:pt x="382838" y="1438013"/>
                  <a:pt x="392884" y="1432993"/>
                  <a:pt x="402934" y="1417923"/>
                </a:cubicBezTo>
                <a:lnTo>
                  <a:pt x="478273" y="1312448"/>
                </a:lnTo>
                <a:cubicBezTo>
                  <a:pt x="503389" y="1272266"/>
                  <a:pt x="488318" y="1206968"/>
                  <a:pt x="448136" y="1206968"/>
                </a:cubicBezTo>
                <a:cubicBezTo>
                  <a:pt x="448136" y="1206968"/>
                  <a:pt x="56365" y="1206968"/>
                  <a:pt x="46319" y="1206968"/>
                </a:cubicBezTo>
                <a:close/>
                <a:moveTo>
                  <a:pt x="3265881" y="910631"/>
                </a:moveTo>
                <a:cubicBezTo>
                  <a:pt x="3250810" y="910631"/>
                  <a:pt x="3235745" y="915656"/>
                  <a:pt x="3235745" y="920677"/>
                </a:cubicBezTo>
                <a:lnTo>
                  <a:pt x="3235745" y="1573630"/>
                </a:lnTo>
                <a:cubicBezTo>
                  <a:pt x="3235745" y="1578650"/>
                  <a:pt x="3250810" y="1583675"/>
                  <a:pt x="3265881" y="1583675"/>
                </a:cubicBezTo>
                <a:cubicBezTo>
                  <a:pt x="3280947" y="1583675"/>
                  <a:pt x="3290997" y="1578650"/>
                  <a:pt x="3296017" y="1573630"/>
                </a:cubicBezTo>
                <a:lnTo>
                  <a:pt x="3296017" y="920677"/>
                </a:lnTo>
                <a:cubicBezTo>
                  <a:pt x="3296017" y="915656"/>
                  <a:pt x="3280947" y="910631"/>
                  <a:pt x="3265881" y="910631"/>
                </a:cubicBezTo>
                <a:close/>
                <a:moveTo>
                  <a:pt x="5844415" y="740485"/>
                </a:moveTo>
                <a:cubicBezTo>
                  <a:pt x="5817418" y="734835"/>
                  <a:pt x="5784770" y="742369"/>
                  <a:pt x="5762169" y="764970"/>
                </a:cubicBezTo>
                <a:cubicBezTo>
                  <a:pt x="5671760" y="845333"/>
                  <a:pt x="5636604" y="925697"/>
                  <a:pt x="5601442" y="1016105"/>
                </a:cubicBezTo>
                <a:cubicBezTo>
                  <a:pt x="5581351" y="1066333"/>
                  <a:pt x="5616513" y="1116560"/>
                  <a:pt x="5671760" y="1116560"/>
                </a:cubicBezTo>
                <a:lnTo>
                  <a:pt x="5797325" y="1116560"/>
                </a:lnTo>
                <a:cubicBezTo>
                  <a:pt x="5862623" y="1121585"/>
                  <a:pt x="5892760" y="1066333"/>
                  <a:pt x="5892760" y="1006060"/>
                </a:cubicBezTo>
                <a:lnTo>
                  <a:pt x="5892760" y="795106"/>
                </a:lnTo>
                <a:cubicBezTo>
                  <a:pt x="5892760" y="764970"/>
                  <a:pt x="5871413" y="746135"/>
                  <a:pt x="5844415" y="740485"/>
                </a:cubicBezTo>
                <a:close/>
                <a:moveTo>
                  <a:pt x="2090561" y="420992"/>
                </a:moveTo>
                <a:lnTo>
                  <a:pt x="2054384" y="441949"/>
                </a:lnTo>
                <a:cubicBezTo>
                  <a:pt x="1978493" y="489037"/>
                  <a:pt x="1911000" y="536438"/>
                  <a:pt x="1849471" y="579131"/>
                </a:cubicBezTo>
                <a:cubicBezTo>
                  <a:pt x="1824360" y="599222"/>
                  <a:pt x="1779153" y="684611"/>
                  <a:pt x="1824360" y="684611"/>
                </a:cubicBezTo>
                <a:lnTo>
                  <a:pt x="2090561" y="684611"/>
                </a:lnTo>
                <a:close/>
                <a:moveTo>
                  <a:pt x="4647125" y="270679"/>
                </a:moveTo>
                <a:lnTo>
                  <a:pt x="4647125" y="684611"/>
                </a:lnTo>
                <a:lnTo>
                  <a:pt x="5139352" y="684611"/>
                </a:lnTo>
                <a:cubicBezTo>
                  <a:pt x="5199625" y="684611"/>
                  <a:pt x="5204645" y="574111"/>
                  <a:pt x="5104190" y="483703"/>
                </a:cubicBezTo>
                <a:cubicBezTo>
                  <a:pt x="5028065" y="416210"/>
                  <a:pt x="4925085" y="361961"/>
                  <a:pt x="4805501" y="318464"/>
                </a:cubicBezTo>
                <a:close/>
                <a:moveTo>
                  <a:pt x="3235745" y="153437"/>
                </a:moveTo>
                <a:lnTo>
                  <a:pt x="3179497" y="154899"/>
                </a:lnTo>
                <a:cubicBezTo>
                  <a:pt x="3085611" y="158364"/>
                  <a:pt x="3029812" y="162249"/>
                  <a:pt x="3029812" y="162249"/>
                </a:cubicBezTo>
                <a:cubicBezTo>
                  <a:pt x="2659386" y="162249"/>
                  <a:pt x="2387061" y="258386"/>
                  <a:pt x="2174821" y="372181"/>
                </a:cubicBezTo>
                <a:lnTo>
                  <a:pt x="2150833" y="386077"/>
                </a:lnTo>
                <a:lnTo>
                  <a:pt x="2150833" y="684611"/>
                </a:lnTo>
                <a:lnTo>
                  <a:pt x="3235745" y="684611"/>
                </a:lnTo>
                <a:close/>
                <a:moveTo>
                  <a:pt x="3557697" y="150065"/>
                </a:moveTo>
                <a:cubicBezTo>
                  <a:pt x="3481525" y="149226"/>
                  <a:pt x="3410446" y="149568"/>
                  <a:pt x="3346675" y="150553"/>
                </a:cubicBezTo>
                <a:lnTo>
                  <a:pt x="3296017" y="151870"/>
                </a:lnTo>
                <a:lnTo>
                  <a:pt x="3296017" y="684611"/>
                </a:lnTo>
                <a:lnTo>
                  <a:pt x="4586853" y="684611"/>
                </a:lnTo>
                <a:lnTo>
                  <a:pt x="4586853" y="255126"/>
                </a:lnTo>
                <a:lnTo>
                  <a:pt x="4407186" y="217742"/>
                </a:lnTo>
                <a:cubicBezTo>
                  <a:pt x="4122102" y="168778"/>
                  <a:pt x="3811604" y="152861"/>
                  <a:pt x="3557697" y="150065"/>
                </a:cubicBezTo>
                <a:close/>
                <a:moveTo>
                  <a:pt x="3419268" y="1"/>
                </a:moveTo>
                <a:cubicBezTo>
                  <a:pt x="4234792" y="-207"/>
                  <a:pt x="4890727" y="40445"/>
                  <a:pt x="5400533" y="488723"/>
                </a:cubicBezTo>
                <a:cubicBezTo>
                  <a:pt x="5430669" y="513839"/>
                  <a:pt x="5470851" y="528904"/>
                  <a:pt x="5511032" y="528904"/>
                </a:cubicBezTo>
                <a:lnTo>
                  <a:pt x="5872668" y="528904"/>
                </a:lnTo>
                <a:cubicBezTo>
                  <a:pt x="5917875" y="528904"/>
                  <a:pt x="5953032" y="564066"/>
                  <a:pt x="5953032" y="609268"/>
                </a:cubicBezTo>
                <a:lnTo>
                  <a:pt x="5953032" y="1116565"/>
                </a:lnTo>
                <a:cubicBezTo>
                  <a:pt x="6043440" y="1116565"/>
                  <a:pt x="6118784" y="1186883"/>
                  <a:pt x="6123804" y="1267246"/>
                </a:cubicBezTo>
                <a:lnTo>
                  <a:pt x="6123804" y="1699199"/>
                </a:lnTo>
                <a:lnTo>
                  <a:pt x="5716966" y="1869972"/>
                </a:lnTo>
                <a:lnTo>
                  <a:pt x="5465830" y="1869972"/>
                </a:lnTo>
                <a:cubicBezTo>
                  <a:pt x="5465830" y="1588700"/>
                  <a:pt x="5239806" y="1362675"/>
                  <a:pt x="4958534" y="1362675"/>
                </a:cubicBezTo>
                <a:cubicBezTo>
                  <a:pt x="4677262" y="1362675"/>
                  <a:pt x="4451237" y="1588700"/>
                  <a:pt x="4451237" y="1869972"/>
                </a:cubicBezTo>
                <a:lnTo>
                  <a:pt x="1648568" y="1869972"/>
                </a:lnTo>
                <a:cubicBezTo>
                  <a:pt x="1648568" y="1869972"/>
                  <a:pt x="1648568" y="1864946"/>
                  <a:pt x="1648568" y="1859926"/>
                </a:cubicBezTo>
                <a:cubicBezTo>
                  <a:pt x="1648568" y="1578654"/>
                  <a:pt x="1422543" y="1352629"/>
                  <a:pt x="1141271" y="1352629"/>
                </a:cubicBezTo>
                <a:cubicBezTo>
                  <a:pt x="859999" y="1352629"/>
                  <a:pt x="633974" y="1578654"/>
                  <a:pt x="633974" y="1859926"/>
                </a:cubicBezTo>
                <a:cubicBezTo>
                  <a:pt x="633974" y="1859926"/>
                  <a:pt x="633974" y="1864946"/>
                  <a:pt x="633974" y="1869972"/>
                </a:cubicBezTo>
                <a:lnTo>
                  <a:pt x="161844" y="1869972"/>
                </a:lnTo>
                <a:cubicBezTo>
                  <a:pt x="76455" y="1869972"/>
                  <a:pt x="1117" y="1799654"/>
                  <a:pt x="1117" y="1714265"/>
                </a:cubicBezTo>
                <a:lnTo>
                  <a:pt x="1117" y="1272266"/>
                </a:lnTo>
                <a:cubicBezTo>
                  <a:pt x="1117" y="1272266"/>
                  <a:pt x="-39065" y="1061312"/>
                  <a:pt x="362753" y="955838"/>
                </a:cubicBezTo>
                <a:cubicBezTo>
                  <a:pt x="654070" y="880494"/>
                  <a:pt x="1141271" y="785065"/>
                  <a:pt x="1427568" y="709722"/>
                </a:cubicBezTo>
                <a:cubicBezTo>
                  <a:pt x="1548113" y="679586"/>
                  <a:pt x="1588290" y="619313"/>
                  <a:pt x="1653588" y="564066"/>
                </a:cubicBezTo>
                <a:cubicBezTo>
                  <a:pt x="1844451" y="398314"/>
                  <a:pt x="2412020" y="6542"/>
                  <a:pt x="3059948" y="1522"/>
                </a:cubicBezTo>
                <a:cubicBezTo>
                  <a:pt x="3183005" y="894"/>
                  <a:pt x="3302765" y="30"/>
                  <a:pt x="3419268" y="1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98" name="Freeform: Shape 297">
            <a:extLst>
              <a:ext uri="{FF2B5EF4-FFF2-40B4-BE49-F238E27FC236}">
                <a16:creationId xmlns:a16="http://schemas.microsoft.com/office/drawing/2014/main" id="{717CA6F7-68C0-4602-93AD-FCCF47D235AD}"/>
              </a:ext>
            </a:extLst>
          </p:cNvPr>
          <p:cNvSpPr/>
          <p:nvPr/>
        </p:nvSpPr>
        <p:spPr>
          <a:xfrm flipH="1">
            <a:off x="4877281" y="4552477"/>
            <a:ext cx="963975" cy="369472"/>
          </a:xfrm>
          <a:custGeom>
            <a:avLst/>
            <a:gdLst>
              <a:gd name="connsiteX0" fmla="*/ 4967585 w 6123804"/>
              <a:gd name="connsiteY0" fmla="*/ 1789607 h 2347128"/>
              <a:gd name="connsiteX1" fmla="*/ 5052974 w 6123804"/>
              <a:gd name="connsiteY1" fmla="*/ 1874990 h 2347128"/>
              <a:gd name="connsiteX2" fmla="*/ 4967585 w 6123804"/>
              <a:gd name="connsiteY2" fmla="*/ 1960379 h 2347128"/>
              <a:gd name="connsiteX3" fmla="*/ 4882202 w 6123804"/>
              <a:gd name="connsiteY3" fmla="*/ 1874990 h 2347128"/>
              <a:gd name="connsiteX4" fmla="*/ 4967585 w 6123804"/>
              <a:gd name="connsiteY4" fmla="*/ 1789607 h 2347128"/>
              <a:gd name="connsiteX5" fmla="*/ 1155349 w 6123804"/>
              <a:gd name="connsiteY5" fmla="*/ 1787094 h 2347128"/>
              <a:gd name="connsiteX6" fmla="*/ 1240737 w 6123804"/>
              <a:gd name="connsiteY6" fmla="*/ 1872477 h 2347128"/>
              <a:gd name="connsiteX7" fmla="*/ 1155349 w 6123804"/>
              <a:gd name="connsiteY7" fmla="*/ 1957866 h 2347128"/>
              <a:gd name="connsiteX8" fmla="*/ 1069965 w 6123804"/>
              <a:gd name="connsiteY8" fmla="*/ 1872477 h 2347128"/>
              <a:gd name="connsiteX9" fmla="*/ 1155349 w 6123804"/>
              <a:gd name="connsiteY9" fmla="*/ 1787094 h 2347128"/>
              <a:gd name="connsiteX10" fmla="*/ 4952787 w 6123804"/>
              <a:gd name="connsiteY10" fmla="*/ 1629150 h 2347128"/>
              <a:gd name="connsiteX11" fmla="*/ 4789413 w 6123804"/>
              <a:gd name="connsiteY11" fmla="*/ 1696822 h 2347128"/>
              <a:gd name="connsiteX12" fmla="*/ 4789413 w 6123804"/>
              <a:gd name="connsiteY12" fmla="*/ 2023565 h 2347128"/>
              <a:gd name="connsiteX13" fmla="*/ 5116161 w 6123804"/>
              <a:gd name="connsiteY13" fmla="*/ 2023565 h 2347128"/>
              <a:gd name="connsiteX14" fmla="*/ 5116161 w 6123804"/>
              <a:gd name="connsiteY14" fmla="*/ 1696822 h 2347128"/>
              <a:gd name="connsiteX15" fmla="*/ 4952787 w 6123804"/>
              <a:gd name="connsiteY15" fmla="*/ 1629150 h 2347128"/>
              <a:gd name="connsiteX16" fmla="*/ 1140550 w 6123804"/>
              <a:gd name="connsiteY16" fmla="*/ 1629150 h 2347128"/>
              <a:gd name="connsiteX17" fmla="*/ 977180 w 6123804"/>
              <a:gd name="connsiteY17" fmla="*/ 1696822 h 2347128"/>
              <a:gd name="connsiteX18" fmla="*/ 977175 w 6123804"/>
              <a:gd name="connsiteY18" fmla="*/ 2023565 h 2347128"/>
              <a:gd name="connsiteX19" fmla="*/ 1303923 w 6123804"/>
              <a:gd name="connsiteY19" fmla="*/ 2023565 h 2347128"/>
              <a:gd name="connsiteX20" fmla="*/ 1303923 w 6123804"/>
              <a:gd name="connsiteY20" fmla="*/ 1696822 h 2347128"/>
              <a:gd name="connsiteX21" fmla="*/ 1140550 w 6123804"/>
              <a:gd name="connsiteY21" fmla="*/ 1629150 h 2347128"/>
              <a:gd name="connsiteX22" fmla="*/ 4957543 w 6123804"/>
              <a:gd name="connsiteY22" fmla="*/ 1382766 h 2347128"/>
              <a:gd name="connsiteX23" fmla="*/ 5439723 w 6123804"/>
              <a:gd name="connsiteY23" fmla="*/ 1864947 h 2347128"/>
              <a:gd name="connsiteX24" fmla="*/ 4957543 w 6123804"/>
              <a:gd name="connsiteY24" fmla="*/ 2347128 h 2347128"/>
              <a:gd name="connsiteX25" fmla="*/ 4475362 w 6123804"/>
              <a:gd name="connsiteY25" fmla="*/ 1864947 h 2347128"/>
              <a:gd name="connsiteX26" fmla="*/ 4957543 w 6123804"/>
              <a:gd name="connsiteY26" fmla="*/ 1382766 h 2347128"/>
              <a:gd name="connsiteX27" fmla="*/ 1145305 w 6123804"/>
              <a:gd name="connsiteY27" fmla="*/ 1382766 h 2347128"/>
              <a:gd name="connsiteX28" fmla="*/ 1627486 w 6123804"/>
              <a:gd name="connsiteY28" fmla="*/ 1864947 h 2347128"/>
              <a:gd name="connsiteX29" fmla="*/ 1627486 w 6123804"/>
              <a:gd name="connsiteY29" fmla="*/ 1874992 h 2347128"/>
              <a:gd name="connsiteX30" fmla="*/ 1145305 w 6123804"/>
              <a:gd name="connsiteY30" fmla="*/ 2342102 h 2347128"/>
              <a:gd name="connsiteX31" fmla="*/ 663124 w 6123804"/>
              <a:gd name="connsiteY31" fmla="*/ 1874992 h 2347128"/>
              <a:gd name="connsiteX32" fmla="*/ 663124 w 6123804"/>
              <a:gd name="connsiteY32" fmla="*/ 1864947 h 2347128"/>
              <a:gd name="connsiteX33" fmla="*/ 1145305 w 6123804"/>
              <a:gd name="connsiteY33" fmla="*/ 1382766 h 2347128"/>
              <a:gd name="connsiteX34" fmla="*/ 46319 w 6123804"/>
              <a:gd name="connsiteY34" fmla="*/ 1206968 h 2347128"/>
              <a:gd name="connsiteX35" fmla="*/ 46319 w 6123804"/>
              <a:gd name="connsiteY35" fmla="*/ 1377741 h 2347128"/>
              <a:gd name="connsiteX36" fmla="*/ 106592 w 6123804"/>
              <a:gd name="connsiteY36" fmla="*/ 1438013 h 2347128"/>
              <a:gd name="connsiteX37" fmla="*/ 372798 w 6123804"/>
              <a:gd name="connsiteY37" fmla="*/ 1438013 h 2347128"/>
              <a:gd name="connsiteX38" fmla="*/ 402934 w 6123804"/>
              <a:gd name="connsiteY38" fmla="*/ 1417923 h 2347128"/>
              <a:gd name="connsiteX39" fmla="*/ 478273 w 6123804"/>
              <a:gd name="connsiteY39" fmla="*/ 1312448 h 2347128"/>
              <a:gd name="connsiteX40" fmla="*/ 448136 w 6123804"/>
              <a:gd name="connsiteY40" fmla="*/ 1206968 h 2347128"/>
              <a:gd name="connsiteX41" fmla="*/ 46319 w 6123804"/>
              <a:gd name="connsiteY41" fmla="*/ 1206968 h 2347128"/>
              <a:gd name="connsiteX42" fmla="*/ 3265881 w 6123804"/>
              <a:gd name="connsiteY42" fmla="*/ 910631 h 2347128"/>
              <a:gd name="connsiteX43" fmla="*/ 3235745 w 6123804"/>
              <a:gd name="connsiteY43" fmla="*/ 920677 h 2347128"/>
              <a:gd name="connsiteX44" fmla="*/ 3235745 w 6123804"/>
              <a:gd name="connsiteY44" fmla="*/ 1573630 h 2347128"/>
              <a:gd name="connsiteX45" fmla="*/ 3265881 w 6123804"/>
              <a:gd name="connsiteY45" fmla="*/ 1583675 h 2347128"/>
              <a:gd name="connsiteX46" fmla="*/ 3296017 w 6123804"/>
              <a:gd name="connsiteY46" fmla="*/ 1573630 h 2347128"/>
              <a:gd name="connsiteX47" fmla="*/ 3296017 w 6123804"/>
              <a:gd name="connsiteY47" fmla="*/ 920677 h 2347128"/>
              <a:gd name="connsiteX48" fmla="*/ 3265881 w 6123804"/>
              <a:gd name="connsiteY48" fmla="*/ 910631 h 2347128"/>
              <a:gd name="connsiteX49" fmla="*/ 5844415 w 6123804"/>
              <a:gd name="connsiteY49" fmla="*/ 740485 h 2347128"/>
              <a:gd name="connsiteX50" fmla="*/ 5762169 w 6123804"/>
              <a:gd name="connsiteY50" fmla="*/ 764970 h 2347128"/>
              <a:gd name="connsiteX51" fmla="*/ 5601442 w 6123804"/>
              <a:gd name="connsiteY51" fmla="*/ 1016105 h 2347128"/>
              <a:gd name="connsiteX52" fmla="*/ 5671760 w 6123804"/>
              <a:gd name="connsiteY52" fmla="*/ 1116560 h 2347128"/>
              <a:gd name="connsiteX53" fmla="*/ 5797325 w 6123804"/>
              <a:gd name="connsiteY53" fmla="*/ 1116560 h 2347128"/>
              <a:gd name="connsiteX54" fmla="*/ 5892760 w 6123804"/>
              <a:gd name="connsiteY54" fmla="*/ 1006060 h 2347128"/>
              <a:gd name="connsiteX55" fmla="*/ 5892760 w 6123804"/>
              <a:gd name="connsiteY55" fmla="*/ 795106 h 2347128"/>
              <a:gd name="connsiteX56" fmla="*/ 5844415 w 6123804"/>
              <a:gd name="connsiteY56" fmla="*/ 740485 h 2347128"/>
              <a:gd name="connsiteX57" fmla="*/ 2090561 w 6123804"/>
              <a:gd name="connsiteY57" fmla="*/ 420992 h 2347128"/>
              <a:gd name="connsiteX58" fmla="*/ 2054384 w 6123804"/>
              <a:gd name="connsiteY58" fmla="*/ 441949 h 2347128"/>
              <a:gd name="connsiteX59" fmla="*/ 1849471 w 6123804"/>
              <a:gd name="connsiteY59" fmla="*/ 579131 h 2347128"/>
              <a:gd name="connsiteX60" fmla="*/ 1824360 w 6123804"/>
              <a:gd name="connsiteY60" fmla="*/ 684611 h 2347128"/>
              <a:gd name="connsiteX61" fmla="*/ 2090561 w 6123804"/>
              <a:gd name="connsiteY61" fmla="*/ 684611 h 2347128"/>
              <a:gd name="connsiteX62" fmla="*/ 4647125 w 6123804"/>
              <a:gd name="connsiteY62" fmla="*/ 270679 h 2347128"/>
              <a:gd name="connsiteX63" fmla="*/ 4647125 w 6123804"/>
              <a:gd name="connsiteY63" fmla="*/ 684611 h 2347128"/>
              <a:gd name="connsiteX64" fmla="*/ 5139352 w 6123804"/>
              <a:gd name="connsiteY64" fmla="*/ 684611 h 2347128"/>
              <a:gd name="connsiteX65" fmla="*/ 5104190 w 6123804"/>
              <a:gd name="connsiteY65" fmla="*/ 483703 h 2347128"/>
              <a:gd name="connsiteX66" fmla="*/ 4805501 w 6123804"/>
              <a:gd name="connsiteY66" fmla="*/ 318464 h 2347128"/>
              <a:gd name="connsiteX67" fmla="*/ 3235745 w 6123804"/>
              <a:gd name="connsiteY67" fmla="*/ 153437 h 2347128"/>
              <a:gd name="connsiteX68" fmla="*/ 3179497 w 6123804"/>
              <a:gd name="connsiteY68" fmla="*/ 154899 h 2347128"/>
              <a:gd name="connsiteX69" fmla="*/ 3029812 w 6123804"/>
              <a:gd name="connsiteY69" fmla="*/ 162249 h 2347128"/>
              <a:gd name="connsiteX70" fmla="*/ 2174821 w 6123804"/>
              <a:gd name="connsiteY70" fmla="*/ 372181 h 2347128"/>
              <a:gd name="connsiteX71" fmla="*/ 2150833 w 6123804"/>
              <a:gd name="connsiteY71" fmla="*/ 386077 h 2347128"/>
              <a:gd name="connsiteX72" fmla="*/ 2150833 w 6123804"/>
              <a:gd name="connsiteY72" fmla="*/ 684611 h 2347128"/>
              <a:gd name="connsiteX73" fmla="*/ 3235745 w 6123804"/>
              <a:gd name="connsiteY73" fmla="*/ 684611 h 2347128"/>
              <a:gd name="connsiteX74" fmla="*/ 3557697 w 6123804"/>
              <a:gd name="connsiteY74" fmla="*/ 150065 h 2347128"/>
              <a:gd name="connsiteX75" fmla="*/ 3346675 w 6123804"/>
              <a:gd name="connsiteY75" fmla="*/ 150553 h 2347128"/>
              <a:gd name="connsiteX76" fmla="*/ 3296017 w 6123804"/>
              <a:gd name="connsiteY76" fmla="*/ 151870 h 2347128"/>
              <a:gd name="connsiteX77" fmla="*/ 3296017 w 6123804"/>
              <a:gd name="connsiteY77" fmla="*/ 684611 h 2347128"/>
              <a:gd name="connsiteX78" fmla="*/ 4586853 w 6123804"/>
              <a:gd name="connsiteY78" fmla="*/ 684611 h 2347128"/>
              <a:gd name="connsiteX79" fmla="*/ 4586853 w 6123804"/>
              <a:gd name="connsiteY79" fmla="*/ 255126 h 2347128"/>
              <a:gd name="connsiteX80" fmla="*/ 4407186 w 6123804"/>
              <a:gd name="connsiteY80" fmla="*/ 217742 h 2347128"/>
              <a:gd name="connsiteX81" fmla="*/ 3557697 w 6123804"/>
              <a:gd name="connsiteY81" fmla="*/ 150065 h 2347128"/>
              <a:gd name="connsiteX82" fmla="*/ 3419268 w 6123804"/>
              <a:gd name="connsiteY82" fmla="*/ 1 h 2347128"/>
              <a:gd name="connsiteX83" fmla="*/ 5400533 w 6123804"/>
              <a:gd name="connsiteY83" fmla="*/ 488723 h 2347128"/>
              <a:gd name="connsiteX84" fmla="*/ 5511032 w 6123804"/>
              <a:gd name="connsiteY84" fmla="*/ 528904 h 2347128"/>
              <a:gd name="connsiteX85" fmla="*/ 5872668 w 6123804"/>
              <a:gd name="connsiteY85" fmla="*/ 528904 h 2347128"/>
              <a:gd name="connsiteX86" fmla="*/ 5953032 w 6123804"/>
              <a:gd name="connsiteY86" fmla="*/ 609268 h 2347128"/>
              <a:gd name="connsiteX87" fmla="*/ 5953032 w 6123804"/>
              <a:gd name="connsiteY87" fmla="*/ 1116565 h 2347128"/>
              <a:gd name="connsiteX88" fmla="*/ 6123804 w 6123804"/>
              <a:gd name="connsiteY88" fmla="*/ 1267246 h 2347128"/>
              <a:gd name="connsiteX89" fmla="*/ 6123804 w 6123804"/>
              <a:gd name="connsiteY89" fmla="*/ 1699199 h 2347128"/>
              <a:gd name="connsiteX90" fmla="*/ 5716966 w 6123804"/>
              <a:gd name="connsiteY90" fmla="*/ 1869972 h 2347128"/>
              <a:gd name="connsiteX91" fmla="*/ 5465830 w 6123804"/>
              <a:gd name="connsiteY91" fmla="*/ 1869972 h 2347128"/>
              <a:gd name="connsiteX92" fmla="*/ 4958534 w 6123804"/>
              <a:gd name="connsiteY92" fmla="*/ 1362675 h 2347128"/>
              <a:gd name="connsiteX93" fmla="*/ 4451237 w 6123804"/>
              <a:gd name="connsiteY93" fmla="*/ 1869972 h 2347128"/>
              <a:gd name="connsiteX94" fmla="*/ 1648568 w 6123804"/>
              <a:gd name="connsiteY94" fmla="*/ 1869972 h 2347128"/>
              <a:gd name="connsiteX95" fmla="*/ 1648568 w 6123804"/>
              <a:gd name="connsiteY95" fmla="*/ 1859926 h 2347128"/>
              <a:gd name="connsiteX96" fmla="*/ 1141271 w 6123804"/>
              <a:gd name="connsiteY96" fmla="*/ 1352629 h 2347128"/>
              <a:gd name="connsiteX97" fmla="*/ 633974 w 6123804"/>
              <a:gd name="connsiteY97" fmla="*/ 1859926 h 2347128"/>
              <a:gd name="connsiteX98" fmla="*/ 633974 w 6123804"/>
              <a:gd name="connsiteY98" fmla="*/ 1869972 h 2347128"/>
              <a:gd name="connsiteX99" fmla="*/ 161844 w 6123804"/>
              <a:gd name="connsiteY99" fmla="*/ 1869972 h 2347128"/>
              <a:gd name="connsiteX100" fmla="*/ 1117 w 6123804"/>
              <a:gd name="connsiteY100" fmla="*/ 1714265 h 2347128"/>
              <a:gd name="connsiteX101" fmla="*/ 1117 w 6123804"/>
              <a:gd name="connsiteY101" fmla="*/ 1272266 h 2347128"/>
              <a:gd name="connsiteX102" fmla="*/ 362753 w 6123804"/>
              <a:gd name="connsiteY102" fmla="*/ 955838 h 2347128"/>
              <a:gd name="connsiteX103" fmla="*/ 1427568 w 6123804"/>
              <a:gd name="connsiteY103" fmla="*/ 709722 h 2347128"/>
              <a:gd name="connsiteX104" fmla="*/ 1653588 w 6123804"/>
              <a:gd name="connsiteY104" fmla="*/ 564066 h 2347128"/>
              <a:gd name="connsiteX105" fmla="*/ 3059948 w 6123804"/>
              <a:gd name="connsiteY105" fmla="*/ 1522 h 2347128"/>
              <a:gd name="connsiteX106" fmla="*/ 3419268 w 6123804"/>
              <a:gd name="connsiteY106" fmla="*/ 1 h 2347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6123804" h="2347128">
                <a:moveTo>
                  <a:pt x="4967585" y="1789607"/>
                </a:moveTo>
                <a:cubicBezTo>
                  <a:pt x="5014743" y="1789607"/>
                  <a:pt x="5052974" y="1827838"/>
                  <a:pt x="5052974" y="1874990"/>
                </a:cubicBezTo>
                <a:cubicBezTo>
                  <a:pt x="5052974" y="1922148"/>
                  <a:pt x="5014743" y="1960379"/>
                  <a:pt x="4967585" y="1960379"/>
                </a:cubicBezTo>
                <a:cubicBezTo>
                  <a:pt x="4920433" y="1960379"/>
                  <a:pt x="4882202" y="1922148"/>
                  <a:pt x="4882202" y="1874990"/>
                </a:cubicBezTo>
                <a:cubicBezTo>
                  <a:pt x="4882202" y="1827838"/>
                  <a:pt x="4920427" y="1789607"/>
                  <a:pt x="4967585" y="1789607"/>
                </a:cubicBezTo>
                <a:close/>
                <a:moveTo>
                  <a:pt x="1155349" y="1787094"/>
                </a:moveTo>
                <a:cubicBezTo>
                  <a:pt x="1202507" y="1787094"/>
                  <a:pt x="1240737" y="1825325"/>
                  <a:pt x="1240737" y="1872477"/>
                </a:cubicBezTo>
                <a:cubicBezTo>
                  <a:pt x="1240737" y="1919635"/>
                  <a:pt x="1202507" y="1957866"/>
                  <a:pt x="1155349" y="1957866"/>
                </a:cubicBezTo>
                <a:cubicBezTo>
                  <a:pt x="1108196" y="1957866"/>
                  <a:pt x="1069965" y="1919635"/>
                  <a:pt x="1069965" y="1872477"/>
                </a:cubicBezTo>
                <a:cubicBezTo>
                  <a:pt x="1069965" y="1825325"/>
                  <a:pt x="1108190" y="1787094"/>
                  <a:pt x="1155349" y="1787094"/>
                </a:cubicBezTo>
                <a:close/>
                <a:moveTo>
                  <a:pt x="4952787" y="1629150"/>
                </a:moveTo>
                <a:cubicBezTo>
                  <a:pt x="4893657" y="1629150"/>
                  <a:pt x="4834528" y="1651707"/>
                  <a:pt x="4789413" y="1696822"/>
                </a:cubicBezTo>
                <a:cubicBezTo>
                  <a:pt x="4699188" y="1787052"/>
                  <a:pt x="4699188" y="1933335"/>
                  <a:pt x="4789413" y="2023565"/>
                </a:cubicBezTo>
                <a:cubicBezTo>
                  <a:pt x="4879642" y="2113795"/>
                  <a:pt x="5025931" y="2113789"/>
                  <a:pt x="5116161" y="2023565"/>
                </a:cubicBezTo>
                <a:cubicBezTo>
                  <a:pt x="5206385" y="1933335"/>
                  <a:pt x="5206385" y="1787046"/>
                  <a:pt x="5116161" y="1696822"/>
                </a:cubicBezTo>
                <a:cubicBezTo>
                  <a:pt x="5071046" y="1651707"/>
                  <a:pt x="5011916" y="1629150"/>
                  <a:pt x="4952787" y="1629150"/>
                </a:cubicBezTo>
                <a:close/>
                <a:moveTo>
                  <a:pt x="1140550" y="1629150"/>
                </a:moveTo>
                <a:cubicBezTo>
                  <a:pt x="1081421" y="1629150"/>
                  <a:pt x="1022293" y="1651707"/>
                  <a:pt x="977180" y="1696822"/>
                </a:cubicBezTo>
                <a:cubicBezTo>
                  <a:pt x="886951" y="1787046"/>
                  <a:pt x="886951" y="1933335"/>
                  <a:pt x="977175" y="2023565"/>
                </a:cubicBezTo>
                <a:cubicBezTo>
                  <a:pt x="1067405" y="2113795"/>
                  <a:pt x="1213693" y="2113789"/>
                  <a:pt x="1303923" y="2023565"/>
                </a:cubicBezTo>
                <a:cubicBezTo>
                  <a:pt x="1394147" y="1933335"/>
                  <a:pt x="1394147" y="1787046"/>
                  <a:pt x="1303923" y="1696822"/>
                </a:cubicBezTo>
                <a:cubicBezTo>
                  <a:pt x="1258808" y="1651707"/>
                  <a:pt x="1199679" y="1629150"/>
                  <a:pt x="1140550" y="1629150"/>
                </a:cubicBezTo>
                <a:close/>
                <a:moveTo>
                  <a:pt x="4957543" y="1382766"/>
                </a:moveTo>
                <a:cubicBezTo>
                  <a:pt x="5223844" y="1382766"/>
                  <a:pt x="5439723" y="1598645"/>
                  <a:pt x="5439723" y="1864947"/>
                </a:cubicBezTo>
                <a:cubicBezTo>
                  <a:pt x="5439723" y="2131248"/>
                  <a:pt x="5223844" y="2347128"/>
                  <a:pt x="4957543" y="2347128"/>
                </a:cubicBezTo>
                <a:cubicBezTo>
                  <a:pt x="4691241" y="2347128"/>
                  <a:pt x="4475362" y="2131248"/>
                  <a:pt x="4475362" y="1864947"/>
                </a:cubicBezTo>
                <a:cubicBezTo>
                  <a:pt x="4475362" y="1598645"/>
                  <a:pt x="4691241" y="1382766"/>
                  <a:pt x="4957543" y="1382766"/>
                </a:cubicBezTo>
                <a:close/>
                <a:moveTo>
                  <a:pt x="1145305" y="1382766"/>
                </a:moveTo>
                <a:cubicBezTo>
                  <a:pt x="1406486" y="1382766"/>
                  <a:pt x="1622460" y="1598740"/>
                  <a:pt x="1627486" y="1864947"/>
                </a:cubicBezTo>
                <a:cubicBezTo>
                  <a:pt x="1627486" y="1864947"/>
                  <a:pt x="1627486" y="1869967"/>
                  <a:pt x="1627486" y="1874992"/>
                </a:cubicBezTo>
                <a:cubicBezTo>
                  <a:pt x="1617440" y="2131148"/>
                  <a:pt x="1406486" y="2342102"/>
                  <a:pt x="1145305" y="2342102"/>
                </a:cubicBezTo>
                <a:cubicBezTo>
                  <a:pt x="884124" y="2342102"/>
                  <a:pt x="668144" y="2136174"/>
                  <a:pt x="663124" y="1874992"/>
                </a:cubicBezTo>
                <a:cubicBezTo>
                  <a:pt x="663124" y="1874992"/>
                  <a:pt x="663124" y="1869967"/>
                  <a:pt x="663124" y="1864947"/>
                </a:cubicBezTo>
                <a:cubicBezTo>
                  <a:pt x="663124" y="1598740"/>
                  <a:pt x="879098" y="1382766"/>
                  <a:pt x="1145305" y="1382766"/>
                </a:cubicBezTo>
                <a:close/>
                <a:moveTo>
                  <a:pt x="46319" y="1206968"/>
                </a:moveTo>
                <a:cubicBezTo>
                  <a:pt x="46319" y="1242130"/>
                  <a:pt x="46319" y="1312448"/>
                  <a:pt x="46319" y="1377741"/>
                </a:cubicBezTo>
                <a:cubicBezTo>
                  <a:pt x="46319" y="1412902"/>
                  <a:pt x="71435" y="1438013"/>
                  <a:pt x="106592" y="1438013"/>
                </a:cubicBezTo>
                <a:lnTo>
                  <a:pt x="372798" y="1438013"/>
                </a:lnTo>
                <a:cubicBezTo>
                  <a:pt x="382838" y="1438013"/>
                  <a:pt x="392884" y="1432993"/>
                  <a:pt x="402934" y="1417923"/>
                </a:cubicBezTo>
                <a:lnTo>
                  <a:pt x="478273" y="1312448"/>
                </a:lnTo>
                <a:cubicBezTo>
                  <a:pt x="503389" y="1272266"/>
                  <a:pt x="488318" y="1206968"/>
                  <a:pt x="448136" y="1206968"/>
                </a:cubicBezTo>
                <a:cubicBezTo>
                  <a:pt x="448136" y="1206968"/>
                  <a:pt x="56365" y="1206968"/>
                  <a:pt x="46319" y="1206968"/>
                </a:cubicBezTo>
                <a:close/>
                <a:moveTo>
                  <a:pt x="3265881" y="910631"/>
                </a:moveTo>
                <a:cubicBezTo>
                  <a:pt x="3250810" y="910631"/>
                  <a:pt x="3235745" y="915656"/>
                  <a:pt x="3235745" y="920677"/>
                </a:cubicBezTo>
                <a:lnTo>
                  <a:pt x="3235745" y="1573630"/>
                </a:lnTo>
                <a:cubicBezTo>
                  <a:pt x="3235745" y="1578650"/>
                  <a:pt x="3250810" y="1583675"/>
                  <a:pt x="3265881" y="1583675"/>
                </a:cubicBezTo>
                <a:cubicBezTo>
                  <a:pt x="3280947" y="1583675"/>
                  <a:pt x="3290997" y="1578650"/>
                  <a:pt x="3296017" y="1573630"/>
                </a:cubicBezTo>
                <a:lnTo>
                  <a:pt x="3296017" y="920677"/>
                </a:lnTo>
                <a:cubicBezTo>
                  <a:pt x="3296017" y="915656"/>
                  <a:pt x="3280947" y="910631"/>
                  <a:pt x="3265881" y="910631"/>
                </a:cubicBezTo>
                <a:close/>
                <a:moveTo>
                  <a:pt x="5844415" y="740485"/>
                </a:moveTo>
                <a:cubicBezTo>
                  <a:pt x="5817418" y="734835"/>
                  <a:pt x="5784770" y="742369"/>
                  <a:pt x="5762169" y="764970"/>
                </a:cubicBezTo>
                <a:cubicBezTo>
                  <a:pt x="5671760" y="845333"/>
                  <a:pt x="5636604" y="925697"/>
                  <a:pt x="5601442" y="1016105"/>
                </a:cubicBezTo>
                <a:cubicBezTo>
                  <a:pt x="5581351" y="1066333"/>
                  <a:pt x="5616513" y="1116560"/>
                  <a:pt x="5671760" y="1116560"/>
                </a:cubicBezTo>
                <a:lnTo>
                  <a:pt x="5797325" y="1116560"/>
                </a:lnTo>
                <a:cubicBezTo>
                  <a:pt x="5862623" y="1121585"/>
                  <a:pt x="5892760" y="1066333"/>
                  <a:pt x="5892760" y="1006060"/>
                </a:cubicBezTo>
                <a:lnTo>
                  <a:pt x="5892760" y="795106"/>
                </a:lnTo>
                <a:cubicBezTo>
                  <a:pt x="5892760" y="764970"/>
                  <a:pt x="5871413" y="746135"/>
                  <a:pt x="5844415" y="740485"/>
                </a:cubicBezTo>
                <a:close/>
                <a:moveTo>
                  <a:pt x="2090561" y="420992"/>
                </a:moveTo>
                <a:lnTo>
                  <a:pt x="2054384" y="441949"/>
                </a:lnTo>
                <a:cubicBezTo>
                  <a:pt x="1978493" y="489037"/>
                  <a:pt x="1911000" y="536438"/>
                  <a:pt x="1849471" y="579131"/>
                </a:cubicBezTo>
                <a:cubicBezTo>
                  <a:pt x="1824360" y="599222"/>
                  <a:pt x="1779153" y="684611"/>
                  <a:pt x="1824360" y="684611"/>
                </a:cubicBezTo>
                <a:lnTo>
                  <a:pt x="2090561" y="684611"/>
                </a:lnTo>
                <a:close/>
                <a:moveTo>
                  <a:pt x="4647125" y="270679"/>
                </a:moveTo>
                <a:lnTo>
                  <a:pt x="4647125" y="684611"/>
                </a:lnTo>
                <a:lnTo>
                  <a:pt x="5139352" y="684611"/>
                </a:lnTo>
                <a:cubicBezTo>
                  <a:pt x="5199625" y="684611"/>
                  <a:pt x="5204645" y="574111"/>
                  <a:pt x="5104190" y="483703"/>
                </a:cubicBezTo>
                <a:cubicBezTo>
                  <a:pt x="5028065" y="416210"/>
                  <a:pt x="4925085" y="361961"/>
                  <a:pt x="4805501" y="318464"/>
                </a:cubicBezTo>
                <a:close/>
                <a:moveTo>
                  <a:pt x="3235745" y="153437"/>
                </a:moveTo>
                <a:lnTo>
                  <a:pt x="3179497" y="154899"/>
                </a:lnTo>
                <a:cubicBezTo>
                  <a:pt x="3085611" y="158364"/>
                  <a:pt x="3029812" y="162249"/>
                  <a:pt x="3029812" y="162249"/>
                </a:cubicBezTo>
                <a:cubicBezTo>
                  <a:pt x="2659386" y="162249"/>
                  <a:pt x="2387061" y="258386"/>
                  <a:pt x="2174821" y="372181"/>
                </a:cubicBezTo>
                <a:lnTo>
                  <a:pt x="2150833" y="386077"/>
                </a:lnTo>
                <a:lnTo>
                  <a:pt x="2150833" y="684611"/>
                </a:lnTo>
                <a:lnTo>
                  <a:pt x="3235745" y="684611"/>
                </a:lnTo>
                <a:close/>
                <a:moveTo>
                  <a:pt x="3557697" y="150065"/>
                </a:moveTo>
                <a:cubicBezTo>
                  <a:pt x="3481525" y="149226"/>
                  <a:pt x="3410446" y="149568"/>
                  <a:pt x="3346675" y="150553"/>
                </a:cubicBezTo>
                <a:lnTo>
                  <a:pt x="3296017" y="151870"/>
                </a:lnTo>
                <a:lnTo>
                  <a:pt x="3296017" y="684611"/>
                </a:lnTo>
                <a:lnTo>
                  <a:pt x="4586853" y="684611"/>
                </a:lnTo>
                <a:lnTo>
                  <a:pt x="4586853" y="255126"/>
                </a:lnTo>
                <a:lnTo>
                  <a:pt x="4407186" y="217742"/>
                </a:lnTo>
                <a:cubicBezTo>
                  <a:pt x="4122102" y="168778"/>
                  <a:pt x="3811604" y="152861"/>
                  <a:pt x="3557697" y="150065"/>
                </a:cubicBezTo>
                <a:close/>
                <a:moveTo>
                  <a:pt x="3419268" y="1"/>
                </a:moveTo>
                <a:cubicBezTo>
                  <a:pt x="4234792" y="-207"/>
                  <a:pt x="4890727" y="40445"/>
                  <a:pt x="5400533" y="488723"/>
                </a:cubicBezTo>
                <a:cubicBezTo>
                  <a:pt x="5430669" y="513839"/>
                  <a:pt x="5470851" y="528904"/>
                  <a:pt x="5511032" y="528904"/>
                </a:cubicBezTo>
                <a:lnTo>
                  <a:pt x="5872668" y="528904"/>
                </a:lnTo>
                <a:cubicBezTo>
                  <a:pt x="5917875" y="528904"/>
                  <a:pt x="5953032" y="564066"/>
                  <a:pt x="5953032" y="609268"/>
                </a:cubicBezTo>
                <a:lnTo>
                  <a:pt x="5953032" y="1116565"/>
                </a:lnTo>
                <a:cubicBezTo>
                  <a:pt x="6043440" y="1116565"/>
                  <a:pt x="6118784" y="1186883"/>
                  <a:pt x="6123804" y="1267246"/>
                </a:cubicBezTo>
                <a:lnTo>
                  <a:pt x="6123804" y="1699199"/>
                </a:lnTo>
                <a:lnTo>
                  <a:pt x="5716966" y="1869972"/>
                </a:lnTo>
                <a:lnTo>
                  <a:pt x="5465830" y="1869972"/>
                </a:lnTo>
                <a:cubicBezTo>
                  <a:pt x="5465830" y="1588700"/>
                  <a:pt x="5239806" y="1362675"/>
                  <a:pt x="4958534" y="1362675"/>
                </a:cubicBezTo>
                <a:cubicBezTo>
                  <a:pt x="4677262" y="1362675"/>
                  <a:pt x="4451237" y="1588700"/>
                  <a:pt x="4451237" y="1869972"/>
                </a:cubicBezTo>
                <a:lnTo>
                  <a:pt x="1648568" y="1869972"/>
                </a:lnTo>
                <a:cubicBezTo>
                  <a:pt x="1648568" y="1869972"/>
                  <a:pt x="1648568" y="1864946"/>
                  <a:pt x="1648568" y="1859926"/>
                </a:cubicBezTo>
                <a:cubicBezTo>
                  <a:pt x="1648568" y="1578654"/>
                  <a:pt x="1422543" y="1352629"/>
                  <a:pt x="1141271" y="1352629"/>
                </a:cubicBezTo>
                <a:cubicBezTo>
                  <a:pt x="859999" y="1352629"/>
                  <a:pt x="633974" y="1578654"/>
                  <a:pt x="633974" y="1859926"/>
                </a:cubicBezTo>
                <a:cubicBezTo>
                  <a:pt x="633974" y="1859926"/>
                  <a:pt x="633974" y="1864946"/>
                  <a:pt x="633974" y="1869972"/>
                </a:cubicBezTo>
                <a:lnTo>
                  <a:pt x="161844" y="1869972"/>
                </a:lnTo>
                <a:cubicBezTo>
                  <a:pt x="76455" y="1869972"/>
                  <a:pt x="1117" y="1799654"/>
                  <a:pt x="1117" y="1714265"/>
                </a:cubicBezTo>
                <a:lnTo>
                  <a:pt x="1117" y="1272266"/>
                </a:lnTo>
                <a:cubicBezTo>
                  <a:pt x="1117" y="1272266"/>
                  <a:pt x="-39065" y="1061312"/>
                  <a:pt x="362753" y="955838"/>
                </a:cubicBezTo>
                <a:cubicBezTo>
                  <a:pt x="654070" y="880494"/>
                  <a:pt x="1141271" y="785065"/>
                  <a:pt x="1427568" y="709722"/>
                </a:cubicBezTo>
                <a:cubicBezTo>
                  <a:pt x="1548113" y="679586"/>
                  <a:pt x="1588290" y="619313"/>
                  <a:pt x="1653588" y="564066"/>
                </a:cubicBezTo>
                <a:cubicBezTo>
                  <a:pt x="1844451" y="398314"/>
                  <a:pt x="2412020" y="6542"/>
                  <a:pt x="3059948" y="1522"/>
                </a:cubicBezTo>
                <a:cubicBezTo>
                  <a:pt x="3183005" y="894"/>
                  <a:pt x="3302765" y="30"/>
                  <a:pt x="3419268" y="1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99" name="Freeform: Shape 298">
            <a:extLst>
              <a:ext uri="{FF2B5EF4-FFF2-40B4-BE49-F238E27FC236}">
                <a16:creationId xmlns:a16="http://schemas.microsoft.com/office/drawing/2014/main" id="{935C4432-43F5-4934-A834-3A9B7956A91C}"/>
              </a:ext>
            </a:extLst>
          </p:cNvPr>
          <p:cNvSpPr/>
          <p:nvPr/>
        </p:nvSpPr>
        <p:spPr>
          <a:xfrm flipH="1">
            <a:off x="6384058" y="4981293"/>
            <a:ext cx="963975" cy="369472"/>
          </a:xfrm>
          <a:custGeom>
            <a:avLst/>
            <a:gdLst>
              <a:gd name="connsiteX0" fmla="*/ 4967585 w 6123804"/>
              <a:gd name="connsiteY0" fmla="*/ 1789607 h 2347128"/>
              <a:gd name="connsiteX1" fmla="*/ 5052974 w 6123804"/>
              <a:gd name="connsiteY1" fmla="*/ 1874990 h 2347128"/>
              <a:gd name="connsiteX2" fmla="*/ 4967585 w 6123804"/>
              <a:gd name="connsiteY2" fmla="*/ 1960379 h 2347128"/>
              <a:gd name="connsiteX3" fmla="*/ 4882202 w 6123804"/>
              <a:gd name="connsiteY3" fmla="*/ 1874990 h 2347128"/>
              <a:gd name="connsiteX4" fmla="*/ 4967585 w 6123804"/>
              <a:gd name="connsiteY4" fmla="*/ 1789607 h 2347128"/>
              <a:gd name="connsiteX5" fmla="*/ 1155349 w 6123804"/>
              <a:gd name="connsiteY5" fmla="*/ 1787094 h 2347128"/>
              <a:gd name="connsiteX6" fmla="*/ 1240737 w 6123804"/>
              <a:gd name="connsiteY6" fmla="*/ 1872477 h 2347128"/>
              <a:gd name="connsiteX7" fmla="*/ 1155349 w 6123804"/>
              <a:gd name="connsiteY7" fmla="*/ 1957866 h 2347128"/>
              <a:gd name="connsiteX8" fmla="*/ 1069965 w 6123804"/>
              <a:gd name="connsiteY8" fmla="*/ 1872477 h 2347128"/>
              <a:gd name="connsiteX9" fmla="*/ 1155349 w 6123804"/>
              <a:gd name="connsiteY9" fmla="*/ 1787094 h 2347128"/>
              <a:gd name="connsiteX10" fmla="*/ 4952787 w 6123804"/>
              <a:gd name="connsiteY10" fmla="*/ 1629150 h 2347128"/>
              <a:gd name="connsiteX11" fmla="*/ 4789413 w 6123804"/>
              <a:gd name="connsiteY11" fmla="*/ 1696822 h 2347128"/>
              <a:gd name="connsiteX12" fmla="*/ 4789413 w 6123804"/>
              <a:gd name="connsiteY12" fmla="*/ 2023565 h 2347128"/>
              <a:gd name="connsiteX13" fmla="*/ 5116161 w 6123804"/>
              <a:gd name="connsiteY13" fmla="*/ 2023565 h 2347128"/>
              <a:gd name="connsiteX14" fmla="*/ 5116161 w 6123804"/>
              <a:gd name="connsiteY14" fmla="*/ 1696822 h 2347128"/>
              <a:gd name="connsiteX15" fmla="*/ 4952787 w 6123804"/>
              <a:gd name="connsiteY15" fmla="*/ 1629150 h 2347128"/>
              <a:gd name="connsiteX16" fmla="*/ 1140550 w 6123804"/>
              <a:gd name="connsiteY16" fmla="*/ 1629150 h 2347128"/>
              <a:gd name="connsiteX17" fmla="*/ 977180 w 6123804"/>
              <a:gd name="connsiteY17" fmla="*/ 1696822 h 2347128"/>
              <a:gd name="connsiteX18" fmla="*/ 977175 w 6123804"/>
              <a:gd name="connsiteY18" fmla="*/ 2023565 h 2347128"/>
              <a:gd name="connsiteX19" fmla="*/ 1303923 w 6123804"/>
              <a:gd name="connsiteY19" fmla="*/ 2023565 h 2347128"/>
              <a:gd name="connsiteX20" fmla="*/ 1303923 w 6123804"/>
              <a:gd name="connsiteY20" fmla="*/ 1696822 h 2347128"/>
              <a:gd name="connsiteX21" fmla="*/ 1140550 w 6123804"/>
              <a:gd name="connsiteY21" fmla="*/ 1629150 h 2347128"/>
              <a:gd name="connsiteX22" fmla="*/ 4957543 w 6123804"/>
              <a:gd name="connsiteY22" fmla="*/ 1382766 h 2347128"/>
              <a:gd name="connsiteX23" fmla="*/ 5439723 w 6123804"/>
              <a:gd name="connsiteY23" fmla="*/ 1864947 h 2347128"/>
              <a:gd name="connsiteX24" fmla="*/ 4957543 w 6123804"/>
              <a:gd name="connsiteY24" fmla="*/ 2347128 h 2347128"/>
              <a:gd name="connsiteX25" fmla="*/ 4475362 w 6123804"/>
              <a:gd name="connsiteY25" fmla="*/ 1864947 h 2347128"/>
              <a:gd name="connsiteX26" fmla="*/ 4957543 w 6123804"/>
              <a:gd name="connsiteY26" fmla="*/ 1382766 h 2347128"/>
              <a:gd name="connsiteX27" fmla="*/ 1145305 w 6123804"/>
              <a:gd name="connsiteY27" fmla="*/ 1382766 h 2347128"/>
              <a:gd name="connsiteX28" fmla="*/ 1627486 w 6123804"/>
              <a:gd name="connsiteY28" fmla="*/ 1864947 h 2347128"/>
              <a:gd name="connsiteX29" fmla="*/ 1627486 w 6123804"/>
              <a:gd name="connsiteY29" fmla="*/ 1874992 h 2347128"/>
              <a:gd name="connsiteX30" fmla="*/ 1145305 w 6123804"/>
              <a:gd name="connsiteY30" fmla="*/ 2342102 h 2347128"/>
              <a:gd name="connsiteX31" fmla="*/ 663124 w 6123804"/>
              <a:gd name="connsiteY31" fmla="*/ 1874992 h 2347128"/>
              <a:gd name="connsiteX32" fmla="*/ 663124 w 6123804"/>
              <a:gd name="connsiteY32" fmla="*/ 1864947 h 2347128"/>
              <a:gd name="connsiteX33" fmla="*/ 1145305 w 6123804"/>
              <a:gd name="connsiteY33" fmla="*/ 1382766 h 2347128"/>
              <a:gd name="connsiteX34" fmla="*/ 46319 w 6123804"/>
              <a:gd name="connsiteY34" fmla="*/ 1206968 h 2347128"/>
              <a:gd name="connsiteX35" fmla="*/ 46319 w 6123804"/>
              <a:gd name="connsiteY35" fmla="*/ 1377741 h 2347128"/>
              <a:gd name="connsiteX36" fmla="*/ 106592 w 6123804"/>
              <a:gd name="connsiteY36" fmla="*/ 1438013 h 2347128"/>
              <a:gd name="connsiteX37" fmla="*/ 372798 w 6123804"/>
              <a:gd name="connsiteY37" fmla="*/ 1438013 h 2347128"/>
              <a:gd name="connsiteX38" fmla="*/ 402934 w 6123804"/>
              <a:gd name="connsiteY38" fmla="*/ 1417923 h 2347128"/>
              <a:gd name="connsiteX39" fmla="*/ 478273 w 6123804"/>
              <a:gd name="connsiteY39" fmla="*/ 1312448 h 2347128"/>
              <a:gd name="connsiteX40" fmla="*/ 448136 w 6123804"/>
              <a:gd name="connsiteY40" fmla="*/ 1206968 h 2347128"/>
              <a:gd name="connsiteX41" fmla="*/ 46319 w 6123804"/>
              <a:gd name="connsiteY41" fmla="*/ 1206968 h 2347128"/>
              <a:gd name="connsiteX42" fmla="*/ 3265881 w 6123804"/>
              <a:gd name="connsiteY42" fmla="*/ 910631 h 2347128"/>
              <a:gd name="connsiteX43" fmla="*/ 3235745 w 6123804"/>
              <a:gd name="connsiteY43" fmla="*/ 920677 h 2347128"/>
              <a:gd name="connsiteX44" fmla="*/ 3235745 w 6123804"/>
              <a:gd name="connsiteY44" fmla="*/ 1573630 h 2347128"/>
              <a:gd name="connsiteX45" fmla="*/ 3265881 w 6123804"/>
              <a:gd name="connsiteY45" fmla="*/ 1583675 h 2347128"/>
              <a:gd name="connsiteX46" fmla="*/ 3296017 w 6123804"/>
              <a:gd name="connsiteY46" fmla="*/ 1573630 h 2347128"/>
              <a:gd name="connsiteX47" fmla="*/ 3296017 w 6123804"/>
              <a:gd name="connsiteY47" fmla="*/ 920677 h 2347128"/>
              <a:gd name="connsiteX48" fmla="*/ 3265881 w 6123804"/>
              <a:gd name="connsiteY48" fmla="*/ 910631 h 2347128"/>
              <a:gd name="connsiteX49" fmla="*/ 5844415 w 6123804"/>
              <a:gd name="connsiteY49" fmla="*/ 740485 h 2347128"/>
              <a:gd name="connsiteX50" fmla="*/ 5762169 w 6123804"/>
              <a:gd name="connsiteY50" fmla="*/ 764970 h 2347128"/>
              <a:gd name="connsiteX51" fmla="*/ 5601442 w 6123804"/>
              <a:gd name="connsiteY51" fmla="*/ 1016105 h 2347128"/>
              <a:gd name="connsiteX52" fmla="*/ 5671760 w 6123804"/>
              <a:gd name="connsiteY52" fmla="*/ 1116560 h 2347128"/>
              <a:gd name="connsiteX53" fmla="*/ 5797325 w 6123804"/>
              <a:gd name="connsiteY53" fmla="*/ 1116560 h 2347128"/>
              <a:gd name="connsiteX54" fmla="*/ 5892760 w 6123804"/>
              <a:gd name="connsiteY54" fmla="*/ 1006060 h 2347128"/>
              <a:gd name="connsiteX55" fmla="*/ 5892760 w 6123804"/>
              <a:gd name="connsiteY55" fmla="*/ 795106 h 2347128"/>
              <a:gd name="connsiteX56" fmla="*/ 5844415 w 6123804"/>
              <a:gd name="connsiteY56" fmla="*/ 740485 h 2347128"/>
              <a:gd name="connsiteX57" fmla="*/ 2090561 w 6123804"/>
              <a:gd name="connsiteY57" fmla="*/ 420992 h 2347128"/>
              <a:gd name="connsiteX58" fmla="*/ 2054384 w 6123804"/>
              <a:gd name="connsiteY58" fmla="*/ 441949 h 2347128"/>
              <a:gd name="connsiteX59" fmla="*/ 1849471 w 6123804"/>
              <a:gd name="connsiteY59" fmla="*/ 579131 h 2347128"/>
              <a:gd name="connsiteX60" fmla="*/ 1824360 w 6123804"/>
              <a:gd name="connsiteY60" fmla="*/ 684611 h 2347128"/>
              <a:gd name="connsiteX61" fmla="*/ 2090561 w 6123804"/>
              <a:gd name="connsiteY61" fmla="*/ 684611 h 2347128"/>
              <a:gd name="connsiteX62" fmla="*/ 4647125 w 6123804"/>
              <a:gd name="connsiteY62" fmla="*/ 270679 h 2347128"/>
              <a:gd name="connsiteX63" fmla="*/ 4647125 w 6123804"/>
              <a:gd name="connsiteY63" fmla="*/ 684611 h 2347128"/>
              <a:gd name="connsiteX64" fmla="*/ 5139352 w 6123804"/>
              <a:gd name="connsiteY64" fmla="*/ 684611 h 2347128"/>
              <a:gd name="connsiteX65" fmla="*/ 5104190 w 6123804"/>
              <a:gd name="connsiteY65" fmla="*/ 483703 h 2347128"/>
              <a:gd name="connsiteX66" fmla="*/ 4805501 w 6123804"/>
              <a:gd name="connsiteY66" fmla="*/ 318464 h 2347128"/>
              <a:gd name="connsiteX67" fmla="*/ 3235745 w 6123804"/>
              <a:gd name="connsiteY67" fmla="*/ 153437 h 2347128"/>
              <a:gd name="connsiteX68" fmla="*/ 3179497 w 6123804"/>
              <a:gd name="connsiteY68" fmla="*/ 154899 h 2347128"/>
              <a:gd name="connsiteX69" fmla="*/ 3029812 w 6123804"/>
              <a:gd name="connsiteY69" fmla="*/ 162249 h 2347128"/>
              <a:gd name="connsiteX70" fmla="*/ 2174821 w 6123804"/>
              <a:gd name="connsiteY70" fmla="*/ 372181 h 2347128"/>
              <a:gd name="connsiteX71" fmla="*/ 2150833 w 6123804"/>
              <a:gd name="connsiteY71" fmla="*/ 386077 h 2347128"/>
              <a:gd name="connsiteX72" fmla="*/ 2150833 w 6123804"/>
              <a:gd name="connsiteY72" fmla="*/ 684611 h 2347128"/>
              <a:gd name="connsiteX73" fmla="*/ 3235745 w 6123804"/>
              <a:gd name="connsiteY73" fmla="*/ 684611 h 2347128"/>
              <a:gd name="connsiteX74" fmla="*/ 3557697 w 6123804"/>
              <a:gd name="connsiteY74" fmla="*/ 150065 h 2347128"/>
              <a:gd name="connsiteX75" fmla="*/ 3346675 w 6123804"/>
              <a:gd name="connsiteY75" fmla="*/ 150553 h 2347128"/>
              <a:gd name="connsiteX76" fmla="*/ 3296017 w 6123804"/>
              <a:gd name="connsiteY76" fmla="*/ 151870 h 2347128"/>
              <a:gd name="connsiteX77" fmla="*/ 3296017 w 6123804"/>
              <a:gd name="connsiteY77" fmla="*/ 684611 h 2347128"/>
              <a:gd name="connsiteX78" fmla="*/ 4586853 w 6123804"/>
              <a:gd name="connsiteY78" fmla="*/ 684611 h 2347128"/>
              <a:gd name="connsiteX79" fmla="*/ 4586853 w 6123804"/>
              <a:gd name="connsiteY79" fmla="*/ 255126 h 2347128"/>
              <a:gd name="connsiteX80" fmla="*/ 4407186 w 6123804"/>
              <a:gd name="connsiteY80" fmla="*/ 217742 h 2347128"/>
              <a:gd name="connsiteX81" fmla="*/ 3557697 w 6123804"/>
              <a:gd name="connsiteY81" fmla="*/ 150065 h 2347128"/>
              <a:gd name="connsiteX82" fmla="*/ 3419268 w 6123804"/>
              <a:gd name="connsiteY82" fmla="*/ 1 h 2347128"/>
              <a:gd name="connsiteX83" fmla="*/ 5400533 w 6123804"/>
              <a:gd name="connsiteY83" fmla="*/ 488723 h 2347128"/>
              <a:gd name="connsiteX84" fmla="*/ 5511032 w 6123804"/>
              <a:gd name="connsiteY84" fmla="*/ 528904 h 2347128"/>
              <a:gd name="connsiteX85" fmla="*/ 5872668 w 6123804"/>
              <a:gd name="connsiteY85" fmla="*/ 528904 h 2347128"/>
              <a:gd name="connsiteX86" fmla="*/ 5953032 w 6123804"/>
              <a:gd name="connsiteY86" fmla="*/ 609268 h 2347128"/>
              <a:gd name="connsiteX87" fmla="*/ 5953032 w 6123804"/>
              <a:gd name="connsiteY87" fmla="*/ 1116565 h 2347128"/>
              <a:gd name="connsiteX88" fmla="*/ 6123804 w 6123804"/>
              <a:gd name="connsiteY88" fmla="*/ 1267246 h 2347128"/>
              <a:gd name="connsiteX89" fmla="*/ 6123804 w 6123804"/>
              <a:gd name="connsiteY89" fmla="*/ 1699199 h 2347128"/>
              <a:gd name="connsiteX90" fmla="*/ 5716966 w 6123804"/>
              <a:gd name="connsiteY90" fmla="*/ 1869972 h 2347128"/>
              <a:gd name="connsiteX91" fmla="*/ 5465830 w 6123804"/>
              <a:gd name="connsiteY91" fmla="*/ 1869972 h 2347128"/>
              <a:gd name="connsiteX92" fmla="*/ 4958534 w 6123804"/>
              <a:gd name="connsiteY92" fmla="*/ 1362675 h 2347128"/>
              <a:gd name="connsiteX93" fmla="*/ 4451237 w 6123804"/>
              <a:gd name="connsiteY93" fmla="*/ 1869972 h 2347128"/>
              <a:gd name="connsiteX94" fmla="*/ 1648568 w 6123804"/>
              <a:gd name="connsiteY94" fmla="*/ 1869972 h 2347128"/>
              <a:gd name="connsiteX95" fmla="*/ 1648568 w 6123804"/>
              <a:gd name="connsiteY95" fmla="*/ 1859926 h 2347128"/>
              <a:gd name="connsiteX96" fmla="*/ 1141271 w 6123804"/>
              <a:gd name="connsiteY96" fmla="*/ 1352629 h 2347128"/>
              <a:gd name="connsiteX97" fmla="*/ 633974 w 6123804"/>
              <a:gd name="connsiteY97" fmla="*/ 1859926 h 2347128"/>
              <a:gd name="connsiteX98" fmla="*/ 633974 w 6123804"/>
              <a:gd name="connsiteY98" fmla="*/ 1869972 h 2347128"/>
              <a:gd name="connsiteX99" fmla="*/ 161844 w 6123804"/>
              <a:gd name="connsiteY99" fmla="*/ 1869972 h 2347128"/>
              <a:gd name="connsiteX100" fmla="*/ 1117 w 6123804"/>
              <a:gd name="connsiteY100" fmla="*/ 1714265 h 2347128"/>
              <a:gd name="connsiteX101" fmla="*/ 1117 w 6123804"/>
              <a:gd name="connsiteY101" fmla="*/ 1272266 h 2347128"/>
              <a:gd name="connsiteX102" fmla="*/ 362753 w 6123804"/>
              <a:gd name="connsiteY102" fmla="*/ 955838 h 2347128"/>
              <a:gd name="connsiteX103" fmla="*/ 1427568 w 6123804"/>
              <a:gd name="connsiteY103" fmla="*/ 709722 h 2347128"/>
              <a:gd name="connsiteX104" fmla="*/ 1653588 w 6123804"/>
              <a:gd name="connsiteY104" fmla="*/ 564066 h 2347128"/>
              <a:gd name="connsiteX105" fmla="*/ 3059948 w 6123804"/>
              <a:gd name="connsiteY105" fmla="*/ 1522 h 2347128"/>
              <a:gd name="connsiteX106" fmla="*/ 3419268 w 6123804"/>
              <a:gd name="connsiteY106" fmla="*/ 1 h 2347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6123804" h="2347128">
                <a:moveTo>
                  <a:pt x="4967585" y="1789607"/>
                </a:moveTo>
                <a:cubicBezTo>
                  <a:pt x="5014743" y="1789607"/>
                  <a:pt x="5052974" y="1827838"/>
                  <a:pt x="5052974" y="1874990"/>
                </a:cubicBezTo>
                <a:cubicBezTo>
                  <a:pt x="5052974" y="1922148"/>
                  <a:pt x="5014743" y="1960379"/>
                  <a:pt x="4967585" y="1960379"/>
                </a:cubicBezTo>
                <a:cubicBezTo>
                  <a:pt x="4920433" y="1960379"/>
                  <a:pt x="4882202" y="1922148"/>
                  <a:pt x="4882202" y="1874990"/>
                </a:cubicBezTo>
                <a:cubicBezTo>
                  <a:pt x="4882202" y="1827838"/>
                  <a:pt x="4920427" y="1789607"/>
                  <a:pt x="4967585" y="1789607"/>
                </a:cubicBezTo>
                <a:close/>
                <a:moveTo>
                  <a:pt x="1155349" y="1787094"/>
                </a:moveTo>
                <a:cubicBezTo>
                  <a:pt x="1202507" y="1787094"/>
                  <a:pt x="1240737" y="1825325"/>
                  <a:pt x="1240737" y="1872477"/>
                </a:cubicBezTo>
                <a:cubicBezTo>
                  <a:pt x="1240737" y="1919635"/>
                  <a:pt x="1202507" y="1957866"/>
                  <a:pt x="1155349" y="1957866"/>
                </a:cubicBezTo>
                <a:cubicBezTo>
                  <a:pt x="1108196" y="1957866"/>
                  <a:pt x="1069965" y="1919635"/>
                  <a:pt x="1069965" y="1872477"/>
                </a:cubicBezTo>
                <a:cubicBezTo>
                  <a:pt x="1069965" y="1825325"/>
                  <a:pt x="1108190" y="1787094"/>
                  <a:pt x="1155349" y="1787094"/>
                </a:cubicBezTo>
                <a:close/>
                <a:moveTo>
                  <a:pt x="4952787" y="1629150"/>
                </a:moveTo>
                <a:cubicBezTo>
                  <a:pt x="4893657" y="1629150"/>
                  <a:pt x="4834528" y="1651707"/>
                  <a:pt x="4789413" y="1696822"/>
                </a:cubicBezTo>
                <a:cubicBezTo>
                  <a:pt x="4699188" y="1787052"/>
                  <a:pt x="4699188" y="1933335"/>
                  <a:pt x="4789413" y="2023565"/>
                </a:cubicBezTo>
                <a:cubicBezTo>
                  <a:pt x="4879642" y="2113795"/>
                  <a:pt x="5025931" y="2113789"/>
                  <a:pt x="5116161" y="2023565"/>
                </a:cubicBezTo>
                <a:cubicBezTo>
                  <a:pt x="5206385" y="1933335"/>
                  <a:pt x="5206385" y="1787046"/>
                  <a:pt x="5116161" y="1696822"/>
                </a:cubicBezTo>
                <a:cubicBezTo>
                  <a:pt x="5071046" y="1651707"/>
                  <a:pt x="5011916" y="1629150"/>
                  <a:pt x="4952787" y="1629150"/>
                </a:cubicBezTo>
                <a:close/>
                <a:moveTo>
                  <a:pt x="1140550" y="1629150"/>
                </a:moveTo>
                <a:cubicBezTo>
                  <a:pt x="1081421" y="1629150"/>
                  <a:pt x="1022293" y="1651707"/>
                  <a:pt x="977180" y="1696822"/>
                </a:cubicBezTo>
                <a:cubicBezTo>
                  <a:pt x="886951" y="1787046"/>
                  <a:pt x="886951" y="1933335"/>
                  <a:pt x="977175" y="2023565"/>
                </a:cubicBezTo>
                <a:cubicBezTo>
                  <a:pt x="1067405" y="2113795"/>
                  <a:pt x="1213693" y="2113789"/>
                  <a:pt x="1303923" y="2023565"/>
                </a:cubicBezTo>
                <a:cubicBezTo>
                  <a:pt x="1394147" y="1933335"/>
                  <a:pt x="1394147" y="1787046"/>
                  <a:pt x="1303923" y="1696822"/>
                </a:cubicBezTo>
                <a:cubicBezTo>
                  <a:pt x="1258808" y="1651707"/>
                  <a:pt x="1199679" y="1629150"/>
                  <a:pt x="1140550" y="1629150"/>
                </a:cubicBezTo>
                <a:close/>
                <a:moveTo>
                  <a:pt x="4957543" y="1382766"/>
                </a:moveTo>
                <a:cubicBezTo>
                  <a:pt x="5223844" y="1382766"/>
                  <a:pt x="5439723" y="1598645"/>
                  <a:pt x="5439723" y="1864947"/>
                </a:cubicBezTo>
                <a:cubicBezTo>
                  <a:pt x="5439723" y="2131248"/>
                  <a:pt x="5223844" y="2347128"/>
                  <a:pt x="4957543" y="2347128"/>
                </a:cubicBezTo>
                <a:cubicBezTo>
                  <a:pt x="4691241" y="2347128"/>
                  <a:pt x="4475362" y="2131248"/>
                  <a:pt x="4475362" y="1864947"/>
                </a:cubicBezTo>
                <a:cubicBezTo>
                  <a:pt x="4475362" y="1598645"/>
                  <a:pt x="4691241" y="1382766"/>
                  <a:pt x="4957543" y="1382766"/>
                </a:cubicBezTo>
                <a:close/>
                <a:moveTo>
                  <a:pt x="1145305" y="1382766"/>
                </a:moveTo>
                <a:cubicBezTo>
                  <a:pt x="1406486" y="1382766"/>
                  <a:pt x="1622460" y="1598740"/>
                  <a:pt x="1627486" y="1864947"/>
                </a:cubicBezTo>
                <a:cubicBezTo>
                  <a:pt x="1627486" y="1864947"/>
                  <a:pt x="1627486" y="1869967"/>
                  <a:pt x="1627486" y="1874992"/>
                </a:cubicBezTo>
                <a:cubicBezTo>
                  <a:pt x="1617440" y="2131148"/>
                  <a:pt x="1406486" y="2342102"/>
                  <a:pt x="1145305" y="2342102"/>
                </a:cubicBezTo>
                <a:cubicBezTo>
                  <a:pt x="884124" y="2342102"/>
                  <a:pt x="668144" y="2136174"/>
                  <a:pt x="663124" y="1874992"/>
                </a:cubicBezTo>
                <a:cubicBezTo>
                  <a:pt x="663124" y="1874992"/>
                  <a:pt x="663124" y="1869967"/>
                  <a:pt x="663124" y="1864947"/>
                </a:cubicBezTo>
                <a:cubicBezTo>
                  <a:pt x="663124" y="1598740"/>
                  <a:pt x="879098" y="1382766"/>
                  <a:pt x="1145305" y="1382766"/>
                </a:cubicBezTo>
                <a:close/>
                <a:moveTo>
                  <a:pt x="46319" y="1206968"/>
                </a:moveTo>
                <a:cubicBezTo>
                  <a:pt x="46319" y="1242130"/>
                  <a:pt x="46319" y="1312448"/>
                  <a:pt x="46319" y="1377741"/>
                </a:cubicBezTo>
                <a:cubicBezTo>
                  <a:pt x="46319" y="1412902"/>
                  <a:pt x="71435" y="1438013"/>
                  <a:pt x="106592" y="1438013"/>
                </a:cubicBezTo>
                <a:lnTo>
                  <a:pt x="372798" y="1438013"/>
                </a:lnTo>
                <a:cubicBezTo>
                  <a:pt x="382838" y="1438013"/>
                  <a:pt x="392884" y="1432993"/>
                  <a:pt x="402934" y="1417923"/>
                </a:cubicBezTo>
                <a:lnTo>
                  <a:pt x="478273" y="1312448"/>
                </a:lnTo>
                <a:cubicBezTo>
                  <a:pt x="503389" y="1272266"/>
                  <a:pt x="488318" y="1206968"/>
                  <a:pt x="448136" y="1206968"/>
                </a:cubicBezTo>
                <a:cubicBezTo>
                  <a:pt x="448136" y="1206968"/>
                  <a:pt x="56365" y="1206968"/>
                  <a:pt x="46319" y="1206968"/>
                </a:cubicBezTo>
                <a:close/>
                <a:moveTo>
                  <a:pt x="3265881" y="910631"/>
                </a:moveTo>
                <a:cubicBezTo>
                  <a:pt x="3250810" y="910631"/>
                  <a:pt x="3235745" y="915656"/>
                  <a:pt x="3235745" y="920677"/>
                </a:cubicBezTo>
                <a:lnTo>
                  <a:pt x="3235745" y="1573630"/>
                </a:lnTo>
                <a:cubicBezTo>
                  <a:pt x="3235745" y="1578650"/>
                  <a:pt x="3250810" y="1583675"/>
                  <a:pt x="3265881" y="1583675"/>
                </a:cubicBezTo>
                <a:cubicBezTo>
                  <a:pt x="3280947" y="1583675"/>
                  <a:pt x="3290997" y="1578650"/>
                  <a:pt x="3296017" y="1573630"/>
                </a:cubicBezTo>
                <a:lnTo>
                  <a:pt x="3296017" y="920677"/>
                </a:lnTo>
                <a:cubicBezTo>
                  <a:pt x="3296017" y="915656"/>
                  <a:pt x="3280947" y="910631"/>
                  <a:pt x="3265881" y="910631"/>
                </a:cubicBezTo>
                <a:close/>
                <a:moveTo>
                  <a:pt x="5844415" y="740485"/>
                </a:moveTo>
                <a:cubicBezTo>
                  <a:pt x="5817418" y="734835"/>
                  <a:pt x="5784770" y="742369"/>
                  <a:pt x="5762169" y="764970"/>
                </a:cubicBezTo>
                <a:cubicBezTo>
                  <a:pt x="5671760" y="845333"/>
                  <a:pt x="5636604" y="925697"/>
                  <a:pt x="5601442" y="1016105"/>
                </a:cubicBezTo>
                <a:cubicBezTo>
                  <a:pt x="5581351" y="1066333"/>
                  <a:pt x="5616513" y="1116560"/>
                  <a:pt x="5671760" y="1116560"/>
                </a:cubicBezTo>
                <a:lnTo>
                  <a:pt x="5797325" y="1116560"/>
                </a:lnTo>
                <a:cubicBezTo>
                  <a:pt x="5862623" y="1121585"/>
                  <a:pt x="5892760" y="1066333"/>
                  <a:pt x="5892760" y="1006060"/>
                </a:cubicBezTo>
                <a:lnTo>
                  <a:pt x="5892760" y="795106"/>
                </a:lnTo>
                <a:cubicBezTo>
                  <a:pt x="5892760" y="764970"/>
                  <a:pt x="5871413" y="746135"/>
                  <a:pt x="5844415" y="740485"/>
                </a:cubicBezTo>
                <a:close/>
                <a:moveTo>
                  <a:pt x="2090561" y="420992"/>
                </a:moveTo>
                <a:lnTo>
                  <a:pt x="2054384" y="441949"/>
                </a:lnTo>
                <a:cubicBezTo>
                  <a:pt x="1978493" y="489037"/>
                  <a:pt x="1911000" y="536438"/>
                  <a:pt x="1849471" y="579131"/>
                </a:cubicBezTo>
                <a:cubicBezTo>
                  <a:pt x="1824360" y="599222"/>
                  <a:pt x="1779153" y="684611"/>
                  <a:pt x="1824360" y="684611"/>
                </a:cubicBezTo>
                <a:lnTo>
                  <a:pt x="2090561" y="684611"/>
                </a:lnTo>
                <a:close/>
                <a:moveTo>
                  <a:pt x="4647125" y="270679"/>
                </a:moveTo>
                <a:lnTo>
                  <a:pt x="4647125" y="684611"/>
                </a:lnTo>
                <a:lnTo>
                  <a:pt x="5139352" y="684611"/>
                </a:lnTo>
                <a:cubicBezTo>
                  <a:pt x="5199625" y="684611"/>
                  <a:pt x="5204645" y="574111"/>
                  <a:pt x="5104190" y="483703"/>
                </a:cubicBezTo>
                <a:cubicBezTo>
                  <a:pt x="5028065" y="416210"/>
                  <a:pt x="4925085" y="361961"/>
                  <a:pt x="4805501" y="318464"/>
                </a:cubicBezTo>
                <a:close/>
                <a:moveTo>
                  <a:pt x="3235745" y="153437"/>
                </a:moveTo>
                <a:lnTo>
                  <a:pt x="3179497" y="154899"/>
                </a:lnTo>
                <a:cubicBezTo>
                  <a:pt x="3085611" y="158364"/>
                  <a:pt x="3029812" y="162249"/>
                  <a:pt x="3029812" y="162249"/>
                </a:cubicBezTo>
                <a:cubicBezTo>
                  <a:pt x="2659386" y="162249"/>
                  <a:pt x="2387061" y="258386"/>
                  <a:pt x="2174821" y="372181"/>
                </a:cubicBezTo>
                <a:lnTo>
                  <a:pt x="2150833" y="386077"/>
                </a:lnTo>
                <a:lnTo>
                  <a:pt x="2150833" y="684611"/>
                </a:lnTo>
                <a:lnTo>
                  <a:pt x="3235745" y="684611"/>
                </a:lnTo>
                <a:close/>
                <a:moveTo>
                  <a:pt x="3557697" y="150065"/>
                </a:moveTo>
                <a:cubicBezTo>
                  <a:pt x="3481525" y="149226"/>
                  <a:pt x="3410446" y="149568"/>
                  <a:pt x="3346675" y="150553"/>
                </a:cubicBezTo>
                <a:lnTo>
                  <a:pt x="3296017" y="151870"/>
                </a:lnTo>
                <a:lnTo>
                  <a:pt x="3296017" y="684611"/>
                </a:lnTo>
                <a:lnTo>
                  <a:pt x="4586853" y="684611"/>
                </a:lnTo>
                <a:lnTo>
                  <a:pt x="4586853" y="255126"/>
                </a:lnTo>
                <a:lnTo>
                  <a:pt x="4407186" y="217742"/>
                </a:lnTo>
                <a:cubicBezTo>
                  <a:pt x="4122102" y="168778"/>
                  <a:pt x="3811604" y="152861"/>
                  <a:pt x="3557697" y="150065"/>
                </a:cubicBezTo>
                <a:close/>
                <a:moveTo>
                  <a:pt x="3419268" y="1"/>
                </a:moveTo>
                <a:cubicBezTo>
                  <a:pt x="4234792" y="-207"/>
                  <a:pt x="4890727" y="40445"/>
                  <a:pt x="5400533" y="488723"/>
                </a:cubicBezTo>
                <a:cubicBezTo>
                  <a:pt x="5430669" y="513839"/>
                  <a:pt x="5470851" y="528904"/>
                  <a:pt x="5511032" y="528904"/>
                </a:cubicBezTo>
                <a:lnTo>
                  <a:pt x="5872668" y="528904"/>
                </a:lnTo>
                <a:cubicBezTo>
                  <a:pt x="5917875" y="528904"/>
                  <a:pt x="5953032" y="564066"/>
                  <a:pt x="5953032" y="609268"/>
                </a:cubicBezTo>
                <a:lnTo>
                  <a:pt x="5953032" y="1116565"/>
                </a:lnTo>
                <a:cubicBezTo>
                  <a:pt x="6043440" y="1116565"/>
                  <a:pt x="6118784" y="1186883"/>
                  <a:pt x="6123804" y="1267246"/>
                </a:cubicBezTo>
                <a:lnTo>
                  <a:pt x="6123804" y="1699199"/>
                </a:lnTo>
                <a:lnTo>
                  <a:pt x="5716966" y="1869972"/>
                </a:lnTo>
                <a:lnTo>
                  <a:pt x="5465830" y="1869972"/>
                </a:lnTo>
                <a:cubicBezTo>
                  <a:pt x="5465830" y="1588700"/>
                  <a:pt x="5239806" y="1362675"/>
                  <a:pt x="4958534" y="1362675"/>
                </a:cubicBezTo>
                <a:cubicBezTo>
                  <a:pt x="4677262" y="1362675"/>
                  <a:pt x="4451237" y="1588700"/>
                  <a:pt x="4451237" y="1869972"/>
                </a:cubicBezTo>
                <a:lnTo>
                  <a:pt x="1648568" y="1869972"/>
                </a:lnTo>
                <a:cubicBezTo>
                  <a:pt x="1648568" y="1869972"/>
                  <a:pt x="1648568" y="1864946"/>
                  <a:pt x="1648568" y="1859926"/>
                </a:cubicBezTo>
                <a:cubicBezTo>
                  <a:pt x="1648568" y="1578654"/>
                  <a:pt x="1422543" y="1352629"/>
                  <a:pt x="1141271" y="1352629"/>
                </a:cubicBezTo>
                <a:cubicBezTo>
                  <a:pt x="859999" y="1352629"/>
                  <a:pt x="633974" y="1578654"/>
                  <a:pt x="633974" y="1859926"/>
                </a:cubicBezTo>
                <a:cubicBezTo>
                  <a:pt x="633974" y="1859926"/>
                  <a:pt x="633974" y="1864946"/>
                  <a:pt x="633974" y="1869972"/>
                </a:cubicBezTo>
                <a:lnTo>
                  <a:pt x="161844" y="1869972"/>
                </a:lnTo>
                <a:cubicBezTo>
                  <a:pt x="76455" y="1869972"/>
                  <a:pt x="1117" y="1799654"/>
                  <a:pt x="1117" y="1714265"/>
                </a:cubicBezTo>
                <a:lnTo>
                  <a:pt x="1117" y="1272266"/>
                </a:lnTo>
                <a:cubicBezTo>
                  <a:pt x="1117" y="1272266"/>
                  <a:pt x="-39065" y="1061312"/>
                  <a:pt x="362753" y="955838"/>
                </a:cubicBezTo>
                <a:cubicBezTo>
                  <a:pt x="654070" y="880494"/>
                  <a:pt x="1141271" y="785065"/>
                  <a:pt x="1427568" y="709722"/>
                </a:cubicBezTo>
                <a:cubicBezTo>
                  <a:pt x="1548113" y="679586"/>
                  <a:pt x="1588290" y="619313"/>
                  <a:pt x="1653588" y="564066"/>
                </a:cubicBezTo>
                <a:cubicBezTo>
                  <a:pt x="1844451" y="398314"/>
                  <a:pt x="2412020" y="6542"/>
                  <a:pt x="3059948" y="1522"/>
                </a:cubicBezTo>
                <a:cubicBezTo>
                  <a:pt x="3183005" y="894"/>
                  <a:pt x="3302765" y="30"/>
                  <a:pt x="3419268" y="1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00" name="Freeform: Shape 299">
            <a:extLst>
              <a:ext uri="{FF2B5EF4-FFF2-40B4-BE49-F238E27FC236}">
                <a16:creationId xmlns:a16="http://schemas.microsoft.com/office/drawing/2014/main" id="{C08FC564-9A15-47E7-9B4B-FCCEEF4675F3}"/>
              </a:ext>
            </a:extLst>
          </p:cNvPr>
          <p:cNvSpPr/>
          <p:nvPr/>
        </p:nvSpPr>
        <p:spPr>
          <a:xfrm flipH="1">
            <a:off x="5594615" y="5408051"/>
            <a:ext cx="963975" cy="369472"/>
          </a:xfrm>
          <a:custGeom>
            <a:avLst/>
            <a:gdLst>
              <a:gd name="connsiteX0" fmla="*/ 4967585 w 6123804"/>
              <a:gd name="connsiteY0" fmla="*/ 1789607 h 2347128"/>
              <a:gd name="connsiteX1" fmla="*/ 5052974 w 6123804"/>
              <a:gd name="connsiteY1" fmla="*/ 1874990 h 2347128"/>
              <a:gd name="connsiteX2" fmla="*/ 4967585 w 6123804"/>
              <a:gd name="connsiteY2" fmla="*/ 1960379 h 2347128"/>
              <a:gd name="connsiteX3" fmla="*/ 4882202 w 6123804"/>
              <a:gd name="connsiteY3" fmla="*/ 1874990 h 2347128"/>
              <a:gd name="connsiteX4" fmla="*/ 4967585 w 6123804"/>
              <a:gd name="connsiteY4" fmla="*/ 1789607 h 2347128"/>
              <a:gd name="connsiteX5" fmla="*/ 1155349 w 6123804"/>
              <a:gd name="connsiteY5" fmla="*/ 1787094 h 2347128"/>
              <a:gd name="connsiteX6" fmla="*/ 1240737 w 6123804"/>
              <a:gd name="connsiteY6" fmla="*/ 1872477 h 2347128"/>
              <a:gd name="connsiteX7" fmla="*/ 1155349 w 6123804"/>
              <a:gd name="connsiteY7" fmla="*/ 1957866 h 2347128"/>
              <a:gd name="connsiteX8" fmla="*/ 1069965 w 6123804"/>
              <a:gd name="connsiteY8" fmla="*/ 1872477 h 2347128"/>
              <a:gd name="connsiteX9" fmla="*/ 1155349 w 6123804"/>
              <a:gd name="connsiteY9" fmla="*/ 1787094 h 2347128"/>
              <a:gd name="connsiteX10" fmla="*/ 4952787 w 6123804"/>
              <a:gd name="connsiteY10" fmla="*/ 1629150 h 2347128"/>
              <a:gd name="connsiteX11" fmla="*/ 4789413 w 6123804"/>
              <a:gd name="connsiteY11" fmla="*/ 1696822 h 2347128"/>
              <a:gd name="connsiteX12" fmla="*/ 4789413 w 6123804"/>
              <a:gd name="connsiteY12" fmla="*/ 2023565 h 2347128"/>
              <a:gd name="connsiteX13" fmla="*/ 5116161 w 6123804"/>
              <a:gd name="connsiteY13" fmla="*/ 2023565 h 2347128"/>
              <a:gd name="connsiteX14" fmla="*/ 5116161 w 6123804"/>
              <a:gd name="connsiteY14" fmla="*/ 1696822 h 2347128"/>
              <a:gd name="connsiteX15" fmla="*/ 4952787 w 6123804"/>
              <a:gd name="connsiteY15" fmla="*/ 1629150 h 2347128"/>
              <a:gd name="connsiteX16" fmla="*/ 1140550 w 6123804"/>
              <a:gd name="connsiteY16" fmla="*/ 1629150 h 2347128"/>
              <a:gd name="connsiteX17" fmla="*/ 977180 w 6123804"/>
              <a:gd name="connsiteY17" fmla="*/ 1696822 h 2347128"/>
              <a:gd name="connsiteX18" fmla="*/ 977175 w 6123804"/>
              <a:gd name="connsiteY18" fmla="*/ 2023565 h 2347128"/>
              <a:gd name="connsiteX19" fmla="*/ 1303923 w 6123804"/>
              <a:gd name="connsiteY19" fmla="*/ 2023565 h 2347128"/>
              <a:gd name="connsiteX20" fmla="*/ 1303923 w 6123804"/>
              <a:gd name="connsiteY20" fmla="*/ 1696822 h 2347128"/>
              <a:gd name="connsiteX21" fmla="*/ 1140550 w 6123804"/>
              <a:gd name="connsiteY21" fmla="*/ 1629150 h 2347128"/>
              <a:gd name="connsiteX22" fmla="*/ 4957543 w 6123804"/>
              <a:gd name="connsiteY22" fmla="*/ 1382766 h 2347128"/>
              <a:gd name="connsiteX23" fmla="*/ 5439723 w 6123804"/>
              <a:gd name="connsiteY23" fmla="*/ 1864947 h 2347128"/>
              <a:gd name="connsiteX24" fmla="*/ 4957543 w 6123804"/>
              <a:gd name="connsiteY24" fmla="*/ 2347128 h 2347128"/>
              <a:gd name="connsiteX25" fmla="*/ 4475362 w 6123804"/>
              <a:gd name="connsiteY25" fmla="*/ 1864947 h 2347128"/>
              <a:gd name="connsiteX26" fmla="*/ 4957543 w 6123804"/>
              <a:gd name="connsiteY26" fmla="*/ 1382766 h 2347128"/>
              <a:gd name="connsiteX27" fmla="*/ 1145305 w 6123804"/>
              <a:gd name="connsiteY27" fmla="*/ 1382766 h 2347128"/>
              <a:gd name="connsiteX28" fmla="*/ 1627486 w 6123804"/>
              <a:gd name="connsiteY28" fmla="*/ 1864947 h 2347128"/>
              <a:gd name="connsiteX29" fmla="*/ 1627486 w 6123804"/>
              <a:gd name="connsiteY29" fmla="*/ 1874992 h 2347128"/>
              <a:gd name="connsiteX30" fmla="*/ 1145305 w 6123804"/>
              <a:gd name="connsiteY30" fmla="*/ 2342102 h 2347128"/>
              <a:gd name="connsiteX31" fmla="*/ 663124 w 6123804"/>
              <a:gd name="connsiteY31" fmla="*/ 1874992 h 2347128"/>
              <a:gd name="connsiteX32" fmla="*/ 663124 w 6123804"/>
              <a:gd name="connsiteY32" fmla="*/ 1864947 h 2347128"/>
              <a:gd name="connsiteX33" fmla="*/ 1145305 w 6123804"/>
              <a:gd name="connsiteY33" fmla="*/ 1382766 h 2347128"/>
              <a:gd name="connsiteX34" fmla="*/ 46319 w 6123804"/>
              <a:gd name="connsiteY34" fmla="*/ 1206968 h 2347128"/>
              <a:gd name="connsiteX35" fmla="*/ 46319 w 6123804"/>
              <a:gd name="connsiteY35" fmla="*/ 1377741 h 2347128"/>
              <a:gd name="connsiteX36" fmla="*/ 106592 w 6123804"/>
              <a:gd name="connsiteY36" fmla="*/ 1438013 h 2347128"/>
              <a:gd name="connsiteX37" fmla="*/ 372798 w 6123804"/>
              <a:gd name="connsiteY37" fmla="*/ 1438013 h 2347128"/>
              <a:gd name="connsiteX38" fmla="*/ 402934 w 6123804"/>
              <a:gd name="connsiteY38" fmla="*/ 1417923 h 2347128"/>
              <a:gd name="connsiteX39" fmla="*/ 478273 w 6123804"/>
              <a:gd name="connsiteY39" fmla="*/ 1312448 h 2347128"/>
              <a:gd name="connsiteX40" fmla="*/ 448136 w 6123804"/>
              <a:gd name="connsiteY40" fmla="*/ 1206968 h 2347128"/>
              <a:gd name="connsiteX41" fmla="*/ 46319 w 6123804"/>
              <a:gd name="connsiteY41" fmla="*/ 1206968 h 2347128"/>
              <a:gd name="connsiteX42" fmla="*/ 3265881 w 6123804"/>
              <a:gd name="connsiteY42" fmla="*/ 910631 h 2347128"/>
              <a:gd name="connsiteX43" fmla="*/ 3235745 w 6123804"/>
              <a:gd name="connsiteY43" fmla="*/ 920677 h 2347128"/>
              <a:gd name="connsiteX44" fmla="*/ 3235745 w 6123804"/>
              <a:gd name="connsiteY44" fmla="*/ 1573630 h 2347128"/>
              <a:gd name="connsiteX45" fmla="*/ 3265881 w 6123804"/>
              <a:gd name="connsiteY45" fmla="*/ 1583675 h 2347128"/>
              <a:gd name="connsiteX46" fmla="*/ 3296017 w 6123804"/>
              <a:gd name="connsiteY46" fmla="*/ 1573630 h 2347128"/>
              <a:gd name="connsiteX47" fmla="*/ 3296017 w 6123804"/>
              <a:gd name="connsiteY47" fmla="*/ 920677 h 2347128"/>
              <a:gd name="connsiteX48" fmla="*/ 3265881 w 6123804"/>
              <a:gd name="connsiteY48" fmla="*/ 910631 h 2347128"/>
              <a:gd name="connsiteX49" fmla="*/ 5844415 w 6123804"/>
              <a:gd name="connsiteY49" fmla="*/ 740485 h 2347128"/>
              <a:gd name="connsiteX50" fmla="*/ 5762169 w 6123804"/>
              <a:gd name="connsiteY50" fmla="*/ 764970 h 2347128"/>
              <a:gd name="connsiteX51" fmla="*/ 5601442 w 6123804"/>
              <a:gd name="connsiteY51" fmla="*/ 1016105 h 2347128"/>
              <a:gd name="connsiteX52" fmla="*/ 5671760 w 6123804"/>
              <a:gd name="connsiteY52" fmla="*/ 1116560 h 2347128"/>
              <a:gd name="connsiteX53" fmla="*/ 5797325 w 6123804"/>
              <a:gd name="connsiteY53" fmla="*/ 1116560 h 2347128"/>
              <a:gd name="connsiteX54" fmla="*/ 5892760 w 6123804"/>
              <a:gd name="connsiteY54" fmla="*/ 1006060 h 2347128"/>
              <a:gd name="connsiteX55" fmla="*/ 5892760 w 6123804"/>
              <a:gd name="connsiteY55" fmla="*/ 795106 h 2347128"/>
              <a:gd name="connsiteX56" fmla="*/ 5844415 w 6123804"/>
              <a:gd name="connsiteY56" fmla="*/ 740485 h 2347128"/>
              <a:gd name="connsiteX57" fmla="*/ 2090561 w 6123804"/>
              <a:gd name="connsiteY57" fmla="*/ 420992 h 2347128"/>
              <a:gd name="connsiteX58" fmla="*/ 2054384 w 6123804"/>
              <a:gd name="connsiteY58" fmla="*/ 441949 h 2347128"/>
              <a:gd name="connsiteX59" fmla="*/ 1849471 w 6123804"/>
              <a:gd name="connsiteY59" fmla="*/ 579131 h 2347128"/>
              <a:gd name="connsiteX60" fmla="*/ 1824360 w 6123804"/>
              <a:gd name="connsiteY60" fmla="*/ 684611 h 2347128"/>
              <a:gd name="connsiteX61" fmla="*/ 2090561 w 6123804"/>
              <a:gd name="connsiteY61" fmla="*/ 684611 h 2347128"/>
              <a:gd name="connsiteX62" fmla="*/ 4647125 w 6123804"/>
              <a:gd name="connsiteY62" fmla="*/ 270679 h 2347128"/>
              <a:gd name="connsiteX63" fmla="*/ 4647125 w 6123804"/>
              <a:gd name="connsiteY63" fmla="*/ 684611 h 2347128"/>
              <a:gd name="connsiteX64" fmla="*/ 5139352 w 6123804"/>
              <a:gd name="connsiteY64" fmla="*/ 684611 h 2347128"/>
              <a:gd name="connsiteX65" fmla="*/ 5104190 w 6123804"/>
              <a:gd name="connsiteY65" fmla="*/ 483703 h 2347128"/>
              <a:gd name="connsiteX66" fmla="*/ 4805501 w 6123804"/>
              <a:gd name="connsiteY66" fmla="*/ 318464 h 2347128"/>
              <a:gd name="connsiteX67" fmla="*/ 3235745 w 6123804"/>
              <a:gd name="connsiteY67" fmla="*/ 153437 h 2347128"/>
              <a:gd name="connsiteX68" fmla="*/ 3179497 w 6123804"/>
              <a:gd name="connsiteY68" fmla="*/ 154899 h 2347128"/>
              <a:gd name="connsiteX69" fmla="*/ 3029812 w 6123804"/>
              <a:gd name="connsiteY69" fmla="*/ 162249 h 2347128"/>
              <a:gd name="connsiteX70" fmla="*/ 2174821 w 6123804"/>
              <a:gd name="connsiteY70" fmla="*/ 372181 h 2347128"/>
              <a:gd name="connsiteX71" fmla="*/ 2150833 w 6123804"/>
              <a:gd name="connsiteY71" fmla="*/ 386077 h 2347128"/>
              <a:gd name="connsiteX72" fmla="*/ 2150833 w 6123804"/>
              <a:gd name="connsiteY72" fmla="*/ 684611 h 2347128"/>
              <a:gd name="connsiteX73" fmla="*/ 3235745 w 6123804"/>
              <a:gd name="connsiteY73" fmla="*/ 684611 h 2347128"/>
              <a:gd name="connsiteX74" fmla="*/ 3557697 w 6123804"/>
              <a:gd name="connsiteY74" fmla="*/ 150065 h 2347128"/>
              <a:gd name="connsiteX75" fmla="*/ 3346675 w 6123804"/>
              <a:gd name="connsiteY75" fmla="*/ 150553 h 2347128"/>
              <a:gd name="connsiteX76" fmla="*/ 3296017 w 6123804"/>
              <a:gd name="connsiteY76" fmla="*/ 151870 h 2347128"/>
              <a:gd name="connsiteX77" fmla="*/ 3296017 w 6123804"/>
              <a:gd name="connsiteY77" fmla="*/ 684611 h 2347128"/>
              <a:gd name="connsiteX78" fmla="*/ 4586853 w 6123804"/>
              <a:gd name="connsiteY78" fmla="*/ 684611 h 2347128"/>
              <a:gd name="connsiteX79" fmla="*/ 4586853 w 6123804"/>
              <a:gd name="connsiteY79" fmla="*/ 255126 h 2347128"/>
              <a:gd name="connsiteX80" fmla="*/ 4407186 w 6123804"/>
              <a:gd name="connsiteY80" fmla="*/ 217742 h 2347128"/>
              <a:gd name="connsiteX81" fmla="*/ 3557697 w 6123804"/>
              <a:gd name="connsiteY81" fmla="*/ 150065 h 2347128"/>
              <a:gd name="connsiteX82" fmla="*/ 3419268 w 6123804"/>
              <a:gd name="connsiteY82" fmla="*/ 1 h 2347128"/>
              <a:gd name="connsiteX83" fmla="*/ 5400533 w 6123804"/>
              <a:gd name="connsiteY83" fmla="*/ 488723 h 2347128"/>
              <a:gd name="connsiteX84" fmla="*/ 5511032 w 6123804"/>
              <a:gd name="connsiteY84" fmla="*/ 528904 h 2347128"/>
              <a:gd name="connsiteX85" fmla="*/ 5872668 w 6123804"/>
              <a:gd name="connsiteY85" fmla="*/ 528904 h 2347128"/>
              <a:gd name="connsiteX86" fmla="*/ 5953032 w 6123804"/>
              <a:gd name="connsiteY86" fmla="*/ 609268 h 2347128"/>
              <a:gd name="connsiteX87" fmla="*/ 5953032 w 6123804"/>
              <a:gd name="connsiteY87" fmla="*/ 1116565 h 2347128"/>
              <a:gd name="connsiteX88" fmla="*/ 6123804 w 6123804"/>
              <a:gd name="connsiteY88" fmla="*/ 1267246 h 2347128"/>
              <a:gd name="connsiteX89" fmla="*/ 6123804 w 6123804"/>
              <a:gd name="connsiteY89" fmla="*/ 1699199 h 2347128"/>
              <a:gd name="connsiteX90" fmla="*/ 5716966 w 6123804"/>
              <a:gd name="connsiteY90" fmla="*/ 1869972 h 2347128"/>
              <a:gd name="connsiteX91" fmla="*/ 5465830 w 6123804"/>
              <a:gd name="connsiteY91" fmla="*/ 1869972 h 2347128"/>
              <a:gd name="connsiteX92" fmla="*/ 4958534 w 6123804"/>
              <a:gd name="connsiteY92" fmla="*/ 1362675 h 2347128"/>
              <a:gd name="connsiteX93" fmla="*/ 4451237 w 6123804"/>
              <a:gd name="connsiteY93" fmla="*/ 1869972 h 2347128"/>
              <a:gd name="connsiteX94" fmla="*/ 1648568 w 6123804"/>
              <a:gd name="connsiteY94" fmla="*/ 1869972 h 2347128"/>
              <a:gd name="connsiteX95" fmla="*/ 1648568 w 6123804"/>
              <a:gd name="connsiteY95" fmla="*/ 1859926 h 2347128"/>
              <a:gd name="connsiteX96" fmla="*/ 1141271 w 6123804"/>
              <a:gd name="connsiteY96" fmla="*/ 1352629 h 2347128"/>
              <a:gd name="connsiteX97" fmla="*/ 633974 w 6123804"/>
              <a:gd name="connsiteY97" fmla="*/ 1859926 h 2347128"/>
              <a:gd name="connsiteX98" fmla="*/ 633974 w 6123804"/>
              <a:gd name="connsiteY98" fmla="*/ 1869972 h 2347128"/>
              <a:gd name="connsiteX99" fmla="*/ 161844 w 6123804"/>
              <a:gd name="connsiteY99" fmla="*/ 1869972 h 2347128"/>
              <a:gd name="connsiteX100" fmla="*/ 1117 w 6123804"/>
              <a:gd name="connsiteY100" fmla="*/ 1714265 h 2347128"/>
              <a:gd name="connsiteX101" fmla="*/ 1117 w 6123804"/>
              <a:gd name="connsiteY101" fmla="*/ 1272266 h 2347128"/>
              <a:gd name="connsiteX102" fmla="*/ 362753 w 6123804"/>
              <a:gd name="connsiteY102" fmla="*/ 955838 h 2347128"/>
              <a:gd name="connsiteX103" fmla="*/ 1427568 w 6123804"/>
              <a:gd name="connsiteY103" fmla="*/ 709722 h 2347128"/>
              <a:gd name="connsiteX104" fmla="*/ 1653588 w 6123804"/>
              <a:gd name="connsiteY104" fmla="*/ 564066 h 2347128"/>
              <a:gd name="connsiteX105" fmla="*/ 3059948 w 6123804"/>
              <a:gd name="connsiteY105" fmla="*/ 1522 h 2347128"/>
              <a:gd name="connsiteX106" fmla="*/ 3419268 w 6123804"/>
              <a:gd name="connsiteY106" fmla="*/ 1 h 2347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6123804" h="2347128">
                <a:moveTo>
                  <a:pt x="4967585" y="1789607"/>
                </a:moveTo>
                <a:cubicBezTo>
                  <a:pt x="5014743" y="1789607"/>
                  <a:pt x="5052974" y="1827838"/>
                  <a:pt x="5052974" y="1874990"/>
                </a:cubicBezTo>
                <a:cubicBezTo>
                  <a:pt x="5052974" y="1922148"/>
                  <a:pt x="5014743" y="1960379"/>
                  <a:pt x="4967585" y="1960379"/>
                </a:cubicBezTo>
                <a:cubicBezTo>
                  <a:pt x="4920433" y="1960379"/>
                  <a:pt x="4882202" y="1922148"/>
                  <a:pt x="4882202" y="1874990"/>
                </a:cubicBezTo>
                <a:cubicBezTo>
                  <a:pt x="4882202" y="1827838"/>
                  <a:pt x="4920427" y="1789607"/>
                  <a:pt x="4967585" y="1789607"/>
                </a:cubicBezTo>
                <a:close/>
                <a:moveTo>
                  <a:pt x="1155349" y="1787094"/>
                </a:moveTo>
                <a:cubicBezTo>
                  <a:pt x="1202507" y="1787094"/>
                  <a:pt x="1240737" y="1825325"/>
                  <a:pt x="1240737" y="1872477"/>
                </a:cubicBezTo>
                <a:cubicBezTo>
                  <a:pt x="1240737" y="1919635"/>
                  <a:pt x="1202507" y="1957866"/>
                  <a:pt x="1155349" y="1957866"/>
                </a:cubicBezTo>
                <a:cubicBezTo>
                  <a:pt x="1108196" y="1957866"/>
                  <a:pt x="1069965" y="1919635"/>
                  <a:pt x="1069965" y="1872477"/>
                </a:cubicBezTo>
                <a:cubicBezTo>
                  <a:pt x="1069965" y="1825325"/>
                  <a:pt x="1108190" y="1787094"/>
                  <a:pt x="1155349" y="1787094"/>
                </a:cubicBezTo>
                <a:close/>
                <a:moveTo>
                  <a:pt x="4952787" y="1629150"/>
                </a:moveTo>
                <a:cubicBezTo>
                  <a:pt x="4893657" y="1629150"/>
                  <a:pt x="4834528" y="1651707"/>
                  <a:pt x="4789413" y="1696822"/>
                </a:cubicBezTo>
                <a:cubicBezTo>
                  <a:pt x="4699188" y="1787052"/>
                  <a:pt x="4699188" y="1933335"/>
                  <a:pt x="4789413" y="2023565"/>
                </a:cubicBezTo>
                <a:cubicBezTo>
                  <a:pt x="4879642" y="2113795"/>
                  <a:pt x="5025931" y="2113789"/>
                  <a:pt x="5116161" y="2023565"/>
                </a:cubicBezTo>
                <a:cubicBezTo>
                  <a:pt x="5206385" y="1933335"/>
                  <a:pt x="5206385" y="1787046"/>
                  <a:pt x="5116161" y="1696822"/>
                </a:cubicBezTo>
                <a:cubicBezTo>
                  <a:pt x="5071046" y="1651707"/>
                  <a:pt x="5011916" y="1629150"/>
                  <a:pt x="4952787" y="1629150"/>
                </a:cubicBezTo>
                <a:close/>
                <a:moveTo>
                  <a:pt x="1140550" y="1629150"/>
                </a:moveTo>
                <a:cubicBezTo>
                  <a:pt x="1081421" y="1629150"/>
                  <a:pt x="1022293" y="1651707"/>
                  <a:pt x="977180" y="1696822"/>
                </a:cubicBezTo>
                <a:cubicBezTo>
                  <a:pt x="886951" y="1787046"/>
                  <a:pt x="886951" y="1933335"/>
                  <a:pt x="977175" y="2023565"/>
                </a:cubicBezTo>
                <a:cubicBezTo>
                  <a:pt x="1067405" y="2113795"/>
                  <a:pt x="1213693" y="2113789"/>
                  <a:pt x="1303923" y="2023565"/>
                </a:cubicBezTo>
                <a:cubicBezTo>
                  <a:pt x="1394147" y="1933335"/>
                  <a:pt x="1394147" y="1787046"/>
                  <a:pt x="1303923" y="1696822"/>
                </a:cubicBezTo>
                <a:cubicBezTo>
                  <a:pt x="1258808" y="1651707"/>
                  <a:pt x="1199679" y="1629150"/>
                  <a:pt x="1140550" y="1629150"/>
                </a:cubicBezTo>
                <a:close/>
                <a:moveTo>
                  <a:pt x="4957543" y="1382766"/>
                </a:moveTo>
                <a:cubicBezTo>
                  <a:pt x="5223844" y="1382766"/>
                  <a:pt x="5439723" y="1598645"/>
                  <a:pt x="5439723" y="1864947"/>
                </a:cubicBezTo>
                <a:cubicBezTo>
                  <a:pt x="5439723" y="2131248"/>
                  <a:pt x="5223844" y="2347128"/>
                  <a:pt x="4957543" y="2347128"/>
                </a:cubicBezTo>
                <a:cubicBezTo>
                  <a:pt x="4691241" y="2347128"/>
                  <a:pt x="4475362" y="2131248"/>
                  <a:pt x="4475362" y="1864947"/>
                </a:cubicBezTo>
                <a:cubicBezTo>
                  <a:pt x="4475362" y="1598645"/>
                  <a:pt x="4691241" y="1382766"/>
                  <a:pt x="4957543" y="1382766"/>
                </a:cubicBezTo>
                <a:close/>
                <a:moveTo>
                  <a:pt x="1145305" y="1382766"/>
                </a:moveTo>
                <a:cubicBezTo>
                  <a:pt x="1406486" y="1382766"/>
                  <a:pt x="1622460" y="1598740"/>
                  <a:pt x="1627486" y="1864947"/>
                </a:cubicBezTo>
                <a:cubicBezTo>
                  <a:pt x="1627486" y="1864947"/>
                  <a:pt x="1627486" y="1869967"/>
                  <a:pt x="1627486" y="1874992"/>
                </a:cubicBezTo>
                <a:cubicBezTo>
                  <a:pt x="1617440" y="2131148"/>
                  <a:pt x="1406486" y="2342102"/>
                  <a:pt x="1145305" y="2342102"/>
                </a:cubicBezTo>
                <a:cubicBezTo>
                  <a:pt x="884124" y="2342102"/>
                  <a:pt x="668144" y="2136174"/>
                  <a:pt x="663124" y="1874992"/>
                </a:cubicBezTo>
                <a:cubicBezTo>
                  <a:pt x="663124" y="1874992"/>
                  <a:pt x="663124" y="1869967"/>
                  <a:pt x="663124" y="1864947"/>
                </a:cubicBezTo>
                <a:cubicBezTo>
                  <a:pt x="663124" y="1598740"/>
                  <a:pt x="879098" y="1382766"/>
                  <a:pt x="1145305" y="1382766"/>
                </a:cubicBezTo>
                <a:close/>
                <a:moveTo>
                  <a:pt x="46319" y="1206968"/>
                </a:moveTo>
                <a:cubicBezTo>
                  <a:pt x="46319" y="1242130"/>
                  <a:pt x="46319" y="1312448"/>
                  <a:pt x="46319" y="1377741"/>
                </a:cubicBezTo>
                <a:cubicBezTo>
                  <a:pt x="46319" y="1412902"/>
                  <a:pt x="71435" y="1438013"/>
                  <a:pt x="106592" y="1438013"/>
                </a:cubicBezTo>
                <a:lnTo>
                  <a:pt x="372798" y="1438013"/>
                </a:lnTo>
                <a:cubicBezTo>
                  <a:pt x="382838" y="1438013"/>
                  <a:pt x="392884" y="1432993"/>
                  <a:pt x="402934" y="1417923"/>
                </a:cubicBezTo>
                <a:lnTo>
                  <a:pt x="478273" y="1312448"/>
                </a:lnTo>
                <a:cubicBezTo>
                  <a:pt x="503389" y="1272266"/>
                  <a:pt x="488318" y="1206968"/>
                  <a:pt x="448136" y="1206968"/>
                </a:cubicBezTo>
                <a:cubicBezTo>
                  <a:pt x="448136" y="1206968"/>
                  <a:pt x="56365" y="1206968"/>
                  <a:pt x="46319" y="1206968"/>
                </a:cubicBezTo>
                <a:close/>
                <a:moveTo>
                  <a:pt x="3265881" y="910631"/>
                </a:moveTo>
                <a:cubicBezTo>
                  <a:pt x="3250810" y="910631"/>
                  <a:pt x="3235745" y="915656"/>
                  <a:pt x="3235745" y="920677"/>
                </a:cubicBezTo>
                <a:lnTo>
                  <a:pt x="3235745" y="1573630"/>
                </a:lnTo>
                <a:cubicBezTo>
                  <a:pt x="3235745" y="1578650"/>
                  <a:pt x="3250810" y="1583675"/>
                  <a:pt x="3265881" y="1583675"/>
                </a:cubicBezTo>
                <a:cubicBezTo>
                  <a:pt x="3280947" y="1583675"/>
                  <a:pt x="3290997" y="1578650"/>
                  <a:pt x="3296017" y="1573630"/>
                </a:cubicBezTo>
                <a:lnTo>
                  <a:pt x="3296017" y="920677"/>
                </a:lnTo>
                <a:cubicBezTo>
                  <a:pt x="3296017" y="915656"/>
                  <a:pt x="3280947" y="910631"/>
                  <a:pt x="3265881" y="910631"/>
                </a:cubicBezTo>
                <a:close/>
                <a:moveTo>
                  <a:pt x="5844415" y="740485"/>
                </a:moveTo>
                <a:cubicBezTo>
                  <a:pt x="5817418" y="734835"/>
                  <a:pt x="5784770" y="742369"/>
                  <a:pt x="5762169" y="764970"/>
                </a:cubicBezTo>
                <a:cubicBezTo>
                  <a:pt x="5671760" y="845333"/>
                  <a:pt x="5636604" y="925697"/>
                  <a:pt x="5601442" y="1016105"/>
                </a:cubicBezTo>
                <a:cubicBezTo>
                  <a:pt x="5581351" y="1066333"/>
                  <a:pt x="5616513" y="1116560"/>
                  <a:pt x="5671760" y="1116560"/>
                </a:cubicBezTo>
                <a:lnTo>
                  <a:pt x="5797325" y="1116560"/>
                </a:lnTo>
                <a:cubicBezTo>
                  <a:pt x="5862623" y="1121585"/>
                  <a:pt x="5892760" y="1066333"/>
                  <a:pt x="5892760" y="1006060"/>
                </a:cubicBezTo>
                <a:lnTo>
                  <a:pt x="5892760" y="795106"/>
                </a:lnTo>
                <a:cubicBezTo>
                  <a:pt x="5892760" y="764970"/>
                  <a:pt x="5871413" y="746135"/>
                  <a:pt x="5844415" y="740485"/>
                </a:cubicBezTo>
                <a:close/>
                <a:moveTo>
                  <a:pt x="2090561" y="420992"/>
                </a:moveTo>
                <a:lnTo>
                  <a:pt x="2054384" y="441949"/>
                </a:lnTo>
                <a:cubicBezTo>
                  <a:pt x="1978493" y="489037"/>
                  <a:pt x="1911000" y="536438"/>
                  <a:pt x="1849471" y="579131"/>
                </a:cubicBezTo>
                <a:cubicBezTo>
                  <a:pt x="1824360" y="599222"/>
                  <a:pt x="1779153" y="684611"/>
                  <a:pt x="1824360" y="684611"/>
                </a:cubicBezTo>
                <a:lnTo>
                  <a:pt x="2090561" y="684611"/>
                </a:lnTo>
                <a:close/>
                <a:moveTo>
                  <a:pt x="4647125" y="270679"/>
                </a:moveTo>
                <a:lnTo>
                  <a:pt x="4647125" y="684611"/>
                </a:lnTo>
                <a:lnTo>
                  <a:pt x="5139352" y="684611"/>
                </a:lnTo>
                <a:cubicBezTo>
                  <a:pt x="5199625" y="684611"/>
                  <a:pt x="5204645" y="574111"/>
                  <a:pt x="5104190" y="483703"/>
                </a:cubicBezTo>
                <a:cubicBezTo>
                  <a:pt x="5028065" y="416210"/>
                  <a:pt x="4925085" y="361961"/>
                  <a:pt x="4805501" y="318464"/>
                </a:cubicBezTo>
                <a:close/>
                <a:moveTo>
                  <a:pt x="3235745" y="153437"/>
                </a:moveTo>
                <a:lnTo>
                  <a:pt x="3179497" y="154899"/>
                </a:lnTo>
                <a:cubicBezTo>
                  <a:pt x="3085611" y="158364"/>
                  <a:pt x="3029812" y="162249"/>
                  <a:pt x="3029812" y="162249"/>
                </a:cubicBezTo>
                <a:cubicBezTo>
                  <a:pt x="2659386" y="162249"/>
                  <a:pt x="2387061" y="258386"/>
                  <a:pt x="2174821" y="372181"/>
                </a:cubicBezTo>
                <a:lnTo>
                  <a:pt x="2150833" y="386077"/>
                </a:lnTo>
                <a:lnTo>
                  <a:pt x="2150833" y="684611"/>
                </a:lnTo>
                <a:lnTo>
                  <a:pt x="3235745" y="684611"/>
                </a:lnTo>
                <a:close/>
                <a:moveTo>
                  <a:pt x="3557697" y="150065"/>
                </a:moveTo>
                <a:cubicBezTo>
                  <a:pt x="3481525" y="149226"/>
                  <a:pt x="3410446" y="149568"/>
                  <a:pt x="3346675" y="150553"/>
                </a:cubicBezTo>
                <a:lnTo>
                  <a:pt x="3296017" y="151870"/>
                </a:lnTo>
                <a:lnTo>
                  <a:pt x="3296017" y="684611"/>
                </a:lnTo>
                <a:lnTo>
                  <a:pt x="4586853" y="684611"/>
                </a:lnTo>
                <a:lnTo>
                  <a:pt x="4586853" y="255126"/>
                </a:lnTo>
                <a:lnTo>
                  <a:pt x="4407186" y="217742"/>
                </a:lnTo>
                <a:cubicBezTo>
                  <a:pt x="4122102" y="168778"/>
                  <a:pt x="3811604" y="152861"/>
                  <a:pt x="3557697" y="150065"/>
                </a:cubicBezTo>
                <a:close/>
                <a:moveTo>
                  <a:pt x="3419268" y="1"/>
                </a:moveTo>
                <a:cubicBezTo>
                  <a:pt x="4234792" y="-207"/>
                  <a:pt x="4890727" y="40445"/>
                  <a:pt x="5400533" y="488723"/>
                </a:cubicBezTo>
                <a:cubicBezTo>
                  <a:pt x="5430669" y="513839"/>
                  <a:pt x="5470851" y="528904"/>
                  <a:pt x="5511032" y="528904"/>
                </a:cubicBezTo>
                <a:lnTo>
                  <a:pt x="5872668" y="528904"/>
                </a:lnTo>
                <a:cubicBezTo>
                  <a:pt x="5917875" y="528904"/>
                  <a:pt x="5953032" y="564066"/>
                  <a:pt x="5953032" y="609268"/>
                </a:cubicBezTo>
                <a:lnTo>
                  <a:pt x="5953032" y="1116565"/>
                </a:lnTo>
                <a:cubicBezTo>
                  <a:pt x="6043440" y="1116565"/>
                  <a:pt x="6118784" y="1186883"/>
                  <a:pt x="6123804" y="1267246"/>
                </a:cubicBezTo>
                <a:lnTo>
                  <a:pt x="6123804" y="1699199"/>
                </a:lnTo>
                <a:lnTo>
                  <a:pt x="5716966" y="1869972"/>
                </a:lnTo>
                <a:lnTo>
                  <a:pt x="5465830" y="1869972"/>
                </a:lnTo>
                <a:cubicBezTo>
                  <a:pt x="5465830" y="1588700"/>
                  <a:pt x="5239806" y="1362675"/>
                  <a:pt x="4958534" y="1362675"/>
                </a:cubicBezTo>
                <a:cubicBezTo>
                  <a:pt x="4677262" y="1362675"/>
                  <a:pt x="4451237" y="1588700"/>
                  <a:pt x="4451237" y="1869972"/>
                </a:cubicBezTo>
                <a:lnTo>
                  <a:pt x="1648568" y="1869972"/>
                </a:lnTo>
                <a:cubicBezTo>
                  <a:pt x="1648568" y="1869972"/>
                  <a:pt x="1648568" y="1864946"/>
                  <a:pt x="1648568" y="1859926"/>
                </a:cubicBezTo>
                <a:cubicBezTo>
                  <a:pt x="1648568" y="1578654"/>
                  <a:pt x="1422543" y="1352629"/>
                  <a:pt x="1141271" y="1352629"/>
                </a:cubicBezTo>
                <a:cubicBezTo>
                  <a:pt x="859999" y="1352629"/>
                  <a:pt x="633974" y="1578654"/>
                  <a:pt x="633974" y="1859926"/>
                </a:cubicBezTo>
                <a:cubicBezTo>
                  <a:pt x="633974" y="1859926"/>
                  <a:pt x="633974" y="1864946"/>
                  <a:pt x="633974" y="1869972"/>
                </a:cubicBezTo>
                <a:lnTo>
                  <a:pt x="161844" y="1869972"/>
                </a:lnTo>
                <a:cubicBezTo>
                  <a:pt x="76455" y="1869972"/>
                  <a:pt x="1117" y="1799654"/>
                  <a:pt x="1117" y="1714265"/>
                </a:cubicBezTo>
                <a:lnTo>
                  <a:pt x="1117" y="1272266"/>
                </a:lnTo>
                <a:cubicBezTo>
                  <a:pt x="1117" y="1272266"/>
                  <a:pt x="-39065" y="1061312"/>
                  <a:pt x="362753" y="955838"/>
                </a:cubicBezTo>
                <a:cubicBezTo>
                  <a:pt x="654070" y="880494"/>
                  <a:pt x="1141271" y="785065"/>
                  <a:pt x="1427568" y="709722"/>
                </a:cubicBezTo>
                <a:cubicBezTo>
                  <a:pt x="1548113" y="679586"/>
                  <a:pt x="1588290" y="619313"/>
                  <a:pt x="1653588" y="564066"/>
                </a:cubicBezTo>
                <a:cubicBezTo>
                  <a:pt x="1844451" y="398314"/>
                  <a:pt x="2412020" y="6542"/>
                  <a:pt x="3059948" y="1522"/>
                </a:cubicBezTo>
                <a:cubicBezTo>
                  <a:pt x="3183005" y="894"/>
                  <a:pt x="3302765" y="30"/>
                  <a:pt x="3419268" y="1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01" name="Freeform: Shape 300">
            <a:extLst>
              <a:ext uri="{FF2B5EF4-FFF2-40B4-BE49-F238E27FC236}">
                <a16:creationId xmlns:a16="http://schemas.microsoft.com/office/drawing/2014/main" id="{E311CC1E-B64D-4AE2-A49D-400D5D0FFF17}"/>
              </a:ext>
            </a:extLst>
          </p:cNvPr>
          <p:cNvSpPr/>
          <p:nvPr/>
        </p:nvSpPr>
        <p:spPr>
          <a:xfrm flipH="1">
            <a:off x="5109937" y="5837720"/>
            <a:ext cx="963975" cy="369472"/>
          </a:xfrm>
          <a:custGeom>
            <a:avLst/>
            <a:gdLst>
              <a:gd name="connsiteX0" fmla="*/ 4967585 w 6123804"/>
              <a:gd name="connsiteY0" fmla="*/ 1789607 h 2347128"/>
              <a:gd name="connsiteX1" fmla="*/ 5052974 w 6123804"/>
              <a:gd name="connsiteY1" fmla="*/ 1874990 h 2347128"/>
              <a:gd name="connsiteX2" fmla="*/ 4967585 w 6123804"/>
              <a:gd name="connsiteY2" fmla="*/ 1960379 h 2347128"/>
              <a:gd name="connsiteX3" fmla="*/ 4882202 w 6123804"/>
              <a:gd name="connsiteY3" fmla="*/ 1874990 h 2347128"/>
              <a:gd name="connsiteX4" fmla="*/ 4967585 w 6123804"/>
              <a:gd name="connsiteY4" fmla="*/ 1789607 h 2347128"/>
              <a:gd name="connsiteX5" fmla="*/ 1155349 w 6123804"/>
              <a:gd name="connsiteY5" fmla="*/ 1787094 h 2347128"/>
              <a:gd name="connsiteX6" fmla="*/ 1240737 w 6123804"/>
              <a:gd name="connsiteY6" fmla="*/ 1872477 h 2347128"/>
              <a:gd name="connsiteX7" fmla="*/ 1155349 w 6123804"/>
              <a:gd name="connsiteY7" fmla="*/ 1957866 h 2347128"/>
              <a:gd name="connsiteX8" fmla="*/ 1069965 w 6123804"/>
              <a:gd name="connsiteY8" fmla="*/ 1872477 h 2347128"/>
              <a:gd name="connsiteX9" fmla="*/ 1155349 w 6123804"/>
              <a:gd name="connsiteY9" fmla="*/ 1787094 h 2347128"/>
              <a:gd name="connsiteX10" fmla="*/ 4952787 w 6123804"/>
              <a:gd name="connsiteY10" fmla="*/ 1629150 h 2347128"/>
              <a:gd name="connsiteX11" fmla="*/ 4789413 w 6123804"/>
              <a:gd name="connsiteY11" fmla="*/ 1696822 h 2347128"/>
              <a:gd name="connsiteX12" fmla="*/ 4789413 w 6123804"/>
              <a:gd name="connsiteY12" fmla="*/ 2023565 h 2347128"/>
              <a:gd name="connsiteX13" fmla="*/ 5116161 w 6123804"/>
              <a:gd name="connsiteY13" fmla="*/ 2023565 h 2347128"/>
              <a:gd name="connsiteX14" fmla="*/ 5116161 w 6123804"/>
              <a:gd name="connsiteY14" fmla="*/ 1696822 h 2347128"/>
              <a:gd name="connsiteX15" fmla="*/ 4952787 w 6123804"/>
              <a:gd name="connsiteY15" fmla="*/ 1629150 h 2347128"/>
              <a:gd name="connsiteX16" fmla="*/ 1140550 w 6123804"/>
              <a:gd name="connsiteY16" fmla="*/ 1629150 h 2347128"/>
              <a:gd name="connsiteX17" fmla="*/ 977180 w 6123804"/>
              <a:gd name="connsiteY17" fmla="*/ 1696822 h 2347128"/>
              <a:gd name="connsiteX18" fmla="*/ 977175 w 6123804"/>
              <a:gd name="connsiteY18" fmla="*/ 2023565 h 2347128"/>
              <a:gd name="connsiteX19" fmla="*/ 1303923 w 6123804"/>
              <a:gd name="connsiteY19" fmla="*/ 2023565 h 2347128"/>
              <a:gd name="connsiteX20" fmla="*/ 1303923 w 6123804"/>
              <a:gd name="connsiteY20" fmla="*/ 1696822 h 2347128"/>
              <a:gd name="connsiteX21" fmla="*/ 1140550 w 6123804"/>
              <a:gd name="connsiteY21" fmla="*/ 1629150 h 2347128"/>
              <a:gd name="connsiteX22" fmla="*/ 4957543 w 6123804"/>
              <a:gd name="connsiteY22" fmla="*/ 1382766 h 2347128"/>
              <a:gd name="connsiteX23" fmla="*/ 5439723 w 6123804"/>
              <a:gd name="connsiteY23" fmla="*/ 1864947 h 2347128"/>
              <a:gd name="connsiteX24" fmla="*/ 4957543 w 6123804"/>
              <a:gd name="connsiteY24" fmla="*/ 2347128 h 2347128"/>
              <a:gd name="connsiteX25" fmla="*/ 4475362 w 6123804"/>
              <a:gd name="connsiteY25" fmla="*/ 1864947 h 2347128"/>
              <a:gd name="connsiteX26" fmla="*/ 4957543 w 6123804"/>
              <a:gd name="connsiteY26" fmla="*/ 1382766 h 2347128"/>
              <a:gd name="connsiteX27" fmla="*/ 1145305 w 6123804"/>
              <a:gd name="connsiteY27" fmla="*/ 1382766 h 2347128"/>
              <a:gd name="connsiteX28" fmla="*/ 1627486 w 6123804"/>
              <a:gd name="connsiteY28" fmla="*/ 1864947 h 2347128"/>
              <a:gd name="connsiteX29" fmla="*/ 1627486 w 6123804"/>
              <a:gd name="connsiteY29" fmla="*/ 1874992 h 2347128"/>
              <a:gd name="connsiteX30" fmla="*/ 1145305 w 6123804"/>
              <a:gd name="connsiteY30" fmla="*/ 2342102 h 2347128"/>
              <a:gd name="connsiteX31" fmla="*/ 663124 w 6123804"/>
              <a:gd name="connsiteY31" fmla="*/ 1874992 h 2347128"/>
              <a:gd name="connsiteX32" fmla="*/ 663124 w 6123804"/>
              <a:gd name="connsiteY32" fmla="*/ 1864947 h 2347128"/>
              <a:gd name="connsiteX33" fmla="*/ 1145305 w 6123804"/>
              <a:gd name="connsiteY33" fmla="*/ 1382766 h 2347128"/>
              <a:gd name="connsiteX34" fmla="*/ 46319 w 6123804"/>
              <a:gd name="connsiteY34" fmla="*/ 1206968 h 2347128"/>
              <a:gd name="connsiteX35" fmla="*/ 46319 w 6123804"/>
              <a:gd name="connsiteY35" fmla="*/ 1377741 h 2347128"/>
              <a:gd name="connsiteX36" fmla="*/ 106592 w 6123804"/>
              <a:gd name="connsiteY36" fmla="*/ 1438013 h 2347128"/>
              <a:gd name="connsiteX37" fmla="*/ 372798 w 6123804"/>
              <a:gd name="connsiteY37" fmla="*/ 1438013 h 2347128"/>
              <a:gd name="connsiteX38" fmla="*/ 402934 w 6123804"/>
              <a:gd name="connsiteY38" fmla="*/ 1417923 h 2347128"/>
              <a:gd name="connsiteX39" fmla="*/ 478273 w 6123804"/>
              <a:gd name="connsiteY39" fmla="*/ 1312448 h 2347128"/>
              <a:gd name="connsiteX40" fmla="*/ 448136 w 6123804"/>
              <a:gd name="connsiteY40" fmla="*/ 1206968 h 2347128"/>
              <a:gd name="connsiteX41" fmla="*/ 46319 w 6123804"/>
              <a:gd name="connsiteY41" fmla="*/ 1206968 h 2347128"/>
              <a:gd name="connsiteX42" fmla="*/ 3265881 w 6123804"/>
              <a:gd name="connsiteY42" fmla="*/ 910631 h 2347128"/>
              <a:gd name="connsiteX43" fmla="*/ 3235745 w 6123804"/>
              <a:gd name="connsiteY43" fmla="*/ 920677 h 2347128"/>
              <a:gd name="connsiteX44" fmla="*/ 3235745 w 6123804"/>
              <a:gd name="connsiteY44" fmla="*/ 1573630 h 2347128"/>
              <a:gd name="connsiteX45" fmla="*/ 3265881 w 6123804"/>
              <a:gd name="connsiteY45" fmla="*/ 1583675 h 2347128"/>
              <a:gd name="connsiteX46" fmla="*/ 3296017 w 6123804"/>
              <a:gd name="connsiteY46" fmla="*/ 1573630 h 2347128"/>
              <a:gd name="connsiteX47" fmla="*/ 3296017 w 6123804"/>
              <a:gd name="connsiteY47" fmla="*/ 920677 h 2347128"/>
              <a:gd name="connsiteX48" fmla="*/ 3265881 w 6123804"/>
              <a:gd name="connsiteY48" fmla="*/ 910631 h 2347128"/>
              <a:gd name="connsiteX49" fmla="*/ 5844415 w 6123804"/>
              <a:gd name="connsiteY49" fmla="*/ 740485 h 2347128"/>
              <a:gd name="connsiteX50" fmla="*/ 5762169 w 6123804"/>
              <a:gd name="connsiteY50" fmla="*/ 764970 h 2347128"/>
              <a:gd name="connsiteX51" fmla="*/ 5601442 w 6123804"/>
              <a:gd name="connsiteY51" fmla="*/ 1016105 h 2347128"/>
              <a:gd name="connsiteX52" fmla="*/ 5671760 w 6123804"/>
              <a:gd name="connsiteY52" fmla="*/ 1116560 h 2347128"/>
              <a:gd name="connsiteX53" fmla="*/ 5797325 w 6123804"/>
              <a:gd name="connsiteY53" fmla="*/ 1116560 h 2347128"/>
              <a:gd name="connsiteX54" fmla="*/ 5892760 w 6123804"/>
              <a:gd name="connsiteY54" fmla="*/ 1006060 h 2347128"/>
              <a:gd name="connsiteX55" fmla="*/ 5892760 w 6123804"/>
              <a:gd name="connsiteY55" fmla="*/ 795106 h 2347128"/>
              <a:gd name="connsiteX56" fmla="*/ 5844415 w 6123804"/>
              <a:gd name="connsiteY56" fmla="*/ 740485 h 2347128"/>
              <a:gd name="connsiteX57" fmla="*/ 2090561 w 6123804"/>
              <a:gd name="connsiteY57" fmla="*/ 420992 h 2347128"/>
              <a:gd name="connsiteX58" fmla="*/ 2054384 w 6123804"/>
              <a:gd name="connsiteY58" fmla="*/ 441949 h 2347128"/>
              <a:gd name="connsiteX59" fmla="*/ 1849471 w 6123804"/>
              <a:gd name="connsiteY59" fmla="*/ 579131 h 2347128"/>
              <a:gd name="connsiteX60" fmla="*/ 1824360 w 6123804"/>
              <a:gd name="connsiteY60" fmla="*/ 684611 h 2347128"/>
              <a:gd name="connsiteX61" fmla="*/ 2090561 w 6123804"/>
              <a:gd name="connsiteY61" fmla="*/ 684611 h 2347128"/>
              <a:gd name="connsiteX62" fmla="*/ 4647125 w 6123804"/>
              <a:gd name="connsiteY62" fmla="*/ 270679 h 2347128"/>
              <a:gd name="connsiteX63" fmla="*/ 4647125 w 6123804"/>
              <a:gd name="connsiteY63" fmla="*/ 684611 h 2347128"/>
              <a:gd name="connsiteX64" fmla="*/ 5139352 w 6123804"/>
              <a:gd name="connsiteY64" fmla="*/ 684611 h 2347128"/>
              <a:gd name="connsiteX65" fmla="*/ 5104190 w 6123804"/>
              <a:gd name="connsiteY65" fmla="*/ 483703 h 2347128"/>
              <a:gd name="connsiteX66" fmla="*/ 4805501 w 6123804"/>
              <a:gd name="connsiteY66" fmla="*/ 318464 h 2347128"/>
              <a:gd name="connsiteX67" fmla="*/ 3235745 w 6123804"/>
              <a:gd name="connsiteY67" fmla="*/ 153437 h 2347128"/>
              <a:gd name="connsiteX68" fmla="*/ 3179497 w 6123804"/>
              <a:gd name="connsiteY68" fmla="*/ 154899 h 2347128"/>
              <a:gd name="connsiteX69" fmla="*/ 3029812 w 6123804"/>
              <a:gd name="connsiteY69" fmla="*/ 162249 h 2347128"/>
              <a:gd name="connsiteX70" fmla="*/ 2174821 w 6123804"/>
              <a:gd name="connsiteY70" fmla="*/ 372181 h 2347128"/>
              <a:gd name="connsiteX71" fmla="*/ 2150833 w 6123804"/>
              <a:gd name="connsiteY71" fmla="*/ 386077 h 2347128"/>
              <a:gd name="connsiteX72" fmla="*/ 2150833 w 6123804"/>
              <a:gd name="connsiteY72" fmla="*/ 684611 h 2347128"/>
              <a:gd name="connsiteX73" fmla="*/ 3235745 w 6123804"/>
              <a:gd name="connsiteY73" fmla="*/ 684611 h 2347128"/>
              <a:gd name="connsiteX74" fmla="*/ 3557697 w 6123804"/>
              <a:gd name="connsiteY74" fmla="*/ 150065 h 2347128"/>
              <a:gd name="connsiteX75" fmla="*/ 3346675 w 6123804"/>
              <a:gd name="connsiteY75" fmla="*/ 150553 h 2347128"/>
              <a:gd name="connsiteX76" fmla="*/ 3296017 w 6123804"/>
              <a:gd name="connsiteY76" fmla="*/ 151870 h 2347128"/>
              <a:gd name="connsiteX77" fmla="*/ 3296017 w 6123804"/>
              <a:gd name="connsiteY77" fmla="*/ 684611 h 2347128"/>
              <a:gd name="connsiteX78" fmla="*/ 4586853 w 6123804"/>
              <a:gd name="connsiteY78" fmla="*/ 684611 h 2347128"/>
              <a:gd name="connsiteX79" fmla="*/ 4586853 w 6123804"/>
              <a:gd name="connsiteY79" fmla="*/ 255126 h 2347128"/>
              <a:gd name="connsiteX80" fmla="*/ 4407186 w 6123804"/>
              <a:gd name="connsiteY80" fmla="*/ 217742 h 2347128"/>
              <a:gd name="connsiteX81" fmla="*/ 3557697 w 6123804"/>
              <a:gd name="connsiteY81" fmla="*/ 150065 h 2347128"/>
              <a:gd name="connsiteX82" fmla="*/ 3419268 w 6123804"/>
              <a:gd name="connsiteY82" fmla="*/ 1 h 2347128"/>
              <a:gd name="connsiteX83" fmla="*/ 5400533 w 6123804"/>
              <a:gd name="connsiteY83" fmla="*/ 488723 h 2347128"/>
              <a:gd name="connsiteX84" fmla="*/ 5511032 w 6123804"/>
              <a:gd name="connsiteY84" fmla="*/ 528904 h 2347128"/>
              <a:gd name="connsiteX85" fmla="*/ 5872668 w 6123804"/>
              <a:gd name="connsiteY85" fmla="*/ 528904 h 2347128"/>
              <a:gd name="connsiteX86" fmla="*/ 5953032 w 6123804"/>
              <a:gd name="connsiteY86" fmla="*/ 609268 h 2347128"/>
              <a:gd name="connsiteX87" fmla="*/ 5953032 w 6123804"/>
              <a:gd name="connsiteY87" fmla="*/ 1116565 h 2347128"/>
              <a:gd name="connsiteX88" fmla="*/ 6123804 w 6123804"/>
              <a:gd name="connsiteY88" fmla="*/ 1267246 h 2347128"/>
              <a:gd name="connsiteX89" fmla="*/ 6123804 w 6123804"/>
              <a:gd name="connsiteY89" fmla="*/ 1699199 h 2347128"/>
              <a:gd name="connsiteX90" fmla="*/ 5716966 w 6123804"/>
              <a:gd name="connsiteY90" fmla="*/ 1869972 h 2347128"/>
              <a:gd name="connsiteX91" fmla="*/ 5465830 w 6123804"/>
              <a:gd name="connsiteY91" fmla="*/ 1869972 h 2347128"/>
              <a:gd name="connsiteX92" fmla="*/ 4958534 w 6123804"/>
              <a:gd name="connsiteY92" fmla="*/ 1362675 h 2347128"/>
              <a:gd name="connsiteX93" fmla="*/ 4451237 w 6123804"/>
              <a:gd name="connsiteY93" fmla="*/ 1869972 h 2347128"/>
              <a:gd name="connsiteX94" fmla="*/ 1648568 w 6123804"/>
              <a:gd name="connsiteY94" fmla="*/ 1869972 h 2347128"/>
              <a:gd name="connsiteX95" fmla="*/ 1648568 w 6123804"/>
              <a:gd name="connsiteY95" fmla="*/ 1859926 h 2347128"/>
              <a:gd name="connsiteX96" fmla="*/ 1141271 w 6123804"/>
              <a:gd name="connsiteY96" fmla="*/ 1352629 h 2347128"/>
              <a:gd name="connsiteX97" fmla="*/ 633974 w 6123804"/>
              <a:gd name="connsiteY97" fmla="*/ 1859926 h 2347128"/>
              <a:gd name="connsiteX98" fmla="*/ 633974 w 6123804"/>
              <a:gd name="connsiteY98" fmla="*/ 1869972 h 2347128"/>
              <a:gd name="connsiteX99" fmla="*/ 161844 w 6123804"/>
              <a:gd name="connsiteY99" fmla="*/ 1869972 h 2347128"/>
              <a:gd name="connsiteX100" fmla="*/ 1117 w 6123804"/>
              <a:gd name="connsiteY100" fmla="*/ 1714265 h 2347128"/>
              <a:gd name="connsiteX101" fmla="*/ 1117 w 6123804"/>
              <a:gd name="connsiteY101" fmla="*/ 1272266 h 2347128"/>
              <a:gd name="connsiteX102" fmla="*/ 362753 w 6123804"/>
              <a:gd name="connsiteY102" fmla="*/ 955838 h 2347128"/>
              <a:gd name="connsiteX103" fmla="*/ 1427568 w 6123804"/>
              <a:gd name="connsiteY103" fmla="*/ 709722 h 2347128"/>
              <a:gd name="connsiteX104" fmla="*/ 1653588 w 6123804"/>
              <a:gd name="connsiteY104" fmla="*/ 564066 h 2347128"/>
              <a:gd name="connsiteX105" fmla="*/ 3059948 w 6123804"/>
              <a:gd name="connsiteY105" fmla="*/ 1522 h 2347128"/>
              <a:gd name="connsiteX106" fmla="*/ 3419268 w 6123804"/>
              <a:gd name="connsiteY106" fmla="*/ 1 h 2347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6123804" h="2347128">
                <a:moveTo>
                  <a:pt x="4967585" y="1789607"/>
                </a:moveTo>
                <a:cubicBezTo>
                  <a:pt x="5014743" y="1789607"/>
                  <a:pt x="5052974" y="1827838"/>
                  <a:pt x="5052974" y="1874990"/>
                </a:cubicBezTo>
                <a:cubicBezTo>
                  <a:pt x="5052974" y="1922148"/>
                  <a:pt x="5014743" y="1960379"/>
                  <a:pt x="4967585" y="1960379"/>
                </a:cubicBezTo>
                <a:cubicBezTo>
                  <a:pt x="4920433" y="1960379"/>
                  <a:pt x="4882202" y="1922148"/>
                  <a:pt x="4882202" y="1874990"/>
                </a:cubicBezTo>
                <a:cubicBezTo>
                  <a:pt x="4882202" y="1827838"/>
                  <a:pt x="4920427" y="1789607"/>
                  <a:pt x="4967585" y="1789607"/>
                </a:cubicBezTo>
                <a:close/>
                <a:moveTo>
                  <a:pt x="1155349" y="1787094"/>
                </a:moveTo>
                <a:cubicBezTo>
                  <a:pt x="1202507" y="1787094"/>
                  <a:pt x="1240737" y="1825325"/>
                  <a:pt x="1240737" y="1872477"/>
                </a:cubicBezTo>
                <a:cubicBezTo>
                  <a:pt x="1240737" y="1919635"/>
                  <a:pt x="1202507" y="1957866"/>
                  <a:pt x="1155349" y="1957866"/>
                </a:cubicBezTo>
                <a:cubicBezTo>
                  <a:pt x="1108196" y="1957866"/>
                  <a:pt x="1069965" y="1919635"/>
                  <a:pt x="1069965" y="1872477"/>
                </a:cubicBezTo>
                <a:cubicBezTo>
                  <a:pt x="1069965" y="1825325"/>
                  <a:pt x="1108190" y="1787094"/>
                  <a:pt x="1155349" y="1787094"/>
                </a:cubicBezTo>
                <a:close/>
                <a:moveTo>
                  <a:pt x="4952787" y="1629150"/>
                </a:moveTo>
                <a:cubicBezTo>
                  <a:pt x="4893657" y="1629150"/>
                  <a:pt x="4834528" y="1651707"/>
                  <a:pt x="4789413" y="1696822"/>
                </a:cubicBezTo>
                <a:cubicBezTo>
                  <a:pt x="4699188" y="1787052"/>
                  <a:pt x="4699188" y="1933335"/>
                  <a:pt x="4789413" y="2023565"/>
                </a:cubicBezTo>
                <a:cubicBezTo>
                  <a:pt x="4879642" y="2113795"/>
                  <a:pt x="5025931" y="2113789"/>
                  <a:pt x="5116161" y="2023565"/>
                </a:cubicBezTo>
                <a:cubicBezTo>
                  <a:pt x="5206385" y="1933335"/>
                  <a:pt x="5206385" y="1787046"/>
                  <a:pt x="5116161" y="1696822"/>
                </a:cubicBezTo>
                <a:cubicBezTo>
                  <a:pt x="5071046" y="1651707"/>
                  <a:pt x="5011916" y="1629150"/>
                  <a:pt x="4952787" y="1629150"/>
                </a:cubicBezTo>
                <a:close/>
                <a:moveTo>
                  <a:pt x="1140550" y="1629150"/>
                </a:moveTo>
                <a:cubicBezTo>
                  <a:pt x="1081421" y="1629150"/>
                  <a:pt x="1022293" y="1651707"/>
                  <a:pt x="977180" y="1696822"/>
                </a:cubicBezTo>
                <a:cubicBezTo>
                  <a:pt x="886951" y="1787046"/>
                  <a:pt x="886951" y="1933335"/>
                  <a:pt x="977175" y="2023565"/>
                </a:cubicBezTo>
                <a:cubicBezTo>
                  <a:pt x="1067405" y="2113795"/>
                  <a:pt x="1213693" y="2113789"/>
                  <a:pt x="1303923" y="2023565"/>
                </a:cubicBezTo>
                <a:cubicBezTo>
                  <a:pt x="1394147" y="1933335"/>
                  <a:pt x="1394147" y="1787046"/>
                  <a:pt x="1303923" y="1696822"/>
                </a:cubicBezTo>
                <a:cubicBezTo>
                  <a:pt x="1258808" y="1651707"/>
                  <a:pt x="1199679" y="1629150"/>
                  <a:pt x="1140550" y="1629150"/>
                </a:cubicBezTo>
                <a:close/>
                <a:moveTo>
                  <a:pt x="4957543" y="1382766"/>
                </a:moveTo>
                <a:cubicBezTo>
                  <a:pt x="5223844" y="1382766"/>
                  <a:pt x="5439723" y="1598645"/>
                  <a:pt x="5439723" y="1864947"/>
                </a:cubicBezTo>
                <a:cubicBezTo>
                  <a:pt x="5439723" y="2131248"/>
                  <a:pt x="5223844" y="2347128"/>
                  <a:pt x="4957543" y="2347128"/>
                </a:cubicBezTo>
                <a:cubicBezTo>
                  <a:pt x="4691241" y="2347128"/>
                  <a:pt x="4475362" y="2131248"/>
                  <a:pt x="4475362" y="1864947"/>
                </a:cubicBezTo>
                <a:cubicBezTo>
                  <a:pt x="4475362" y="1598645"/>
                  <a:pt x="4691241" y="1382766"/>
                  <a:pt x="4957543" y="1382766"/>
                </a:cubicBezTo>
                <a:close/>
                <a:moveTo>
                  <a:pt x="1145305" y="1382766"/>
                </a:moveTo>
                <a:cubicBezTo>
                  <a:pt x="1406486" y="1382766"/>
                  <a:pt x="1622460" y="1598740"/>
                  <a:pt x="1627486" y="1864947"/>
                </a:cubicBezTo>
                <a:cubicBezTo>
                  <a:pt x="1627486" y="1864947"/>
                  <a:pt x="1627486" y="1869967"/>
                  <a:pt x="1627486" y="1874992"/>
                </a:cubicBezTo>
                <a:cubicBezTo>
                  <a:pt x="1617440" y="2131148"/>
                  <a:pt x="1406486" y="2342102"/>
                  <a:pt x="1145305" y="2342102"/>
                </a:cubicBezTo>
                <a:cubicBezTo>
                  <a:pt x="884124" y="2342102"/>
                  <a:pt x="668144" y="2136174"/>
                  <a:pt x="663124" y="1874992"/>
                </a:cubicBezTo>
                <a:cubicBezTo>
                  <a:pt x="663124" y="1874992"/>
                  <a:pt x="663124" y="1869967"/>
                  <a:pt x="663124" y="1864947"/>
                </a:cubicBezTo>
                <a:cubicBezTo>
                  <a:pt x="663124" y="1598740"/>
                  <a:pt x="879098" y="1382766"/>
                  <a:pt x="1145305" y="1382766"/>
                </a:cubicBezTo>
                <a:close/>
                <a:moveTo>
                  <a:pt x="46319" y="1206968"/>
                </a:moveTo>
                <a:cubicBezTo>
                  <a:pt x="46319" y="1242130"/>
                  <a:pt x="46319" y="1312448"/>
                  <a:pt x="46319" y="1377741"/>
                </a:cubicBezTo>
                <a:cubicBezTo>
                  <a:pt x="46319" y="1412902"/>
                  <a:pt x="71435" y="1438013"/>
                  <a:pt x="106592" y="1438013"/>
                </a:cubicBezTo>
                <a:lnTo>
                  <a:pt x="372798" y="1438013"/>
                </a:lnTo>
                <a:cubicBezTo>
                  <a:pt x="382838" y="1438013"/>
                  <a:pt x="392884" y="1432993"/>
                  <a:pt x="402934" y="1417923"/>
                </a:cubicBezTo>
                <a:lnTo>
                  <a:pt x="478273" y="1312448"/>
                </a:lnTo>
                <a:cubicBezTo>
                  <a:pt x="503389" y="1272266"/>
                  <a:pt x="488318" y="1206968"/>
                  <a:pt x="448136" y="1206968"/>
                </a:cubicBezTo>
                <a:cubicBezTo>
                  <a:pt x="448136" y="1206968"/>
                  <a:pt x="56365" y="1206968"/>
                  <a:pt x="46319" y="1206968"/>
                </a:cubicBezTo>
                <a:close/>
                <a:moveTo>
                  <a:pt x="3265881" y="910631"/>
                </a:moveTo>
                <a:cubicBezTo>
                  <a:pt x="3250810" y="910631"/>
                  <a:pt x="3235745" y="915656"/>
                  <a:pt x="3235745" y="920677"/>
                </a:cubicBezTo>
                <a:lnTo>
                  <a:pt x="3235745" y="1573630"/>
                </a:lnTo>
                <a:cubicBezTo>
                  <a:pt x="3235745" y="1578650"/>
                  <a:pt x="3250810" y="1583675"/>
                  <a:pt x="3265881" y="1583675"/>
                </a:cubicBezTo>
                <a:cubicBezTo>
                  <a:pt x="3280947" y="1583675"/>
                  <a:pt x="3290997" y="1578650"/>
                  <a:pt x="3296017" y="1573630"/>
                </a:cubicBezTo>
                <a:lnTo>
                  <a:pt x="3296017" y="920677"/>
                </a:lnTo>
                <a:cubicBezTo>
                  <a:pt x="3296017" y="915656"/>
                  <a:pt x="3280947" y="910631"/>
                  <a:pt x="3265881" y="910631"/>
                </a:cubicBezTo>
                <a:close/>
                <a:moveTo>
                  <a:pt x="5844415" y="740485"/>
                </a:moveTo>
                <a:cubicBezTo>
                  <a:pt x="5817418" y="734835"/>
                  <a:pt x="5784770" y="742369"/>
                  <a:pt x="5762169" y="764970"/>
                </a:cubicBezTo>
                <a:cubicBezTo>
                  <a:pt x="5671760" y="845333"/>
                  <a:pt x="5636604" y="925697"/>
                  <a:pt x="5601442" y="1016105"/>
                </a:cubicBezTo>
                <a:cubicBezTo>
                  <a:pt x="5581351" y="1066333"/>
                  <a:pt x="5616513" y="1116560"/>
                  <a:pt x="5671760" y="1116560"/>
                </a:cubicBezTo>
                <a:lnTo>
                  <a:pt x="5797325" y="1116560"/>
                </a:lnTo>
                <a:cubicBezTo>
                  <a:pt x="5862623" y="1121585"/>
                  <a:pt x="5892760" y="1066333"/>
                  <a:pt x="5892760" y="1006060"/>
                </a:cubicBezTo>
                <a:lnTo>
                  <a:pt x="5892760" y="795106"/>
                </a:lnTo>
                <a:cubicBezTo>
                  <a:pt x="5892760" y="764970"/>
                  <a:pt x="5871413" y="746135"/>
                  <a:pt x="5844415" y="740485"/>
                </a:cubicBezTo>
                <a:close/>
                <a:moveTo>
                  <a:pt x="2090561" y="420992"/>
                </a:moveTo>
                <a:lnTo>
                  <a:pt x="2054384" y="441949"/>
                </a:lnTo>
                <a:cubicBezTo>
                  <a:pt x="1978493" y="489037"/>
                  <a:pt x="1911000" y="536438"/>
                  <a:pt x="1849471" y="579131"/>
                </a:cubicBezTo>
                <a:cubicBezTo>
                  <a:pt x="1824360" y="599222"/>
                  <a:pt x="1779153" y="684611"/>
                  <a:pt x="1824360" y="684611"/>
                </a:cubicBezTo>
                <a:lnTo>
                  <a:pt x="2090561" y="684611"/>
                </a:lnTo>
                <a:close/>
                <a:moveTo>
                  <a:pt x="4647125" y="270679"/>
                </a:moveTo>
                <a:lnTo>
                  <a:pt x="4647125" y="684611"/>
                </a:lnTo>
                <a:lnTo>
                  <a:pt x="5139352" y="684611"/>
                </a:lnTo>
                <a:cubicBezTo>
                  <a:pt x="5199625" y="684611"/>
                  <a:pt x="5204645" y="574111"/>
                  <a:pt x="5104190" y="483703"/>
                </a:cubicBezTo>
                <a:cubicBezTo>
                  <a:pt x="5028065" y="416210"/>
                  <a:pt x="4925085" y="361961"/>
                  <a:pt x="4805501" y="318464"/>
                </a:cubicBezTo>
                <a:close/>
                <a:moveTo>
                  <a:pt x="3235745" y="153437"/>
                </a:moveTo>
                <a:lnTo>
                  <a:pt x="3179497" y="154899"/>
                </a:lnTo>
                <a:cubicBezTo>
                  <a:pt x="3085611" y="158364"/>
                  <a:pt x="3029812" y="162249"/>
                  <a:pt x="3029812" y="162249"/>
                </a:cubicBezTo>
                <a:cubicBezTo>
                  <a:pt x="2659386" y="162249"/>
                  <a:pt x="2387061" y="258386"/>
                  <a:pt x="2174821" y="372181"/>
                </a:cubicBezTo>
                <a:lnTo>
                  <a:pt x="2150833" y="386077"/>
                </a:lnTo>
                <a:lnTo>
                  <a:pt x="2150833" y="684611"/>
                </a:lnTo>
                <a:lnTo>
                  <a:pt x="3235745" y="684611"/>
                </a:lnTo>
                <a:close/>
                <a:moveTo>
                  <a:pt x="3557697" y="150065"/>
                </a:moveTo>
                <a:cubicBezTo>
                  <a:pt x="3481525" y="149226"/>
                  <a:pt x="3410446" y="149568"/>
                  <a:pt x="3346675" y="150553"/>
                </a:cubicBezTo>
                <a:lnTo>
                  <a:pt x="3296017" y="151870"/>
                </a:lnTo>
                <a:lnTo>
                  <a:pt x="3296017" y="684611"/>
                </a:lnTo>
                <a:lnTo>
                  <a:pt x="4586853" y="684611"/>
                </a:lnTo>
                <a:lnTo>
                  <a:pt x="4586853" y="255126"/>
                </a:lnTo>
                <a:lnTo>
                  <a:pt x="4407186" y="217742"/>
                </a:lnTo>
                <a:cubicBezTo>
                  <a:pt x="4122102" y="168778"/>
                  <a:pt x="3811604" y="152861"/>
                  <a:pt x="3557697" y="150065"/>
                </a:cubicBezTo>
                <a:close/>
                <a:moveTo>
                  <a:pt x="3419268" y="1"/>
                </a:moveTo>
                <a:cubicBezTo>
                  <a:pt x="4234792" y="-207"/>
                  <a:pt x="4890727" y="40445"/>
                  <a:pt x="5400533" y="488723"/>
                </a:cubicBezTo>
                <a:cubicBezTo>
                  <a:pt x="5430669" y="513839"/>
                  <a:pt x="5470851" y="528904"/>
                  <a:pt x="5511032" y="528904"/>
                </a:cubicBezTo>
                <a:lnTo>
                  <a:pt x="5872668" y="528904"/>
                </a:lnTo>
                <a:cubicBezTo>
                  <a:pt x="5917875" y="528904"/>
                  <a:pt x="5953032" y="564066"/>
                  <a:pt x="5953032" y="609268"/>
                </a:cubicBezTo>
                <a:lnTo>
                  <a:pt x="5953032" y="1116565"/>
                </a:lnTo>
                <a:cubicBezTo>
                  <a:pt x="6043440" y="1116565"/>
                  <a:pt x="6118784" y="1186883"/>
                  <a:pt x="6123804" y="1267246"/>
                </a:cubicBezTo>
                <a:lnTo>
                  <a:pt x="6123804" y="1699199"/>
                </a:lnTo>
                <a:lnTo>
                  <a:pt x="5716966" y="1869972"/>
                </a:lnTo>
                <a:lnTo>
                  <a:pt x="5465830" y="1869972"/>
                </a:lnTo>
                <a:cubicBezTo>
                  <a:pt x="5465830" y="1588700"/>
                  <a:pt x="5239806" y="1362675"/>
                  <a:pt x="4958534" y="1362675"/>
                </a:cubicBezTo>
                <a:cubicBezTo>
                  <a:pt x="4677262" y="1362675"/>
                  <a:pt x="4451237" y="1588700"/>
                  <a:pt x="4451237" y="1869972"/>
                </a:cubicBezTo>
                <a:lnTo>
                  <a:pt x="1648568" y="1869972"/>
                </a:lnTo>
                <a:cubicBezTo>
                  <a:pt x="1648568" y="1869972"/>
                  <a:pt x="1648568" y="1864946"/>
                  <a:pt x="1648568" y="1859926"/>
                </a:cubicBezTo>
                <a:cubicBezTo>
                  <a:pt x="1648568" y="1578654"/>
                  <a:pt x="1422543" y="1352629"/>
                  <a:pt x="1141271" y="1352629"/>
                </a:cubicBezTo>
                <a:cubicBezTo>
                  <a:pt x="859999" y="1352629"/>
                  <a:pt x="633974" y="1578654"/>
                  <a:pt x="633974" y="1859926"/>
                </a:cubicBezTo>
                <a:cubicBezTo>
                  <a:pt x="633974" y="1859926"/>
                  <a:pt x="633974" y="1864946"/>
                  <a:pt x="633974" y="1869972"/>
                </a:cubicBezTo>
                <a:lnTo>
                  <a:pt x="161844" y="1869972"/>
                </a:lnTo>
                <a:cubicBezTo>
                  <a:pt x="76455" y="1869972"/>
                  <a:pt x="1117" y="1799654"/>
                  <a:pt x="1117" y="1714265"/>
                </a:cubicBezTo>
                <a:lnTo>
                  <a:pt x="1117" y="1272266"/>
                </a:lnTo>
                <a:cubicBezTo>
                  <a:pt x="1117" y="1272266"/>
                  <a:pt x="-39065" y="1061312"/>
                  <a:pt x="362753" y="955838"/>
                </a:cubicBezTo>
                <a:cubicBezTo>
                  <a:pt x="654070" y="880494"/>
                  <a:pt x="1141271" y="785065"/>
                  <a:pt x="1427568" y="709722"/>
                </a:cubicBezTo>
                <a:cubicBezTo>
                  <a:pt x="1548113" y="679586"/>
                  <a:pt x="1588290" y="619313"/>
                  <a:pt x="1653588" y="564066"/>
                </a:cubicBezTo>
                <a:cubicBezTo>
                  <a:pt x="1844451" y="398314"/>
                  <a:pt x="2412020" y="6542"/>
                  <a:pt x="3059948" y="1522"/>
                </a:cubicBezTo>
                <a:cubicBezTo>
                  <a:pt x="3183005" y="894"/>
                  <a:pt x="3302765" y="30"/>
                  <a:pt x="3419268" y="1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29F56368-A7E9-4D7B-AD53-509F5EA26D4D}"/>
              </a:ext>
            </a:extLst>
          </p:cNvPr>
          <p:cNvGrpSpPr/>
          <p:nvPr/>
        </p:nvGrpSpPr>
        <p:grpSpPr>
          <a:xfrm>
            <a:off x="9106123" y="1676881"/>
            <a:ext cx="2508008" cy="1132579"/>
            <a:chOff x="5769895" y="1706056"/>
            <a:chExt cx="2508008" cy="1132579"/>
          </a:xfrm>
        </p:grpSpPr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D8D999F0-D7F0-4172-98C3-22D65C7B3F48}"/>
                </a:ext>
              </a:extLst>
            </p:cNvPr>
            <p:cNvSpPr txBox="1"/>
            <p:nvPr/>
          </p:nvSpPr>
          <p:spPr>
            <a:xfrm>
              <a:off x="5769895" y="1706056"/>
              <a:ext cx="89534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82%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grpSp>
          <p:nvGrpSpPr>
            <p:cNvPr id="304" name="Group 303">
              <a:extLst>
                <a:ext uri="{FF2B5EF4-FFF2-40B4-BE49-F238E27FC236}">
                  <a16:creationId xmlns:a16="http://schemas.microsoft.com/office/drawing/2014/main" id="{F73A03FC-AF19-4930-AAB2-F75D85C3C40E}"/>
                </a:ext>
              </a:extLst>
            </p:cNvPr>
            <p:cNvGrpSpPr/>
            <p:nvPr/>
          </p:nvGrpSpPr>
          <p:grpSpPr>
            <a:xfrm>
              <a:off x="5769895" y="2125421"/>
              <a:ext cx="2508008" cy="713214"/>
              <a:chOff x="6565695" y="2005884"/>
              <a:chExt cx="2037996" cy="713214"/>
            </a:xfrm>
          </p:grpSpPr>
          <p:sp>
            <p:nvSpPr>
              <p:cNvPr id="305" name="TextBox 304">
                <a:extLst>
                  <a:ext uri="{FF2B5EF4-FFF2-40B4-BE49-F238E27FC236}">
                    <a16:creationId xmlns:a16="http://schemas.microsoft.com/office/drawing/2014/main" id="{875C5C7B-58AD-4516-9908-73BD1E31BAB3}"/>
                  </a:ext>
                </a:extLst>
              </p:cNvPr>
              <p:cNvSpPr txBox="1"/>
              <p:nvPr/>
            </p:nvSpPr>
            <p:spPr>
              <a:xfrm>
                <a:off x="6565695" y="2257433"/>
                <a:ext cx="20379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</a:p>
            </p:txBody>
          </p:sp>
          <p:sp>
            <p:nvSpPr>
              <p:cNvPr id="306" name="TextBox 305">
                <a:extLst>
                  <a:ext uri="{FF2B5EF4-FFF2-40B4-BE49-F238E27FC236}">
                    <a16:creationId xmlns:a16="http://schemas.microsoft.com/office/drawing/2014/main" id="{4B409157-0137-40E0-B9F2-ECECC6CBC797}"/>
                  </a:ext>
                </a:extLst>
              </p:cNvPr>
              <p:cNvSpPr txBox="1"/>
              <p:nvPr/>
            </p:nvSpPr>
            <p:spPr>
              <a:xfrm>
                <a:off x="6565695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07" name="Group 306">
            <a:extLst>
              <a:ext uri="{FF2B5EF4-FFF2-40B4-BE49-F238E27FC236}">
                <a16:creationId xmlns:a16="http://schemas.microsoft.com/office/drawing/2014/main" id="{409ACF13-97F4-4173-BFA7-4CB9869D0017}"/>
              </a:ext>
            </a:extLst>
          </p:cNvPr>
          <p:cNvGrpSpPr/>
          <p:nvPr/>
        </p:nvGrpSpPr>
        <p:grpSpPr>
          <a:xfrm>
            <a:off x="9106123" y="2852876"/>
            <a:ext cx="2508008" cy="1132579"/>
            <a:chOff x="5769895" y="1706056"/>
            <a:chExt cx="2508008" cy="1132579"/>
          </a:xfrm>
        </p:grpSpPr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3861E55D-87BF-4EEE-A8A7-9BA8F3C70AF4}"/>
                </a:ext>
              </a:extLst>
            </p:cNvPr>
            <p:cNvSpPr txBox="1"/>
            <p:nvPr/>
          </p:nvSpPr>
          <p:spPr>
            <a:xfrm>
              <a:off x="5769895" y="1706056"/>
              <a:ext cx="89534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cs typeface="Arial" pitchFamily="34" charset="0"/>
                </a:rPr>
                <a:t>90%</a:t>
              </a:r>
              <a:endParaRPr lang="ko-KR" altLang="en-US" sz="2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grpSp>
          <p:nvGrpSpPr>
            <p:cNvPr id="309" name="Group 308">
              <a:extLst>
                <a:ext uri="{FF2B5EF4-FFF2-40B4-BE49-F238E27FC236}">
                  <a16:creationId xmlns:a16="http://schemas.microsoft.com/office/drawing/2014/main" id="{6389F857-19BA-40E6-B06B-9B300A8FBD6E}"/>
                </a:ext>
              </a:extLst>
            </p:cNvPr>
            <p:cNvGrpSpPr/>
            <p:nvPr/>
          </p:nvGrpSpPr>
          <p:grpSpPr>
            <a:xfrm>
              <a:off x="5769895" y="2125421"/>
              <a:ext cx="2508008" cy="713214"/>
              <a:chOff x="6565695" y="2005884"/>
              <a:chExt cx="2037996" cy="713214"/>
            </a:xfrm>
          </p:grpSpPr>
          <p:sp>
            <p:nvSpPr>
              <p:cNvPr id="310" name="TextBox 309">
                <a:extLst>
                  <a:ext uri="{FF2B5EF4-FFF2-40B4-BE49-F238E27FC236}">
                    <a16:creationId xmlns:a16="http://schemas.microsoft.com/office/drawing/2014/main" id="{5307F133-DE93-4082-8FD2-E4FADDB703DE}"/>
                  </a:ext>
                </a:extLst>
              </p:cNvPr>
              <p:cNvSpPr txBox="1"/>
              <p:nvPr/>
            </p:nvSpPr>
            <p:spPr>
              <a:xfrm>
                <a:off x="6565695" y="2257433"/>
                <a:ext cx="20379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</a:p>
            </p:txBody>
          </p:sp>
          <p:sp>
            <p:nvSpPr>
              <p:cNvPr id="311" name="TextBox 310">
                <a:extLst>
                  <a:ext uri="{FF2B5EF4-FFF2-40B4-BE49-F238E27FC236}">
                    <a16:creationId xmlns:a16="http://schemas.microsoft.com/office/drawing/2014/main" id="{42DDC1AD-7F88-4DCC-BF02-95A21B6773C5}"/>
                  </a:ext>
                </a:extLst>
              </p:cNvPr>
              <p:cNvSpPr txBox="1"/>
              <p:nvPr/>
            </p:nvSpPr>
            <p:spPr>
              <a:xfrm>
                <a:off x="6565695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12" name="Group 311">
            <a:extLst>
              <a:ext uri="{FF2B5EF4-FFF2-40B4-BE49-F238E27FC236}">
                <a16:creationId xmlns:a16="http://schemas.microsoft.com/office/drawing/2014/main" id="{5E83C5E5-61D6-41D8-841E-A36BE6DE8F9C}"/>
              </a:ext>
            </a:extLst>
          </p:cNvPr>
          <p:cNvGrpSpPr/>
          <p:nvPr/>
        </p:nvGrpSpPr>
        <p:grpSpPr>
          <a:xfrm>
            <a:off x="9106123" y="4028871"/>
            <a:ext cx="2508008" cy="1132579"/>
            <a:chOff x="5769895" y="1706056"/>
            <a:chExt cx="2508008" cy="1132579"/>
          </a:xfrm>
        </p:grpSpPr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742416FF-002E-4510-B7C7-238A32E4357B}"/>
                </a:ext>
              </a:extLst>
            </p:cNvPr>
            <p:cNvSpPr txBox="1"/>
            <p:nvPr/>
          </p:nvSpPr>
          <p:spPr>
            <a:xfrm>
              <a:off x="5769895" y="1706056"/>
              <a:ext cx="89534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  <a:cs typeface="Arial" pitchFamily="34" charset="0"/>
                </a:rPr>
                <a:t>65%</a:t>
              </a:r>
              <a:endParaRPr lang="ko-KR" altLang="en-US" sz="2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grpSp>
          <p:nvGrpSpPr>
            <p:cNvPr id="314" name="Group 313">
              <a:extLst>
                <a:ext uri="{FF2B5EF4-FFF2-40B4-BE49-F238E27FC236}">
                  <a16:creationId xmlns:a16="http://schemas.microsoft.com/office/drawing/2014/main" id="{60FA36BB-34B5-47E1-8002-496B7277F28B}"/>
                </a:ext>
              </a:extLst>
            </p:cNvPr>
            <p:cNvGrpSpPr/>
            <p:nvPr/>
          </p:nvGrpSpPr>
          <p:grpSpPr>
            <a:xfrm>
              <a:off x="5769895" y="2125421"/>
              <a:ext cx="2508008" cy="713214"/>
              <a:chOff x="6565695" y="2005884"/>
              <a:chExt cx="2037996" cy="713214"/>
            </a:xfrm>
          </p:grpSpPr>
          <p:sp>
            <p:nvSpPr>
              <p:cNvPr id="315" name="TextBox 314">
                <a:extLst>
                  <a:ext uri="{FF2B5EF4-FFF2-40B4-BE49-F238E27FC236}">
                    <a16:creationId xmlns:a16="http://schemas.microsoft.com/office/drawing/2014/main" id="{386A9F18-BEEF-46CB-8526-7FD1170C222A}"/>
                  </a:ext>
                </a:extLst>
              </p:cNvPr>
              <p:cNvSpPr txBox="1"/>
              <p:nvPr/>
            </p:nvSpPr>
            <p:spPr>
              <a:xfrm>
                <a:off x="6565695" y="2257433"/>
                <a:ext cx="20379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</a:p>
            </p:txBody>
          </p:sp>
          <p:sp>
            <p:nvSpPr>
              <p:cNvPr id="316" name="TextBox 315">
                <a:extLst>
                  <a:ext uri="{FF2B5EF4-FFF2-40B4-BE49-F238E27FC236}">
                    <a16:creationId xmlns:a16="http://schemas.microsoft.com/office/drawing/2014/main" id="{E95DD562-4050-44FC-A123-5B1A30CD7289}"/>
                  </a:ext>
                </a:extLst>
              </p:cNvPr>
              <p:cNvSpPr txBox="1"/>
              <p:nvPr/>
            </p:nvSpPr>
            <p:spPr>
              <a:xfrm>
                <a:off x="6565695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17" name="Group 316">
            <a:extLst>
              <a:ext uri="{FF2B5EF4-FFF2-40B4-BE49-F238E27FC236}">
                <a16:creationId xmlns:a16="http://schemas.microsoft.com/office/drawing/2014/main" id="{1881E31F-49EC-4138-9FF3-72CD00F1403F}"/>
              </a:ext>
            </a:extLst>
          </p:cNvPr>
          <p:cNvGrpSpPr/>
          <p:nvPr/>
        </p:nvGrpSpPr>
        <p:grpSpPr>
          <a:xfrm>
            <a:off x="9106123" y="5204867"/>
            <a:ext cx="2508008" cy="1132579"/>
            <a:chOff x="5769895" y="1706056"/>
            <a:chExt cx="2508008" cy="1132579"/>
          </a:xfrm>
        </p:grpSpPr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AB18F378-0DCA-4866-99EB-8E12C6C6A0C9}"/>
                </a:ext>
              </a:extLst>
            </p:cNvPr>
            <p:cNvSpPr txBox="1"/>
            <p:nvPr/>
          </p:nvSpPr>
          <p:spPr>
            <a:xfrm>
              <a:off x="5769895" y="1706056"/>
              <a:ext cx="89534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55%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grpSp>
          <p:nvGrpSpPr>
            <p:cNvPr id="319" name="Group 318">
              <a:extLst>
                <a:ext uri="{FF2B5EF4-FFF2-40B4-BE49-F238E27FC236}">
                  <a16:creationId xmlns:a16="http://schemas.microsoft.com/office/drawing/2014/main" id="{9A125EC4-7AB2-43FB-9260-F7A58A887D33}"/>
                </a:ext>
              </a:extLst>
            </p:cNvPr>
            <p:cNvGrpSpPr/>
            <p:nvPr/>
          </p:nvGrpSpPr>
          <p:grpSpPr>
            <a:xfrm>
              <a:off x="5769895" y="2125421"/>
              <a:ext cx="2508008" cy="713214"/>
              <a:chOff x="6565695" y="2005884"/>
              <a:chExt cx="2037996" cy="713214"/>
            </a:xfrm>
          </p:grpSpPr>
          <p:sp>
            <p:nvSpPr>
              <p:cNvPr id="320" name="TextBox 319">
                <a:extLst>
                  <a:ext uri="{FF2B5EF4-FFF2-40B4-BE49-F238E27FC236}">
                    <a16:creationId xmlns:a16="http://schemas.microsoft.com/office/drawing/2014/main" id="{251A4026-096A-4B5E-A530-1E0528CCF86C}"/>
                  </a:ext>
                </a:extLst>
              </p:cNvPr>
              <p:cNvSpPr txBox="1"/>
              <p:nvPr/>
            </p:nvSpPr>
            <p:spPr>
              <a:xfrm>
                <a:off x="6565695" y="2257433"/>
                <a:ext cx="20379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</a:p>
            </p:txBody>
          </p:sp>
          <p:sp>
            <p:nvSpPr>
              <p:cNvPr id="321" name="TextBox 320">
                <a:extLst>
                  <a:ext uri="{FF2B5EF4-FFF2-40B4-BE49-F238E27FC236}">
                    <a16:creationId xmlns:a16="http://schemas.microsoft.com/office/drawing/2014/main" id="{F62EAA90-AC47-4907-B84F-A941B47D82A1}"/>
                  </a:ext>
                </a:extLst>
              </p:cNvPr>
              <p:cNvSpPr txBox="1"/>
              <p:nvPr/>
            </p:nvSpPr>
            <p:spPr>
              <a:xfrm>
                <a:off x="6565695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138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17</cp:revision>
  <dcterms:created xsi:type="dcterms:W3CDTF">2018-02-18T19:39:47Z</dcterms:created>
  <dcterms:modified xsi:type="dcterms:W3CDTF">2021-04-15T04:55:05Z</dcterms:modified>
</cp:coreProperties>
</file>