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3CF5-48E4-8BB0-3403F1E2F541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3-3CF5-48E4-8BB0-3403F1E2F541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5-3CF5-48E4-8BB0-3403F1E2F541}"/>
              </c:ext>
            </c:extLst>
          </c:dPt>
          <c:cat>
            <c:strRef>
              <c:f>Sheet1!$A$2:$A$4</c:f>
              <c:strCache>
                <c:ptCount val="3"/>
                <c:pt idx="0">
                  <c:v>Text A</c:v>
                </c:pt>
                <c:pt idx="1">
                  <c:v>Text B</c:v>
                </c:pt>
                <c:pt idx="2">
                  <c:v>Text 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</c:v>
                </c:pt>
                <c:pt idx="1">
                  <c:v>3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CF5-48E4-8BB0-3403F1E2F5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36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F426-4AE6-8982-6C0824D54693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3-F426-4AE6-8982-6C0824D54693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5-F426-4AE6-8982-6C0824D54693}"/>
              </c:ext>
            </c:extLst>
          </c:dPt>
          <c:cat>
            <c:strRef>
              <c:f>Sheet1!$A$2:$A$4</c:f>
              <c:strCache>
                <c:ptCount val="3"/>
                <c:pt idx="0">
                  <c:v>Text A</c:v>
                </c:pt>
                <c:pt idx="1">
                  <c:v>Text B</c:v>
                </c:pt>
                <c:pt idx="2">
                  <c:v>Text 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</c:v>
                </c:pt>
                <c:pt idx="1">
                  <c:v>3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426-4AE6-8982-6C0824D546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36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0912AA97-D1A0-440A-98C8-ED0726311CD6}"/>
              </a:ext>
            </a:extLst>
          </p:cNvPr>
          <p:cNvGrpSpPr/>
          <p:nvPr/>
        </p:nvGrpSpPr>
        <p:grpSpPr>
          <a:xfrm>
            <a:off x="1797725" y="1587521"/>
            <a:ext cx="2758011" cy="2693439"/>
            <a:chOff x="720701" y="2108847"/>
            <a:chExt cx="3854497" cy="3764255"/>
          </a:xfrm>
        </p:grpSpPr>
        <p:graphicFrame>
          <p:nvGraphicFramePr>
            <p:cNvPr id="157" name="Chart 156">
              <a:extLst>
                <a:ext uri="{FF2B5EF4-FFF2-40B4-BE49-F238E27FC236}">
                  <a16:creationId xmlns:a16="http://schemas.microsoft.com/office/drawing/2014/main" id="{ED8913B3-FCF9-4547-A1FC-110744921CBD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160864607"/>
                </p:ext>
              </p:extLst>
            </p:nvPr>
          </p:nvGraphicFramePr>
          <p:xfrm>
            <a:off x="720701" y="2108847"/>
            <a:ext cx="3854497" cy="376425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DB24CE5D-3243-44B7-981A-D171C463E1E8}"/>
                </a:ext>
              </a:extLst>
            </p:cNvPr>
            <p:cNvSpPr/>
            <p:nvPr/>
          </p:nvSpPr>
          <p:spPr>
            <a:xfrm>
              <a:off x="1683972" y="3026997"/>
              <a:ext cx="1927954" cy="1927954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2F5DF4AE-4C91-411F-9A57-7DD1D45001CB}"/>
              </a:ext>
            </a:extLst>
          </p:cNvPr>
          <p:cNvGrpSpPr/>
          <p:nvPr/>
        </p:nvGrpSpPr>
        <p:grpSpPr>
          <a:xfrm>
            <a:off x="7636264" y="1587521"/>
            <a:ext cx="2758011" cy="2693439"/>
            <a:chOff x="720701" y="2108847"/>
            <a:chExt cx="3854497" cy="3764255"/>
          </a:xfrm>
        </p:grpSpPr>
        <p:graphicFrame>
          <p:nvGraphicFramePr>
            <p:cNvPr id="160" name="Chart 159">
              <a:extLst>
                <a:ext uri="{FF2B5EF4-FFF2-40B4-BE49-F238E27FC236}">
                  <a16:creationId xmlns:a16="http://schemas.microsoft.com/office/drawing/2014/main" id="{64B214D0-94E7-4CD2-A03A-7B8D1D1223EC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494269321"/>
                </p:ext>
              </p:extLst>
            </p:nvPr>
          </p:nvGraphicFramePr>
          <p:xfrm>
            <a:off x="720701" y="2108847"/>
            <a:ext cx="3854497" cy="376425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C9EB9A2F-D34E-453C-9CF1-8A193E75D3AF}"/>
                </a:ext>
              </a:extLst>
            </p:cNvPr>
            <p:cNvSpPr/>
            <p:nvPr/>
          </p:nvSpPr>
          <p:spPr>
            <a:xfrm>
              <a:off x="1683972" y="3026997"/>
              <a:ext cx="1927954" cy="1927954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62" name="Elbow Connector 9">
            <a:extLst>
              <a:ext uri="{FF2B5EF4-FFF2-40B4-BE49-F238E27FC236}">
                <a16:creationId xmlns:a16="http://schemas.microsoft.com/office/drawing/2014/main" id="{F0AD6B82-3B0D-43B5-A812-2E4CDA8255E0}"/>
              </a:ext>
            </a:extLst>
          </p:cNvPr>
          <p:cNvCxnSpPr/>
          <p:nvPr/>
        </p:nvCxnSpPr>
        <p:spPr>
          <a:xfrm>
            <a:off x="4139300" y="2951083"/>
            <a:ext cx="936104" cy="232732"/>
          </a:xfrm>
          <a:prstGeom prst="bentConnector3">
            <a:avLst>
              <a:gd name="adj1" fmla="val 99858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972F64F8-03B9-4CD3-969B-7650E824D80F}"/>
              </a:ext>
            </a:extLst>
          </p:cNvPr>
          <p:cNvGrpSpPr/>
          <p:nvPr/>
        </p:nvGrpSpPr>
        <p:grpSpPr>
          <a:xfrm>
            <a:off x="5164164" y="2853164"/>
            <a:ext cx="1400519" cy="672968"/>
            <a:chOff x="3243489" y="1963944"/>
            <a:chExt cx="1400519" cy="672968"/>
          </a:xfrm>
        </p:grpSpPr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3DBFFB6A-A0B4-4AD9-A259-091C50212595}"/>
                </a:ext>
              </a:extLst>
            </p:cNvPr>
            <p:cNvSpPr txBox="1"/>
            <p:nvPr/>
          </p:nvSpPr>
          <p:spPr>
            <a:xfrm>
              <a:off x="3243489" y="1963944"/>
              <a:ext cx="140051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50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%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C2173013-177A-44EB-A1BB-D4A6A6BF4BA4}"/>
                </a:ext>
              </a:extLst>
            </p:cNvPr>
            <p:cNvSpPr txBox="1"/>
            <p:nvPr/>
          </p:nvSpPr>
          <p:spPr>
            <a:xfrm>
              <a:off x="3243489" y="2329135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166" name="Elbow Connector 16">
            <a:extLst>
              <a:ext uri="{FF2B5EF4-FFF2-40B4-BE49-F238E27FC236}">
                <a16:creationId xmlns:a16="http://schemas.microsoft.com/office/drawing/2014/main" id="{66579D02-40C8-4A1C-BE7A-FE743A6C43A0}"/>
              </a:ext>
            </a:extLst>
          </p:cNvPr>
          <p:cNvCxnSpPr>
            <a:cxnSpLocks/>
          </p:cNvCxnSpPr>
          <p:nvPr/>
        </p:nvCxnSpPr>
        <p:spPr>
          <a:xfrm flipV="1">
            <a:off x="1791924" y="3449734"/>
            <a:ext cx="550536" cy="226015"/>
          </a:xfrm>
          <a:prstGeom prst="bentConnector3">
            <a:avLst>
              <a:gd name="adj1" fmla="val 1556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5430B00A-CC77-4809-B123-13DB29B27BF7}"/>
              </a:ext>
            </a:extLst>
          </p:cNvPr>
          <p:cNvGrpSpPr/>
          <p:nvPr/>
        </p:nvGrpSpPr>
        <p:grpSpPr>
          <a:xfrm>
            <a:off x="915622" y="3517483"/>
            <a:ext cx="1422991" cy="672968"/>
            <a:chOff x="3243489" y="1963944"/>
            <a:chExt cx="1422991" cy="672968"/>
          </a:xfrm>
        </p:grpSpPr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32194930-65E6-4CC2-8209-AEA63942372F}"/>
                </a:ext>
              </a:extLst>
            </p:cNvPr>
            <p:cNvSpPr txBox="1"/>
            <p:nvPr/>
          </p:nvSpPr>
          <p:spPr>
            <a:xfrm>
              <a:off x="3243489" y="1963944"/>
              <a:ext cx="12789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30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%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6D6C83AC-6002-4969-A668-B6749B1FFC04}"/>
                </a:ext>
              </a:extLst>
            </p:cNvPr>
            <p:cNvSpPr txBox="1"/>
            <p:nvPr/>
          </p:nvSpPr>
          <p:spPr>
            <a:xfrm>
              <a:off x="3243489" y="2329135"/>
              <a:ext cx="142299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170" name="Elbow Connector 33">
            <a:extLst>
              <a:ext uri="{FF2B5EF4-FFF2-40B4-BE49-F238E27FC236}">
                <a16:creationId xmlns:a16="http://schemas.microsoft.com/office/drawing/2014/main" id="{A0168C07-B404-4061-A76C-EA64258B0FA6}"/>
              </a:ext>
            </a:extLst>
          </p:cNvPr>
          <p:cNvCxnSpPr>
            <a:cxnSpLocks/>
          </p:cNvCxnSpPr>
          <p:nvPr/>
        </p:nvCxnSpPr>
        <p:spPr>
          <a:xfrm rot="10800000">
            <a:off x="7743828" y="1959493"/>
            <a:ext cx="676273" cy="405401"/>
          </a:xfrm>
          <a:prstGeom prst="bentConnector3">
            <a:avLst>
              <a:gd name="adj1" fmla="val 50000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5578346F-8B2F-4C95-B39D-4E6343063694}"/>
              </a:ext>
            </a:extLst>
          </p:cNvPr>
          <p:cNvGrpSpPr/>
          <p:nvPr/>
        </p:nvGrpSpPr>
        <p:grpSpPr>
          <a:xfrm>
            <a:off x="6066679" y="1718138"/>
            <a:ext cx="1356316" cy="672968"/>
            <a:chOff x="3204187" y="1963944"/>
            <a:chExt cx="1356316" cy="672968"/>
          </a:xfrm>
        </p:grpSpPr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C5A85102-4EAC-488B-898B-6682CC6EE1C5}"/>
                </a:ext>
              </a:extLst>
            </p:cNvPr>
            <p:cNvSpPr txBox="1"/>
            <p:nvPr/>
          </p:nvSpPr>
          <p:spPr>
            <a:xfrm>
              <a:off x="3243489" y="1963944"/>
              <a:ext cx="131701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20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%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DAA867A6-93D0-4C54-A348-A66259A3AD4A}"/>
                </a:ext>
              </a:extLst>
            </p:cNvPr>
            <p:cNvSpPr txBox="1"/>
            <p:nvPr/>
          </p:nvSpPr>
          <p:spPr>
            <a:xfrm>
              <a:off x="3204187" y="2329135"/>
              <a:ext cx="13563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174" name="Elbow Connector 38">
            <a:extLst>
              <a:ext uri="{FF2B5EF4-FFF2-40B4-BE49-F238E27FC236}">
                <a16:creationId xmlns:a16="http://schemas.microsoft.com/office/drawing/2014/main" id="{A2B98D67-B4BC-4877-A0BE-DEEBF2B533EA}"/>
              </a:ext>
            </a:extLst>
          </p:cNvPr>
          <p:cNvCxnSpPr>
            <a:cxnSpLocks/>
          </p:cNvCxnSpPr>
          <p:nvPr/>
        </p:nvCxnSpPr>
        <p:spPr>
          <a:xfrm rot="10800000" flipV="1">
            <a:off x="7492248" y="3458440"/>
            <a:ext cx="726551" cy="358677"/>
          </a:xfrm>
          <a:prstGeom prst="bentConnector3">
            <a:avLst>
              <a:gd name="adj1" fmla="val 101129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5" name="Group 174">
            <a:extLst>
              <a:ext uri="{FF2B5EF4-FFF2-40B4-BE49-F238E27FC236}">
                <a16:creationId xmlns:a16="http://schemas.microsoft.com/office/drawing/2014/main" id="{F3EE8543-25CD-44E7-82F3-99276D82C02E}"/>
              </a:ext>
            </a:extLst>
          </p:cNvPr>
          <p:cNvGrpSpPr/>
          <p:nvPr/>
        </p:nvGrpSpPr>
        <p:grpSpPr>
          <a:xfrm>
            <a:off x="6031994" y="3526189"/>
            <a:ext cx="1392536" cy="672968"/>
            <a:chOff x="3118431" y="1963944"/>
            <a:chExt cx="1392536" cy="672968"/>
          </a:xfrm>
        </p:grpSpPr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16565797-CF31-4C41-AEF0-26BDAB8A8A86}"/>
                </a:ext>
              </a:extLst>
            </p:cNvPr>
            <p:cNvSpPr txBox="1"/>
            <p:nvPr/>
          </p:nvSpPr>
          <p:spPr>
            <a:xfrm>
              <a:off x="3243489" y="1963944"/>
              <a:ext cx="126747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30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%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8F075647-6E04-4DB8-9EF0-28188F7E1FDE}"/>
                </a:ext>
              </a:extLst>
            </p:cNvPr>
            <p:cNvSpPr txBox="1"/>
            <p:nvPr/>
          </p:nvSpPr>
          <p:spPr>
            <a:xfrm>
              <a:off x="3118431" y="2329135"/>
              <a:ext cx="13925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178" name="Elbow Connector 9">
            <a:extLst>
              <a:ext uri="{FF2B5EF4-FFF2-40B4-BE49-F238E27FC236}">
                <a16:creationId xmlns:a16="http://schemas.microsoft.com/office/drawing/2014/main" id="{225D3594-1B76-4233-973A-3112F99F8157}"/>
              </a:ext>
            </a:extLst>
          </p:cNvPr>
          <p:cNvCxnSpPr>
            <a:cxnSpLocks/>
          </p:cNvCxnSpPr>
          <p:nvPr/>
        </p:nvCxnSpPr>
        <p:spPr>
          <a:xfrm flipV="1">
            <a:off x="9685062" y="3391367"/>
            <a:ext cx="936104" cy="232732"/>
          </a:xfrm>
          <a:prstGeom prst="bentConnector3">
            <a:avLst>
              <a:gd name="adj1" fmla="val 99858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9" name="Group 178">
            <a:extLst>
              <a:ext uri="{FF2B5EF4-FFF2-40B4-BE49-F238E27FC236}">
                <a16:creationId xmlns:a16="http://schemas.microsoft.com/office/drawing/2014/main" id="{C87B933A-FB1B-4A95-9FC7-729284894E2D}"/>
              </a:ext>
            </a:extLst>
          </p:cNvPr>
          <p:cNvGrpSpPr/>
          <p:nvPr/>
        </p:nvGrpSpPr>
        <p:grpSpPr>
          <a:xfrm>
            <a:off x="10377968" y="2501716"/>
            <a:ext cx="1400519" cy="672968"/>
            <a:chOff x="3243489" y="1963944"/>
            <a:chExt cx="1400519" cy="672968"/>
          </a:xfrm>
        </p:grpSpPr>
        <p:sp>
          <p:nvSpPr>
            <p:cNvPr id="180" name="TextBox 179">
              <a:extLst>
                <a:ext uri="{FF2B5EF4-FFF2-40B4-BE49-F238E27FC236}">
                  <a16:creationId xmlns:a16="http://schemas.microsoft.com/office/drawing/2014/main" id="{6C4F1C4C-30E2-4DCC-8F23-804C743B101A}"/>
                </a:ext>
              </a:extLst>
            </p:cNvPr>
            <p:cNvSpPr txBox="1"/>
            <p:nvPr/>
          </p:nvSpPr>
          <p:spPr>
            <a:xfrm>
              <a:off x="3243489" y="1963944"/>
              <a:ext cx="140051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50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%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9A8F2E84-5D92-460A-91A4-96A797E2E020}"/>
                </a:ext>
              </a:extLst>
            </p:cNvPr>
            <p:cNvSpPr txBox="1"/>
            <p:nvPr/>
          </p:nvSpPr>
          <p:spPr>
            <a:xfrm>
              <a:off x="3243489" y="2329135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182" name="Elbow Connector 33">
            <a:extLst>
              <a:ext uri="{FF2B5EF4-FFF2-40B4-BE49-F238E27FC236}">
                <a16:creationId xmlns:a16="http://schemas.microsoft.com/office/drawing/2014/main" id="{8941D67F-EFC6-41A3-81D7-58BB775FEE54}"/>
              </a:ext>
            </a:extLst>
          </p:cNvPr>
          <p:cNvCxnSpPr>
            <a:cxnSpLocks/>
          </p:cNvCxnSpPr>
          <p:nvPr/>
        </p:nvCxnSpPr>
        <p:spPr>
          <a:xfrm rot="10800000">
            <a:off x="2083374" y="1904807"/>
            <a:ext cx="532902" cy="398938"/>
          </a:xfrm>
          <a:prstGeom prst="bentConnector3">
            <a:avLst>
              <a:gd name="adj1" fmla="val 50000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A337EC0F-8E7C-4B55-A915-87355660C9CB}"/>
              </a:ext>
            </a:extLst>
          </p:cNvPr>
          <p:cNvGrpSpPr/>
          <p:nvPr/>
        </p:nvGrpSpPr>
        <p:grpSpPr>
          <a:xfrm>
            <a:off x="651533" y="1572750"/>
            <a:ext cx="1356316" cy="672968"/>
            <a:chOff x="3204187" y="1963944"/>
            <a:chExt cx="1356316" cy="672968"/>
          </a:xfrm>
        </p:grpSpPr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08EB16C5-5BEC-44B8-99DB-1B104779E216}"/>
                </a:ext>
              </a:extLst>
            </p:cNvPr>
            <p:cNvSpPr txBox="1"/>
            <p:nvPr/>
          </p:nvSpPr>
          <p:spPr>
            <a:xfrm>
              <a:off x="3243489" y="1963944"/>
              <a:ext cx="131701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20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%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85" name="TextBox 184">
              <a:extLst>
                <a:ext uri="{FF2B5EF4-FFF2-40B4-BE49-F238E27FC236}">
                  <a16:creationId xmlns:a16="http://schemas.microsoft.com/office/drawing/2014/main" id="{92397F30-42A8-4403-B38A-CCF5820D9883}"/>
                </a:ext>
              </a:extLst>
            </p:cNvPr>
            <p:cNvSpPr txBox="1"/>
            <p:nvPr/>
          </p:nvSpPr>
          <p:spPr>
            <a:xfrm>
              <a:off x="3204187" y="2329135"/>
              <a:ext cx="13563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86" name="Rounded Rectangle 27">
            <a:extLst>
              <a:ext uri="{FF2B5EF4-FFF2-40B4-BE49-F238E27FC236}">
                <a16:creationId xmlns:a16="http://schemas.microsoft.com/office/drawing/2014/main" id="{7C43E2A2-C1AB-4E7C-82D6-1CC2076E76D3}"/>
              </a:ext>
            </a:extLst>
          </p:cNvPr>
          <p:cNvSpPr/>
          <p:nvPr/>
        </p:nvSpPr>
        <p:spPr>
          <a:xfrm>
            <a:off x="3005311" y="2752163"/>
            <a:ext cx="398799" cy="30633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7" name="Rounded Rectangle 7">
            <a:extLst>
              <a:ext uri="{FF2B5EF4-FFF2-40B4-BE49-F238E27FC236}">
                <a16:creationId xmlns:a16="http://schemas.microsoft.com/office/drawing/2014/main" id="{260293CB-4524-41EC-8C13-0503E89E514E}"/>
              </a:ext>
            </a:extLst>
          </p:cNvPr>
          <p:cNvSpPr/>
          <p:nvPr/>
        </p:nvSpPr>
        <p:spPr>
          <a:xfrm>
            <a:off x="8846867" y="2742075"/>
            <a:ext cx="405454" cy="349902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D4EE256B-4CBC-4AF7-B8F6-779D9A4A535C}"/>
              </a:ext>
            </a:extLst>
          </p:cNvPr>
          <p:cNvGrpSpPr/>
          <p:nvPr/>
        </p:nvGrpSpPr>
        <p:grpSpPr>
          <a:xfrm>
            <a:off x="1019842" y="4537745"/>
            <a:ext cx="4768535" cy="1616930"/>
            <a:chOff x="720000" y="4898547"/>
            <a:chExt cx="5796216" cy="1425288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89" name="Rectangle 188">
              <a:extLst>
                <a:ext uri="{FF2B5EF4-FFF2-40B4-BE49-F238E27FC236}">
                  <a16:creationId xmlns:a16="http://schemas.microsoft.com/office/drawing/2014/main" id="{A1A698B9-D83F-4F94-89B0-17D85F2BC657}"/>
                </a:ext>
              </a:extLst>
            </p:cNvPr>
            <p:cNvSpPr/>
            <p:nvPr/>
          </p:nvSpPr>
          <p:spPr>
            <a:xfrm>
              <a:off x="720000" y="5229200"/>
              <a:ext cx="5796216" cy="1094635"/>
            </a:xfrm>
            <a:prstGeom prst="rect">
              <a:avLst/>
            </a:prstGeom>
            <a:solidFill>
              <a:schemeClr val="bg1"/>
            </a:solidFill>
            <a:ln w="635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90" name="Round Same Side Corner Rectangle 23">
              <a:extLst>
                <a:ext uri="{FF2B5EF4-FFF2-40B4-BE49-F238E27FC236}">
                  <a16:creationId xmlns:a16="http://schemas.microsoft.com/office/drawing/2014/main" id="{9C192419-DB6C-4D91-99BD-931AD7A6D825}"/>
                </a:ext>
              </a:extLst>
            </p:cNvPr>
            <p:cNvSpPr/>
            <p:nvPr/>
          </p:nvSpPr>
          <p:spPr>
            <a:xfrm>
              <a:off x="720000" y="4898547"/>
              <a:ext cx="5796216" cy="426626"/>
            </a:xfrm>
            <a:prstGeom prst="round2SameRect">
              <a:avLst/>
            </a:prstGeom>
            <a:solidFill>
              <a:schemeClr val="accent1"/>
            </a:solidFill>
            <a:ln w="635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ko-KR" altLang="en-US" sz="2400" b="1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91" name="Group 190">
            <a:extLst>
              <a:ext uri="{FF2B5EF4-FFF2-40B4-BE49-F238E27FC236}">
                <a16:creationId xmlns:a16="http://schemas.microsoft.com/office/drawing/2014/main" id="{83A62EE9-A68E-4471-8E89-7359929A64DD}"/>
              </a:ext>
            </a:extLst>
          </p:cNvPr>
          <p:cNvGrpSpPr/>
          <p:nvPr/>
        </p:nvGrpSpPr>
        <p:grpSpPr>
          <a:xfrm>
            <a:off x="6441306" y="4537745"/>
            <a:ext cx="4768535" cy="1616930"/>
            <a:chOff x="720000" y="4898547"/>
            <a:chExt cx="5796216" cy="1425288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92" name="Rectangle 191">
              <a:extLst>
                <a:ext uri="{FF2B5EF4-FFF2-40B4-BE49-F238E27FC236}">
                  <a16:creationId xmlns:a16="http://schemas.microsoft.com/office/drawing/2014/main" id="{F79F8B87-67BB-4AF2-9E48-F4D3045B2AC2}"/>
                </a:ext>
              </a:extLst>
            </p:cNvPr>
            <p:cNvSpPr/>
            <p:nvPr/>
          </p:nvSpPr>
          <p:spPr>
            <a:xfrm>
              <a:off x="720000" y="5229200"/>
              <a:ext cx="5796216" cy="1094635"/>
            </a:xfrm>
            <a:prstGeom prst="rect">
              <a:avLst/>
            </a:prstGeom>
            <a:solidFill>
              <a:schemeClr val="bg1"/>
            </a:solidFill>
            <a:ln w="635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93" name="Round Same Side Corner Rectangle 26">
              <a:extLst>
                <a:ext uri="{FF2B5EF4-FFF2-40B4-BE49-F238E27FC236}">
                  <a16:creationId xmlns:a16="http://schemas.microsoft.com/office/drawing/2014/main" id="{71EAB9C0-5FF7-496B-8B2D-20B0975E2914}"/>
                </a:ext>
              </a:extLst>
            </p:cNvPr>
            <p:cNvSpPr/>
            <p:nvPr/>
          </p:nvSpPr>
          <p:spPr>
            <a:xfrm>
              <a:off x="720000" y="4898547"/>
              <a:ext cx="5796216" cy="426626"/>
            </a:xfrm>
            <a:prstGeom prst="round2SameRect">
              <a:avLst/>
            </a:prstGeom>
            <a:solidFill>
              <a:schemeClr val="accent3"/>
            </a:solidFill>
            <a:ln w="63500">
              <a:solidFill>
                <a:schemeClr val="accent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ko-KR" altLang="en-US" sz="2400" b="1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94" name="TextBox 193">
            <a:extLst>
              <a:ext uri="{FF2B5EF4-FFF2-40B4-BE49-F238E27FC236}">
                <a16:creationId xmlns:a16="http://schemas.microsoft.com/office/drawing/2014/main" id="{06C7E03D-5BD4-466A-9475-20252733B690}"/>
              </a:ext>
            </a:extLst>
          </p:cNvPr>
          <p:cNvSpPr txBox="1"/>
          <p:nvPr/>
        </p:nvSpPr>
        <p:spPr>
          <a:xfrm>
            <a:off x="1247897" y="4626891"/>
            <a:ext cx="43393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Simple PowerPoint Presentation 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58617E76-F5F0-417F-902E-0ADFE535BA30}"/>
              </a:ext>
            </a:extLst>
          </p:cNvPr>
          <p:cNvGrpSpPr/>
          <p:nvPr/>
        </p:nvGrpSpPr>
        <p:grpSpPr>
          <a:xfrm>
            <a:off x="1247897" y="5129971"/>
            <a:ext cx="4339308" cy="936104"/>
            <a:chOff x="953279" y="4941168"/>
            <a:chExt cx="3123688" cy="936104"/>
          </a:xfrm>
        </p:grpSpPr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4DF69BD3-A704-4D13-9919-661AB6B3B2F4}"/>
                </a:ext>
              </a:extLst>
            </p:cNvPr>
            <p:cNvSpPr txBox="1"/>
            <p:nvPr/>
          </p:nvSpPr>
          <p:spPr>
            <a:xfrm>
              <a:off x="953279" y="4941168"/>
              <a:ext cx="31236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Wingdings" pitchFamily="2" charset="2"/>
                <a:buChar char="l"/>
              </a:pPr>
              <a:r>
                <a:rPr lang="en-US" altLang="ko-KR" sz="1200" dirty="0">
                  <a:solidFill>
                    <a:srgbClr val="262626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7" name="TextBox 196">
              <a:extLst>
                <a:ext uri="{FF2B5EF4-FFF2-40B4-BE49-F238E27FC236}">
                  <a16:creationId xmlns:a16="http://schemas.microsoft.com/office/drawing/2014/main" id="{21AEFB26-3BC2-44ED-AFD8-0D6BA3A95E87}"/>
                </a:ext>
              </a:extLst>
            </p:cNvPr>
            <p:cNvSpPr txBox="1"/>
            <p:nvPr/>
          </p:nvSpPr>
          <p:spPr>
            <a:xfrm>
              <a:off x="953279" y="5415607"/>
              <a:ext cx="31236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Wingdings" pitchFamily="2" charset="2"/>
                <a:buChar char="l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98" name="TextBox 197">
            <a:extLst>
              <a:ext uri="{FF2B5EF4-FFF2-40B4-BE49-F238E27FC236}">
                <a16:creationId xmlns:a16="http://schemas.microsoft.com/office/drawing/2014/main" id="{11880A5D-C2BF-461A-8BC3-59DBA1184686}"/>
              </a:ext>
            </a:extLst>
          </p:cNvPr>
          <p:cNvSpPr txBox="1"/>
          <p:nvPr/>
        </p:nvSpPr>
        <p:spPr>
          <a:xfrm>
            <a:off x="6657229" y="4626891"/>
            <a:ext cx="43393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Simple PowerPoint Presentation 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034E09A8-EF02-4CFF-B85F-0E82AD0D2F9E}"/>
              </a:ext>
            </a:extLst>
          </p:cNvPr>
          <p:cNvGrpSpPr/>
          <p:nvPr/>
        </p:nvGrpSpPr>
        <p:grpSpPr>
          <a:xfrm>
            <a:off x="6657229" y="5129971"/>
            <a:ext cx="4339308" cy="936104"/>
            <a:chOff x="5004868" y="4941168"/>
            <a:chExt cx="3123688" cy="936104"/>
          </a:xfrm>
        </p:grpSpPr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53F05F92-E2E3-4F4F-A90A-213B88D670AA}"/>
                </a:ext>
              </a:extLst>
            </p:cNvPr>
            <p:cNvSpPr txBox="1"/>
            <p:nvPr/>
          </p:nvSpPr>
          <p:spPr>
            <a:xfrm>
              <a:off x="5004868" y="4941168"/>
              <a:ext cx="31236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Wingdings" pitchFamily="2" charset="2"/>
                <a:buChar char="l"/>
              </a:pPr>
              <a:r>
                <a:rPr lang="en-US" altLang="ko-KR" sz="1200" dirty="0">
                  <a:solidFill>
                    <a:srgbClr val="262626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04141445-9E58-4E47-8F45-65AFA428954B}"/>
                </a:ext>
              </a:extLst>
            </p:cNvPr>
            <p:cNvSpPr txBox="1"/>
            <p:nvPr/>
          </p:nvSpPr>
          <p:spPr>
            <a:xfrm>
              <a:off x="5004868" y="5415607"/>
              <a:ext cx="31236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Wingdings" pitchFamily="2" charset="2"/>
                <a:buChar char="l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104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15</cp:revision>
  <dcterms:created xsi:type="dcterms:W3CDTF">2018-02-18T19:39:47Z</dcterms:created>
  <dcterms:modified xsi:type="dcterms:W3CDTF">2021-04-16T05:04:07Z</dcterms:modified>
</cp:coreProperties>
</file>