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CF5-48E4-8BB0-3403F1E2F54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3CF5-48E4-8BB0-3403F1E2F54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3CF5-48E4-8BB0-3403F1E2F541}"/>
              </c:ext>
            </c:extLst>
          </c:dPt>
          <c:cat>
            <c:strRef>
              <c:f>Sheet1!$A$2:$A$4</c:f>
              <c:strCache>
                <c:ptCount val="3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F5-48E4-8BB0-3403F1E2F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6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F426-4AE6-8982-6C0824D5469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F426-4AE6-8982-6C0824D5469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F426-4AE6-8982-6C0824D54693}"/>
              </c:ext>
            </c:extLst>
          </c:dPt>
          <c:cat>
            <c:strRef>
              <c:f>Sheet1!$A$2:$A$4</c:f>
              <c:strCache>
                <c:ptCount val="3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26-4AE6-8982-6C0824D54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6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912AA97-D1A0-440A-98C8-ED0726311CD6}"/>
              </a:ext>
            </a:extLst>
          </p:cNvPr>
          <p:cNvGrpSpPr/>
          <p:nvPr/>
        </p:nvGrpSpPr>
        <p:grpSpPr>
          <a:xfrm>
            <a:off x="1797725" y="1587521"/>
            <a:ext cx="2758011" cy="2693439"/>
            <a:chOff x="720701" y="2108847"/>
            <a:chExt cx="3854497" cy="3764255"/>
          </a:xfrm>
        </p:grpSpPr>
        <p:graphicFrame>
          <p:nvGraphicFramePr>
            <p:cNvPr id="157" name="Chart 156">
              <a:extLst>
                <a:ext uri="{FF2B5EF4-FFF2-40B4-BE49-F238E27FC236}">
                  <a16:creationId xmlns:a16="http://schemas.microsoft.com/office/drawing/2014/main" id="{ED8913B3-FCF9-4547-A1FC-110744921CB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0864607"/>
                </p:ext>
              </p:extLst>
            </p:nvPr>
          </p:nvGraphicFramePr>
          <p:xfrm>
            <a:off x="720701" y="2108847"/>
            <a:ext cx="3854497" cy="3764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B24CE5D-3243-44B7-981A-D171C463E1E8}"/>
                </a:ext>
              </a:extLst>
            </p:cNvPr>
            <p:cNvSpPr/>
            <p:nvPr/>
          </p:nvSpPr>
          <p:spPr>
            <a:xfrm>
              <a:off x="1683972" y="3026997"/>
              <a:ext cx="1927954" cy="1927954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F5DF4AE-4C91-411F-9A57-7DD1D45001CB}"/>
              </a:ext>
            </a:extLst>
          </p:cNvPr>
          <p:cNvGrpSpPr/>
          <p:nvPr/>
        </p:nvGrpSpPr>
        <p:grpSpPr>
          <a:xfrm>
            <a:off x="7636264" y="1587521"/>
            <a:ext cx="2758011" cy="2693439"/>
            <a:chOff x="720701" y="2108847"/>
            <a:chExt cx="3854497" cy="3764255"/>
          </a:xfrm>
        </p:grpSpPr>
        <p:graphicFrame>
          <p:nvGraphicFramePr>
            <p:cNvPr id="160" name="Chart 159">
              <a:extLst>
                <a:ext uri="{FF2B5EF4-FFF2-40B4-BE49-F238E27FC236}">
                  <a16:creationId xmlns:a16="http://schemas.microsoft.com/office/drawing/2014/main" id="{64B214D0-94E7-4CD2-A03A-7B8D1D1223E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94269321"/>
                </p:ext>
              </p:extLst>
            </p:nvPr>
          </p:nvGraphicFramePr>
          <p:xfrm>
            <a:off x="720701" y="2108847"/>
            <a:ext cx="3854497" cy="3764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C9EB9A2F-D34E-453C-9CF1-8A193E75D3AF}"/>
                </a:ext>
              </a:extLst>
            </p:cNvPr>
            <p:cNvSpPr/>
            <p:nvPr/>
          </p:nvSpPr>
          <p:spPr>
            <a:xfrm>
              <a:off x="1683972" y="3026997"/>
              <a:ext cx="1927954" cy="1927954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2" name="Elbow Connector 9">
            <a:extLst>
              <a:ext uri="{FF2B5EF4-FFF2-40B4-BE49-F238E27FC236}">
                <a16:creationId xmlns:a16="http://schemas.microsoft.com/office/drawing/2014/main" id="{F0AD6B82-3B0D-43B5-A812-2E4CDA8255E0}"/>
              </a:ext>
            </a:extLst>
          </p:cNvPr>
          <p:cNvCxnSpPr/>
          <p:nvPr/>
        </p:nvCxnSpPr>
        <p:spPr>
          <a:xfrm>
            <a:off x="4139300" y="2951083"/>
            <a:ext cx="936104" cy="232732"/>
          </a:xfrm>
          <a:prstGeom prst="bentConnector3">
            <a:avLst>
              <a:gd name="adj1" fmla="val 9985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72F64F8-03B9-4CD3-969B-7650E824D80F}"/>
              </a:ext>
            </a:extLst>
          </p:cNvPr>
          <p:cNvGrpSpPr/>
          <p:nvPr/>
        </p:nvGrpSpPr>
        <p:grpSpPr>
          <a:xfrm>
            <a:off x="5164164" y="2853164"/>
            <a:ext cx="1400519" cy="672968"/>
            <a:chOff x="3243489" y="1963944"/>
            <a:chExt cx="1400519" cy="672968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3DBFFB6A-A0B4-4AD9-A259-091C50212595}"/>
                </a:ext>
              </a:extLst>
            </p:cNvPr>
            <p:cNvSpPr txBox="1"/>
            <p:nvPr/>
          </p:nvSpPr>
          <p:spPr>
            <a:xfrm>
              <a:off x="3243489" y="1963944"/>
              <a:ext cx="1400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2173013-177A-44EB-A1BB-D4A6A6BF4BA4}"/>
                </a:ext>
              </a:extLst>
            </p:cNvPr>
            <p:cNvSpPr txBox="1"/>
            <p:nvPr/>
          </p:nvSpPr>
          <p:spPr>
            <a:xfrm>
              <a:off x="3243489" y="2329135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66" name="Elbow Connector 16">
            <a:extLst>
              <a:ext uri="{FF2B5EF4-FFF2-40B4-BE49-F238E27FC236}">
                <a16:creationId xmlns:a16="http://schemas.microsoft.com/office/drawing/2014/main" id="{66579D02-40C8-4A1C-BE7A-FE743A6C43A0}"/>
              </a:ext>
            </a:extLst>
          </p:cNvPr>
          <p:cNvCxnSpPr>
            <a:cxnSpLocks/>
          </p:cNvCxnSpPr>
          <p:nvPr/>
        </p:nvCxnSpPr>
        <p:spPr>
          <a:xfrm flipV="1">
            <a:off x="1791924" y="3449734"/>
            <a:ext cx="550536" cy="226015"/>
          </a:xfrm>
          <a:prstGeom prst="bentConnector3">
            <a:avLst>
              <a:gd name="adj1" fmla="val 1556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5430B00A-CC77-4809-B123-13DB29B27BF7}"/>
              </a:ext>
            </a:extLst>
          </p:cNvPr>
          <p:cNvGrpSpPr/>
          <p:nvPr/>
        </p:nvGrpSpPr>
        <p:grpSpPr>
          <a:xfrm>
            <a:off x="915622" y="3517483"/>
            <a:ext cx="1422991" cy="672968"/>
            <a:chOff x="3243489" y="1963944"/>
            <a:chExt cx="1422991" cy="672968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2194930-65E6-4CC2-8209-AEA63942372F}"/>
                </a:ext>
              </a:extLst>
            </p:cNvPr>
            <p:cNvSpPr txBox="1"/>
            <p:nvPr/>
          </p:nvSpPr>
          <p:spPr>
            <a:xfrm>
              <a:off x="3243489" y="1963944"/>
              <a:ext cx="1278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6D6C83AC-6002-4969-A668-B6749B1FFC04}"/>
                </a:ext>
              </a:extLst>
            </p:cNvPr>
            <p:cNvSpPr txBox="1"/>
            <p:nvPr/>
          </p:nvSpPr>
          <p:spPr>
            <a:xfrm>
              <a:off x="3243489" y="2329135"/>
              <a:ext cx="14229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70" name="Elbow Connector 33">
            <a:extLst>
              <a:ext uri="{FF2B5EF4-FFF2-40B4-BE49-F238E27FC236}">
                <a16:creationId xmlns:a16="http://schemas.microsoft.com/office/drawing/2014/main" id="{A0168C07-B404-4061-A76C-EA64258B0FA6}"/>
              </a:ext>
            </a:extLst>
          </p:cNvPr>
          <p:cNvCxnSpPr>
            <a:cxnSpLocks/>
          </p:cNvCxnSpPr>
          <p:nvPr/>
        </p:nvCxnSpPr>
        <p:spPr>
          <a:xfrm rot="10800000">
            <a:off x="7743828" y="1959493"/>
            <a:ext cx="676273" cy="40540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578346F-8B2F-4C95-B39D-4E6343063694}"/>
              </a:ext>
            </a:extLst>
          </p:cNvPr>
          <p:cNvGrpSpPr/>
          <p:nvPr/>
        </p:nvGrpSpPr>
        <p:grpSpPr>
          <a:xfrm>
            <a:off x="6066679" y="1718138"/>
            <a:ext cx="1356316" cy="672968"/>
            <a:chOff x="3204187" y="1963944"/>
            <a:chExt cx="1356316" cy="672968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C5A85102-4EAC-488B-898B-6682CC6EE1C5}"/>
                </a:ext>
              </a:extLst>
            </p:cNvPr>
            <p:cNvSpPr txBox="1"/>
            <p:nvPr/>
          </p:nvSpPr>
          <p:spPr>
            <a:xfrm>
              <a:off x="3243489" y="1963944"/>
              <a:ext cx="13170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AA867A6-93D0-4C54-A348-A66259A3AD4A}"/>
                </a:ext>
              </a:extLst>
            </p:cNvPr>
            <p:cNvSpPr txBox="1"/>
            <p:nvPr/>
          </p:nvSpPr>
          <p:spPr>
            <a:xfrm>
              <a:off x="3204187" y="2329135"/>
              <a:ext cx="13563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74" name="Elbow Connector 38">
            <a:extLst>
              <a:ext uri="{FF2B5EF4-FFF2-40B4-BE49-F238E27FC236}">
                <a16:creationId xmlns:a16="http://schemas.microsoft.com/office/drawing/2014/main" id="{A2B98D67-B4BC-4877-A0BE-DEEBF2B533EA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92248" y="3458440"/>
            <a:ext cx="726551" cy="358677"/>
          </a:xfrm>
          <a:prstGeom prst="bentConnector3">
            <a:avLst>
              <a:gd name="adj1" fmla="val 10112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3EE8543-25CD-44E7-82F3-99276D82C02E}"/>
              </a:ext>
            </a:extLst>
          </p:cNvPr>
          <p:cNvGrpSpPr/>
          <p:nvPr/>
        </p:nvGrpSpPr>
        <p:grpSpPr>
          <a:xfrm>
            <a:off x="6031994" y="3526189"/>
            <a:ext cx="1392536" cy="672968"/>
            <a:chOff x="3118431" y="1963944"/>
            <a:chExt cx="1392536" cy="672968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16565797-CF31-4C41-AEF0-26BDAB8A8A86}"/>
                </a:ext>
              </a:extLst>
            </p:cNvPr>
            <p:cNvSpPr txBox="1"/>
            <p:nvPr/>
          </p:nvSpPr>
          <p:spPr>
            <a:xfrm>
              <a:off x="3243489" y="1963944"/>
              <a:ext cx="126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8F075647-6E04-4DB8-9EF0-28188F7E1FDE}"/>
                </a:ext>
              </a:extLst>
            </p:cNvPr>
            <p:cNvSpPr txBox="1"/>
            <p:nvPr/>
          </p:nvSpPr>
          <p:spPr>
            <a:xfrm>
              <a:off x="3118431" y="2329135"/>
              <a:ext cx="13925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78" name="Elbow Connector 9">
            <a:extLst>
              <a:ext uri="{FF2B5EF4-FFF2-40B4-BE49-F238E27FC236}">
                <a16:creationId xmlns:a16="http://schemas.microsoft.com/office/drawing/2014/main" id="{225D3594-1B76-4233-973A-3112F99F8157}"/>
              </a:ext>
            </a:extLst>
          </p:cNvPr>
          <p:cNvCxnSpPr>
            <a:cxnSpLocks/>
          </p:cNvCxnSpPr>
          <p:nvPr/>
        </p:nvCxnSpPr>
        <p:spPr>
          <a:xfrm flipV="1">
            <a:off x="9685062" y="3391367"/>
            <a:ext cx="936104" cy="232732"/>
          </a:xfrm>
          <a:prstGeom prst="bentConnector3">
            <a:avLst>
              <a:gd name="adj1" fmla="val 9985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C87B933A-FB1B-4A95-9FC7-729284894E2D}"/>
              </a:ext>
            </a:extLst>
          </p:cNvPr>
          <p:cNvGrpSpPr/>
          <p:nvPr/>
        </p:nvGrpSpPr>
        <p:grpSpPr>
          <a:xfrm>
            <a:off x="10377968" y="2501716"/>
            <a:ext cx="1400519" cy="672968"/>
            <a:chOff x="3243489" y="1963944"/>
            <a:chExt cx="1400519" cy="672968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6C4F1C4C-30E2-4DCC-8F23-804C743B101A}"/>
                </a:ext>
              </a:extLst>
            </p:cNvPr>
            <p:cNvSpPr txBox="1"/>
            <p:nvPr/>
          </p:nvSpPr>
          <p:spPr>
            <a:xfrm>
              <a:off x="3243489" y="1963944"/>
              <a:ext cx="1400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9A8F2E84-5D92-460A-91A4-96A797E2E020}"/>
                </a:ext>
              </a:extLst>
            </p:cNvPr>
            <p:cNvSpPr txBox="1"/>
            <p:nvPr/>
          </p:nvSpPr>
          <p:spPr>
            <a:xfrm>
              <a:off x="3243489" y="2329135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82" name="Elbow Connector 33">
            <a:extLst>
              <a:ext uri="{FF2B5EF4-FFF2-40B4-BE49-F238E27FC236}">
                <a16:creationId xmlns:a16="http://schemas.microsoft.com/office/drawing/2014/main" id="{8941D67F-EFC6-41A3-81D7-58BB775FEE54}"/>
              </a:ext>
            </a:extLst>
          </p:cNvPr>
          <p:cNvCxnSpPr>
            <a:cxnSpLocks/>
          </p:cNvCxnSpPr>
          <p:nvPr/>
        </p:nvCxnSpPr>
        <p:spPr>
          <a:xfrm rot="10800000">
            <a:off x="2083374" y="1904807"/>
            <a:ext cx="532902" cy="3989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337EC0F-8E7C-4B55-A915-87355660C9CB}"/>
              </a:ext>
            </a:extLst>
          </p:cNvPr>
          <p:cNvGrpSpPr/>
          <p:nvPr/>
        </p:nvGrpSpPr>
        <p:grpSpPr>
          <a:xfrm>
            <a:off x="651533" y="1572750"/>
            <a:ext cx="1356316" cy="672968"/>
            <a:chOff x="3204187" y="1963944"/>
            <a:chExt cx="1356316" cy="672968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08EB16C5-5BEC-44B8-99DB-1B104779E216}"/>
                </a:ext>
              </a:extLst>
            </p:cNvPr>
            <p:cNvSpPr txBox="1"/>
            <p:nvPr/>
          </p:nvSpPr>
          <p:spPr>
            <a:xfrm>
              <a:off x="3243489" y="1963944"/>
              <a:ext cx="13170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92397F30-42A8-4403-B38A-CCF5820D9883}"/>
                </a:ext>
              </a:extLst>
            </p:cNvPr>
            <p:cNvSpPr txBox="1"/>
            <p:nvPr/>
          </p:nvSpPr>
          <p:spPr>
            <a:xfrm>
              <a:off x="3204187" y="2329135"/>
              <a:ext cx="13563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6" name="Rounded Rectangle 27">
            <a:extLst>
              <a:ext uri="{FF2B5EF4-FFF2-40B4-BE49-F238E27FC236}">
                <a16:creationId xmlns:a16="http://schemas.microsoft.com/office/drawing/2014/main" id="{7C43E2A2-C1AB-4E7C-82D6-1CC2076E76D3}"/>
              </a:ext>
            </a:extLst>
          </p:cNvPr>
          <p:cNvSpPr/>
          <p:nvPr/>
        </p:nvSpPr>
        <p:spPr>
          <a:xfrm>
            <a:off x="3005311" y="2752163"/>
            <a:ext cx="398799" cy="30633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7" name="Rounded Rectangle 7">
            <a:extLst>
              <a:ext uri="{FF2B5EF4-FFF2-40B4-BE49-F238E27FC236}">
                <a16:creationId xmlns:a16="http://schemas.microsoft.com/office/drawing/2014/main" id="{260293CB-4524-41EC-8C13-0503E89E514E}"/>
              </a:ext>
            </a:extLst>
          </p:cNvPr>
          <p:cNvSpPr/>
          <p:nvPr/>
        </p:nvSpPr>
        <p:spPr>
          <a:xfrm>
            <a:off x="8846867" y="2742075"/>
            <a:ext cx="405454" cy="34990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D4EE256B-4CBC-4AF7-B8F6-779D9A4A535C}"/>
              </a:ext>
            </a:extLst>
          </p:cNvPr>
          <p:cNvGrpSpPr/>
          <p:nvPr/>
        </p:nvGrpSpPr>
        <p:grpSpPr>
          <a:xfrm>
            <a:off x="1019842" y="4537745"/>
            <a:ext cx="4768535" cy="1616930"/>
            <a:chOff x="720000" y="4898547"/>
            <a:chExt cx="5796216" cy="142528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A1A698B9-D83F-4F94-89B0-17D85F2BC657}"/>
                </a:ext>
              </a:extLst>
            </p:cNvPr>
            <p:cNvSpPr/>
            <p:nvPr/>
          </p:nvSpPr>
          <p:spPr>
            <a:xfrm>
              <a:off x="720000" y="5229200"/>
              <a:ext cx="5796216" cy="1094635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0" name="Round Same Side Corner Rectangle 23">
              <a:extLst>
                <a:ext uri="{FF2B5EF4-FFF2-40B4-BE49-F238E27FC236}">
                  <a16:creationId xmlns:a16="http://schemas.microsoft.com/office/drawing/2014/main" id="{9C192419-DB6C-4D91-99BD-931AD7A6D825}"/>
                </a:ext>
              </a:extLst>
            </p:cNvPr>
            <p:cNvSpPr/>
            <p:nvPr/>
          </p:nvSpPr>
          <p:spPr>
            <a:xfrm>
              <a:off x="720000" y="4898547"/>
              <a:ext cx="5796216" cy="426626"/>
            </a:xfrm>
            <a:prstGeom prst="round2SameRect">
              <a:avLst/>
            </a:prstGeom>
            <a:solidFill>
              <a:schemeClr val="accent1"/>
            </a:solidFill>
            <a:ln w="635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400" b="1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83A62EE9-A68E-4471-8E89-7359929A64DD}"/>
              </a:ext>
            </a:extLst>
          </p:cNvPr>
          <p:cNvGrpSpPr/>
          <p:nvPr/>
        </p:nvGrpSpPr>
        <p:grpSpPr>
          <a:xfrm>
            <a:off x="6441306" y="4537745"/>
            <a:ext cx="4768535" cy="1616930"/>
            <a:chOff x="720000" y="4898547"/>
            <a:chExt cx="5796216" cy="142528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F79F8B87-67BB-4AF2-9E48-F4D3045B2AC2}"/>
                </a:ext>
              </a:extLst>
            </p:cNvPr>
            <p:cNvSpPr/>
            <p:nvPr/>
          </p:nvSpPr>
          <p:spPr>
            <a:xfrm>
              <a:off x="720000" y="5229200"/>
              <a:ext cx="5796216" cy="1094635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3" name="Round Same Side Corner Rectangle 26">
              <a:extLst>
                <a:ext uri="{FF2B5EF4-FFF2-40B4-BE49-F238E27FC236}">
                  <a16:creationId xmlns:a16="http://schemas.microsoft.com/office/drawing/2014/main" id="{71EAB9C0-5FF7-496B-8B2D-20B0975E2914}"/>
                </a:ext>
              </a:extLst>
            </p:cNvPr>
            <p:cNvSpPr/>
            <p:nvPr/>
          </p:nvSpPr>
          <p:spPr>
            <a:xfrm>
              <a:off x="720000" y="4898547"/>
              <a:ext cx="5796216" cy="426626"/>
            </a:xfrm>
            <a:prstGeom prst="round2Same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400" b="1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94" name="TextBox 193">
            <a:extLst>
              <a:ext uri="{FF2B5EF4-FFF2-40B4-BE49-F238E27FC236}">
                <a16:creationId xmlns:a16="http://schemas.microsoft.com/office/drawing/2014/main" id="{06C7E03D-5BD4-466A-9475-20252733B690}"/>
              </a:ext>
            </a:extLst>
          </p:cNvPr>
          <p:cNvSpPr txBox="1"/>
          <p:nvPr/>
        </p:nvSpPr>
        <p:spPr>
          <a:xfrm>
            <a:off x="1247897" y="4626891"/>
            <a:ext cx="433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58617E76-F5F0-417F-902E-0ADFE535BA30}"/>
              </a:ext>
            </a:extLst>
          </p:cNvPr>
          <p:cNvGrpSpPr/>
          <p:nvPr/>
        </p:nvGrpSpPr>
        <p:grpSpPr>
          <a:xfrm>
            <a:off x="1247897" y="5129971"/>
            <a:ext cx="4339308" cy="936104"/>
            <a:chOff x="953279" y="4941168"/>
            <a:chExt cx="3123688" cy="936104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4DF69BD3-A704-4D13-9919-661AB6B3B2F4}"/>
                </a:ext>
              </a:extLst>
            </p:cNvPr>
            <p:cNvSpPr txBox="1"/>
            <p:nvPr/>
          </p:nvSpPr>
          <p:spPr>
            <a:xfrm>
              <a:off x="953279" y="4941168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21AEFB26-3BC2-44ED-AFD8-0D6BA3A95E87}"/>
                </a:ext>
              </a:extLst>
            </p:cNvPr>
            <p:cNvSpPr txBox="1"/>
            <p:nvPr/>
          </p:nvSpPr>
          <p:spPr>
            <a:xfrm>
              <a:off x="953279" y="5415607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11880A5D-C2BF-461A-8BC3-59DBA1184686}"/>
              </a:ext>
            </a:extLst>
          </p:cNvPr>
          <p:cNvSpPr txBox="1"/>
          <p:nvPr/>
        </p:nvSpPr>
        <p:spPr>
          <a:xfrm>
            <a:off x="6657229" y="4626891"/>
            <a:ext cx="433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034E09A8-EF02-4CFF-B85F-0E82AD0D2F9E}"/>
              </a:ext>
            </a:extLst>
          </p:cNvPr>
          <p:cNvGrpSpPr/>
          <p:nvPr/>
        </p:nvGrpSpPr>
        <p:grpSpPr>
          <a:xfrm>
            <a:off x="6657229" y="5129971"/>
            <a:ext cx="4339308" cy="936104"/>
            <a:chOff x="5004868" y="4941168"/>
            <a:chExt cx="3123688" cy="936104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53F05F92-E2E3-4F4F-A90A-213B88D670AA}"/>
                </a:ext>
              </a:extLst>
            </p:cNvPr>
            <p:cNvSpPr txBox="1"/>
            <p:nvPr/>
          </p:nvSpPr>
          <p:spPr>
            <a:xfrm>
              <a:off x="5004868" y="4941168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04141445-9E58-4E47-8F45-65AFA428954B}"/>
                </a:ext>
              </a:extLst>
            </p:cNvPr>
            <p:cNvSpPr txBox="1"/>
            <p:nvPr/>
          </p:nvSpPr>
          <p:spPr>
            <a:xfrm>
              <a:off x="5004868" y="5415607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104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2021-04-16T05:04:07Z</dcterms:modified>
</cp:coreProperties>
</file>