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56" name="Group 255">
            <a:extLst>
              <a:ext uri="{FF2B5EF4-FFF2-40B4-BE49-F238E27FC236}">
                <a16:creationId xmlns:a16="http://schemas.microsoft.com/office/drawing/2014/main" id="{B1D0C87D-A739-4F82-90C8-08EDCE09671F}"/>
              </a:ext>
            </a:extLst>
          </p:cNvPr>
          <p:cNvGrpSpPr/>
          <p:nvPr/>
        </p:nvGrpSpPr>
        <p:grpSpPr>
          <a:xfrm>
            <a:off x="630707" y="3465700"/>
            <a:ext cx="10575557" cy="939998"/>
            <a:chOff x="-1141087" y="3428995"/>
            <a:chExt cx="10930585" cy="971554"/>
          </a:xfrm>
        </p:grpSpPr>
        <p:sp>
          <p:nvSpPr>
            <p:cNvPr id="257" name="Freeform: Shape 256">
              <a:extLst>
                <a:ext uri="{FF2B5EF4-FFF2-40B4-BE49-F238E27FC236}">
                  <a16:creationId xmlns:a16="http://schemas.microsoft.com/office/drawing/2014/main" id="{DF0FDFC5-C417-4E4F-9A92-CA965049C172}"/>
                </a:ext>
              </a:extLst>
            </p:cNvPr>
            <p:cNvSpPr/>
            <p:nvPr/>
          </p:nvSpPr>
          <p:spPr>
            <a:xfrm>
              <a:off x="668585" y="3699017"/>
              <a:ext cx="487862" cy="407608"/>
            </a:xfrm>
            <a:custGeom>
              <a:avLst/>
              <a:gdLst>
                <a:gd name="connsiteX0" fmla="*/ 0 w 487862"/>
                <a:gd name="connsiteY0" fmla="*/ 0 h 407608"/>
                <a:gd name="connsiteX1" fmla="*/ 5766 w 487862"/>
                <a:gd name="connsiteY1" fmla="*/ 0 h 407608"/>
                <a:gd name="connsiteX2" fmla="*/ 14123 w 487862"/>
                <a:gd name="connsiteY2" fmla="*/ 10918 h 407608"/>
                <a:gd name="connsiteX3" fmla="*/ 241622 w 487862"/>
                <a:gd name="connsiteY3" fmla="*/ 112493 h 407608"/>
                <a:gd name="connsiteX4" fmla="*/ 469120 w 487862"/>
                <a:gd name="connsiteY4" fmla="*/ 10918 h 407608"/>
                <a:gd name="connsiteX5" fmla="*/ 477477 w 487862"/>
                <a:gd name="connsiteY5" fmla="*/ 0 h 407608"/>
                <a:gd name="connsiteX6" fmla="*/ 487862 w 487862"/>
                <a:gd name="connsiteY6" fmla="*/ 0 h 407608"/>
                <a:gd name="connsiteX7" fmla="*/ 487862 w 487862"/>
                <a:gd name="connsiteY7" fmla="*/ 407608 h 407608"/>
                <a:gd name="connsiteX8" fmla="*/ 474203 w 487862"/>
                <a:gd name="connsiteY8" fmla="*/ 407608 h 407608"/>
                <a:gd name="connsiteX9" fmla="*/ 438436 w 487862"/>
                <a:gd name="connsiteY9" fmla="*/ 371831 h 407608"/>
                <a:gd name="connsiteX10" fmla="*/ 199551 w 487862"/>
                <a:gd name="connsiteY10" fmla="*/ 301071 h 407608"/>
                <a:gd name="connsiteX11" fmla="*/ 29024 w 487862"/>
                <a:gd name="connsiteY11" fmla="*/ 383451 h 407608"/>
                <a:gd name="connsiteX12" fmla="*/ 8179 w 487862"/>
                <a:gd name="connsiteY12" fmla="*/ 407608 h 407608"/>
                <a:gd name="connsiteX13" fmla="*/ 0 w 487862"/>
                <a:gd name="connsiteY13" fmla="*/ 407608 h 407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87862" h="407608">
                  <a:moveTo>
                    <a:pt x="0" y="0"/>
                  </a:moveTo>
                  <a:lnTo>
                    <a:pt x="5766" y="0"/>
                  </a:lnTo>
                  <a:lnTo>
                    <a:pt x="14123" y="10918"/>
                  </a:lnTo>
                  <a:cubicBezTo>
                    <a:pt x="72345" y="73676"/>
                    <a:pt x="152778" y="112493"/>
                    <a:pt x="241622" y="112493"/>
                  </a:cubicBezTo>
                  <a:cubicBezTo>
                    <a:pt x="330465" y="112493"/>
                    <a:pt x="410898" y="73676"/>
                    <a:pt x="469120" y="10918"/>
                  </a:cubicBezTo>
                  <a:lnTo>
                    <a:pt x="477477" y="0"/>
                  </a:lnTo>
                  <a:lnTo>
                    <a:pt x="487862" y="0"/>
                  </a:lnTo>
                  <a:lnTo>
                    <a:pt x="487862" y="407608"/>
                  </a:lnTo>
                  <a:lnTo>
                    <a:pt x="474203" y="407608"/>
                  </a:lnTo>
                  <a:lnTo>
                    <a:pt x="438436" y="371831"/>
                  </a:lnTo>
                  <a:cubicBezTo>
                    <a:pt x="372463" y="317279"/>
                    <a:pt x="287622" y="289382"/>
                    <a:pt x="199551" y="301071"/>
                  </a:cubicBezTo>
                  <a:cubicBezTo>
                    <a:pt x="133497" y="309838"/>
                    <a:pt x="75007" y="339627"/>
                    <a:pt x="29024" y="383451"/>
                  </a:cubicBezTo>
                  <a:lnTo>
                    <a:pt x="8179" y="407608"/>
                  </a:lnTo>
                  <a:lnTo>
                    <a:pt x="0" y="407608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8" name="Freeform: Shape 257">
              <a:extLst>
                <a:ext uri="{FF2B5EF4-FFF2-40B4-BE49-F238E27FC236}">
                  <a16:creationId xmlns:a16="http://schemas.microsoft.com/office/drawing/2014/main" id="{0E818780-8B48-4F4A-9425-A95BC52BE46C}"/>
                </a:ext>
              </a:extLst>
            </p:cNvPr>
            <p:cNvSpPr/>
            <p:nvPr/>
          </p:nvSpPr>
          <p:spPr>
            <a:xfrm>
              <a:off x="-223422" y="3710966"/>
              <a:ext cx="487862" cy="407608"/>
            </a:xfrm>
            <a:custGeom>
              <a:avLst/>
              <a:gdLst>
                <a:gd name="connsiteX0" fmla="*/ 0 w 487862"/>
                <a:gd name="connsiteY0" fmla="*/ 0 h 407608"/>
                <a:gd name="connsiteX1" fmla="*/ 5766 w 487862"/>
                <a:gd name="connsiteY1" fmla="*/ 0 h 407608"/>
                <a:gd name="connsiteX2" fmla="*/ 14123 w 487862"/>
                <a:gd name="connsiteY2" fmla="*/ 10918 h 407608"/>
                <a:gd name="connsiteX3" fmla="*/ 241622 w 487862"/>
                <a:gd name="connsiteY3" fmla="*/ 112493 h 407608"/>
                <a:gd name="connsiteX4" fmla="*/ 469120 w 487862"/>
                <a:gd name="connsiteY4" fmla="*/ 10918 h 407608"/>
                <a:gd name="connsiteX5" fmla="*/ 477477 w 487862"/>
                <a:gd name="connsiteY5" fmla="*/ 0 h 407608"/>
                <a:gd name="connsiteX6" fmla="*/ 487862 w 487862"/>
                <a:gd name="connsiteY6" fmla="*/ 0 h 407608"/>
                <a:gd name="connsiteX7" fmla="*/ 487862 w 487862"/>
                <a:gd name="connsiteY7" fmla="*/ 407608 h 407608"/>
                <a:gd name="connsiteX8" fmla="*/ 474203 w 487862"/>
                <a:gd name="connsiteY8" fmla="*/ 407608 h 407608"/>
                <a:gd name="connsiteX9" fmla="*/ 438436 w 487862"/>
                <a:gd name="connsiteY9" fmla="*/ 371831 h 407608"/>
                <a:gd name="connsiteX10" fmla="*/ 199551 w 487862"/>
                <a:gd name="connsiteY10" fmla="*/ 301071 h 407608"/>
                <a:gd name="connsiteX11" fmla="*/ 29024 w 487862"/>
                <a:gd name="connsiteY11" fmla="*/ 383451 h 407608"/>
                <a:gd name="connsiteX12" fmla="*/ 8179 w 487862"/>
                <a:gd name="connsiteY12" fmla="*/ 407608 h 407608"/>
                <a:gd name="connsiteX13" fmla="*/ 0 w 487862"/>
                <a:gd name="connsiteY13" fmla="*/ 407608 h 407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87862" h="407608">
                  <a:moveTo>
                    <a:pt x="0" y="0"/>
                  </a:moveTo>
                  <a:lnTo>
                    <a:pt x="5766" y="0"/>
                  </a:lnTo>
                  <a:lnTo>
                    <a:pt x="14123" y="10918"/>
                  </a:lnTo>
                  <a:cubicBezTo>
                    <a:pt x="72345" y="73676"/>
                    <a:pt x="152778" y="112493"/>
                    <a:pt x="241622" y="112493"/>
                  </a:cubicBezTo>
                  <a:cubicBezTo>
                    <a:pt x="330465" y="112493"/>
                    <a:pt x="410898" y="73676"/>
                    <a:pt x="469120" y="10918"/>
                  </a:cubicBezTo>
                  <a:lnTo>
                    <a:pt x="477477" y="0"/>
                  </a:lnTo>
                  <a:lnTo>
                    <a:pt x="487862" y="0"/>
                  </a:lnTo>
                  <a:lnTo>
                    <a:pt x="487862" y="407608"/>
                  </a:lnTo>
                  <a:lnTo>
                    <a:pt x="474203" y="407608"/>
                  </a:lnTo>
                  <a:lnTo>
                    <a:pt x="438436" y="371831"/>
                  </a:lnTo>
                  <a:cubicBezTo>
                    <a:pt x="372463" y="317279"/>
                    <a:pt x="287622" y="289382"/>
                    <a:pt x="199551" y="301071"/>
                  </a:cubicBezTo>
                  <a:cubicBezTo>
                    <a:pt x="133497" y="309838"/>
                    <a:pt x="75007" y="339627"/>
                    <a:pt x="29024" y="383451"/>
                  </a:cubicBezTo>
                  <a:lnTo>
                    <a:pt x="8179" y="407608"/>
                  </a:lnTo>
                  <a:lnTo>
                    <a:pt x="0" y="407608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9" name="Oval 258">
              <a:extLst>
                <a:ext uri="{FF2B5EF4-FFF2-40B4-BE49-F238E27FC236}">
                  <a16:creationId xmlns:a16="http://schemas.microsoft.com/office/drawing/2014/main" id="{02FAFE13-7B37-4C89-AA2D-88874262041F}"/>
                </a:ext>
              </a:extLst>
            </p:cNvPr>
            <p:cNvSpPr/>
            <p:nvPr/>
          </p:nvSpPr>
          <p:spPr>
            <a:xfrm rot="16200000">
              <a:off x="-1141087" y="3428995"/>
              <a:ext cx="971550" cy="97155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0" name="Oval 259">
              <a:extLst>
                <a:ext uri="{FF2B5EF4-FFF2-40B4-BE49-F238E27FC236}">
                  <a16:creationId xmlns:a16="http://schemas.microsoft.com/office/drawing/2014/main" id="{BFADBD1A-6877-42CE-BB10-72A7C019B9DA}"/>
                </a:ext>
              </a:extLst>
            </p:cNvPr>
            <p:cNvSpPr/>
            <p:nvPr/>
          </p:nvSpPr>
          <p:spPr>
            <a:xfrm rot="16200000">
              <a:off x="172447" y="3614707"/>
              <a:ext cx="600126" cy="600126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1" name="Rectangle 130">
              <a:extLst>
                <a:ext uri="{FF2B5EF4-FFF2-40B4-BE49-F238E27FC236}">
                  <a16:creationId xmlns:a16="http://schemas.microsoft.com/office/drawing/2014/main" id="{EC79F691-7E5B-488E-A598-BB646F097F45}"/>
                </a:ext>
              </a:extLst>
            </p:cNvPr>
            <p:cNvSpPr/>
            <p:nvPr/>
          </p:nvSpPr>
          <p:spPr>
            <a:xfrm>
              <a:off x="-1002156" y="3566351"/>
              <a:ext cx="693688" cy="69683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262" name="Rectangle 130">
              <a:extLst>
                <a:ext uri="{FF2B5EF4-FFF2-40B4-BE49-F238E27FC236}">
                  <a16:creationId xmlns:a16="http://schemas.microsoft.com/office/drawing/2014/main" id="{C18CFBDD-9057-44DF-80B1-4A6B3F417091}"/>
                </a:ext>
              </a:extLst>
            </p:cNvPr>
            <p:cNvSpPr/>
            <p:nvPr/>
          </p:nvSpPr>
          <p:spPr>
            <a:xfrm>
              <a:off x="269627" y="3710966"/>
              <a:ext cx="405766" cy="40760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263" name="Freeform: Shape 262">
              <a:extLst>
                <a:ext uri="{FF2B5EF4-FFF2-40B4-BE49-F238E27FC236}">
                  <a16:creationId xmlns:a16="http://schemas.microsoft.com/office/drawing/2014/main" id="{537B2217-4AF6-4719-8D9A-B1877B675748}"/>
                </a:ext>
              </a:extLst>
            </p:cNvPr>
            <p:cNvSpPr/>
            <p:nvPr/>
          </p:nvSpPr>
          <p:spPr>
            <a:xfrm>
              <a:off x="2026571" y="3710969"/>
              <a:ext cx="487862" cy="407608"/>
            </a:xfrm>
            <a:custGeom>
              <a:avLst/>
              <a:gdLst>
                <a:gd name="connsiteX0" fmla="*/ 0 w 487862"/>
                <a:gd name="connsiteY0" fmla="*/ 0 h 407608"/>
                <a:gd name="connsiteX1" fmla="*/ 5766 w 487862"/>
                <a:gd name="connsiteY1" fmla="*/ 0 h 407608"/>
                <a:gd name="connsiteX2" fmla="*/ 14123 w 487862"/>
                <a:gd name="connsiteY2" fmla="*/ 10918 h 407608"/>
                <a:gd name="connsiteX3" fmla="*/ 241622 w 487862"/>
                <a:gd name="connsiteY3" fmla="*/ 112493 h 407608"/>
                <a:gd name="connsiteX4" fmla="*/ 469120 w 487862"/>
                <a:gd name="connsiteY4" fmla="*/ 10918 h 407608"/>
                <a:gd name="connsiteX5" fmla="*/ 477477 w 487862"/>
                <a:gd name="connsiteY5" fmla="*/ 0 h 407608"/>
                <a:gd name="connsiteX6" fmla="*/ 487862 w 487862"/>
                <a:gd name="connsiteY6" fmla="*/ 0 h 407608"/>
                <a:gd name="connsiteX7" fmla="*/ 487862 w 487862"/>
                <a:gd name="connsiteY7" fmla="*/ 407608 h 407608"/>
                <a:gd name="connsiteX8" fmla="*/ 474203 w 487862"/>
                <a:gd name="connsiteY8" fmla="*/ 407608 h 407608"/>
                <a:gd name="connsiteX9" fmla="*/ 438436 w 487862"/>
                <a:gd name="connsiteY9" fmla="*/ 371831 h 407608"/>
                <a:gd name="connsiteX10" fmla="*/ 199551 w 487862"/>
                <a:gd name="connsiteY10" fmla="*/ 301071 h 407608"/>
                <a:gd name="connsiteX11" fmla="*/ 29024 w 487862"/>
                <a:gd name="connsiteY11" fmla="*/ 383451 h 407608"/>
                <a:gd name="connsiteX12" fmla="*/ 8179 w 487862"/>
                <a:gd name="connsiteY12" fmla="*/ 407608 h 407608"/>
                <a:gd name="connsiteX13" fmla="*/ 0 w 487862"/>
                <a:gd name="connsiteY13" fmla="*/ 407608 h 407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87862" h="407608">
                  <a:moveTo>
                    <a:pt x="0" y="0"/>
                  </a:moveTo>
                  <a:lnTo>
                    <a:pt x="5766" y="0"/>
                  </a:lnTo>
                  <a:lnTo>
                    <a:pt x="14123" y="10918"/>
                  </a:lnTo>
                  <a:cubicBezTo>
                    <a:pt x="72345" y="73676"/>
                    <a:pt x="152778" y="112493"/>
                    <a:pt x="241622" y="112493"/>
                  </a:cubicBezTo>
                  <a:cubicBezTo>
                    <a:pt x="330465" y="112493"/>
                    <a:pt x="410898" y="73676"/>
                    <a:pt x="469120" y="10918"/>
                  </a:cubicBezTo>
                  <a:lnTo>
                    <a:pt x="477477" y="0"/>
                  </a:lnTo>
                  <a:lnTo>
                    <a:pt x="487862" y="0"/>
                  </a:lnTo>
                  <a:lnTo>
                    <a:pt x="487862" y="407608"/>
                  </a:lnTo>
                  <a:lnTo>
                    <a:pt x="474203" y="407608"/>
                  </a:lnTo>
                  <a:lnTo>
                    <a:pt x="438436" y="371831"/>
                  </a:lnTo>
                  <a:cubicBezTo>
                    <a:pt x="372463" y="317279"/>
                    <a:pt x="287622" y="289382"/>
                    <a:pt x="199551" y="301071"/>
                  </a:cubicBezTo>
                  <a:cubicBezTo>
                    <a:pt x="133497" y="309838"/>
                    <a:pt x="75007" y="339627"/>
                    <a:pt x="29024" y="383451"/>
                  </a:cubicBezTo>
                  <a:lnTo>
                    <a:pt x="8179" y="407608"/>
                  </a:lnTo>
                  <a:lnTo>
                    <a:pt x="0" y="407608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4" name="Freeform: Shape 263">
              <a:extLst>
                <a:ext uri="{FF2B5EF4-FFF2-40B4-BE49-F238E27FC236}">
                  <a16:creationId xmlns:a16="http://schemas.microsoft.com/office/drawing/2014/main" id="{967BE94C-5C41-4D66-AF9B-466089807202}"/>
                </a:ext>
              </a:extLst>
            </p:cNvPr>
            <p:cNvSpPr/>
            <p:nvPr/>
          </p:nvSpPr>
          <p:spPr>
            <a:xfrm>
              <a:off x="2937968" y="3710969"/>
              <a:ext cx="487862" cy="407608"/>
            </a:xfrm>
            <a:custGeom>
              <a:avLst/>
              <a:gdLst>
                <a:gd name="connsiteX0" fmla="*/ 0 w 487862"/>
                <a:gd name="connsiteY0" fmla="*/ 0 h 407608"/>
                <a:gd name="connsiteX1" fmla="*/ 5766 w 487862"/>
                <a:gd name="connsiteY1" fmla="*/ 0 h 407608"/>
                <a:gd name="connsiteX2" fmla="*/ 14123 w 487862"/>
                <a:gd name="connsiteY2" fmla="*/ 10918 h 407608"/>
                <a:gd name="connsiteX3" fmla="*/ 241622 w 487862"/>
                <a:gd name="connsiteY3" fmla="*/ 112493 h 407608"/>
                <a:gd name="connsiteX4" fmla="*/ 469120 w 487862"/>
                <a:gd name="connsiteY4" fmla="*/ 10918 h 407608"/>
                <a:gd name="connsiteX5" fmla="*/ 477477 w 487862"/>
                <a:gd name="connsiteY5" fmla="*/ 0 h 407608"/>
                <a:gd name="connsiteX6" fmla="*/ 487862 w 487862"/>
                <a:gd name="connsiteY6" fmla="*/ 0 h 407608"/>
                <a:gd name="connsiteX7" fmla="*/ 487862 w 487862"/>
                <a:gd name="connsiteY7" fmla="*/ 407608 h 407608"/>
                <a:gd name="connsiteX8" fmla="*/ 474203 w 487862"/>
                <a:gd name="connsiteY8" fmla="*/ 407608 h 407608"/>
                <a:gd name="connsiteX9" fmla="*/ 438436 w 487862"/>
                <a:gd name="connsiteY9" fmla="*/ 371831 h 407608"/>
                <a:gd name="connsiteX10" fmla="*/ 199551 w 487862"/>
                <a:gd name="connsiteY10" fmla="*/ 301071 h 407608"/>
                <a:gd name="connsiteX11" fmla="*/ 29024 w 487862"/>
                <a:gd name="connsiteY11" fmla="*/ 383451 h 407608"/>
                <a:gd name="connsiteX12" fmla="*/ 8179 w 487862"/>
                <a:gd name="connsiteY12" fmla="*/ 407608 h 407608"/>
                <a:gd name="connsiteX13" fmla="*/ 0 w 487862"/>
                <a:gd name="connsiteY13" fmla="*/ 407608 h 407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87862" h="407608">
                  <a:moveTo>
                    <a:pt x="0" y="0"/>
                  </a:moveTo>
                  <a:lnTo>
                    <a:pt x="5766" y="0"/>
                  </a:lnTo>
                  <a:lnTo>
                    <a:pt x="14123" y="10918"/>
                  </a:lnTo>
                  <a:cubicBezTo>
                    <a:pt x="72345" y="73676"/>
                    <a:pt x="152778" y="112493"/>
                    <a:pt x="241622" y="112493"/>
                  </a:cubicBezTo>
                  <a:cubicBezTo>
                    <a:pt x="330465" y="112493"/>
                    <a:pt x="410898" y="73676"/>
                    <a:pt x="469120" y="10918"/>
                  </a:cubicBezTo>
                  <a:lnTo>
                    <a:pt x="477477" y="0"/>
                  </a:lnTo>
                  <a:lnTo>
                    <a:pt x="487862" y="0"/>
                  </a:lnTo>
                  <a:lnTo>
                    <a:pt x="487862" y="407608"/>
                  </a:lnTo>
                  <a:lnTo>
                    <a:pt x="474203" y="407608"/>
                  </a:lnTo>
                  <a:lnTo>
                    <a:pt x="438436" y="371831"/>
                  </a:lnTo>
                  <a:cubicBezTo>
                    <a:pt x="372463" y="317279"/>
                    <a:pt x="287622" y="289382"/>
                    <a:pt x="199551" y="301071"/>
                  </a:cubicBezTo>
                  <a:cubicBezTo>
                    <a:pt x="133497" y="309838"/>
                    <a:pt x="75007" y="339627"/>
                    <a:pt x="29024" y="383451"/>
                  </a:cubicBezTo>
                  <a:lnTo>
                    <a:pt x="8179" y="407608"/>
                  </a:lnTo>
                  <a:lnTo>
                    <a:pt x="0" y="407608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5" name="Freeform: Shape 264">
              <a:extLst>
                <a:ext uri="{FF2B5EF4-FFF2-40B4-BE49-F238E27FC236}">
                  <a16:creationId xmlns:a16="http://schemas.microsoft.com/office/drawing/2014/main" id="{F10B0BF1-4E4D-49A3-85BD-FC62378C44D6}"/>
                </a:ext>
              </a:extLst>
            </p:cNvPr>
            <p:cNvSpPr/>
            <p:nvPr/>
          </p:nvSpPr>
          <p:spPr>
            <a:xfrm>
              <a:off x="4282215" y="3710969"/>
              <a:ext cx="487862" cy="407608"/>
            </a:xfrm>
            <a:custGeom>
              <a:avLst/>
              <a:gdLst>
                <a:gd name="connsiteX0" fmla="*/ 0 w 487862"/>
                <a:gd name="connsiteY0" fmla="*/ 0 h 407608"/>
                <a:gd name="connsiteX1" fmla="*/ 5766 w 487862"/>
                <a:gd name="connsiteY1" fmla="*/ 0 h 407608"/>
                <a:gd name="connsiteX2" fmla="*/ 14123 w 487862"/>
                <a:gd name="connsiteY2" fmla="*/ 10918 h 407608"/>
                <a:gd name="connsiteX3" fmla="*/ 241622 w 487862"/>
                <a:gd name="connsiteY3" fmla="*/ 112493 h 407608"/>
                <a:gd name="connsiteX4" fmla="*/ 469120 w 487862"/>
                <a:gd name="connsiteY4" fmla="*/ 10918 h 407608"/>
                <a:gd name="connsiteX5" fmla="*/ 477477 w 487862"/>
                <a:gd name="connsiteY5" fmla="*/ 0 h 407608"/>
                <a:gd name="connsiteX6" fmla="*/ 487862 w 487862"/>
                <a:gd name="connsiteY6" fmla="*/ 0 h 407608"/>
                <a:gd name="connsiteX7" fmla="*/ 487862 w 487862"/>
                <a:gd name="connsiteY7" fmla="*/ 407608 h 407608"/>
                <a:gd name="connsiteX8" fmla="*/ 474203 w 487862"/>
                <a:gd name="connsiteY8" fmla="*/ 407608 h 407608"/>
                <a:gd name="connsiteX9" fmla="*/ 438436 w 487862"/>
                <a:gd name="connsiteY9" fmla="*/ 371831 h 407608"/>
                <a:gd name="connsiteX10" fmla="*/ 199551 w 487862"/>
                <a:gd name="connsiteY10" fmla="*/ 301071 h 407608"/>
                <a:gd name="connsiteX11" fmla="*/ 29024 w 487862"/>
                <a:gd name="connsiteY11" fmla="*/ 383451 h 407608"/>
                <a:gd name="connsiteX12" fmla="*/ 8179 w 487862"/>
                <a:gd name="connsiteY12" fmla="*/ 407608 h 407608"/>
                <a:gd name="connsiteX13" fmla="*/ 0 w 487862"/>
                <a:gd name="connsiteY13" fmla="*/ 407608 h 407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87862" h="407608">
                  <a:moveTo>
                    <a:pt x="0" y="0"/>
                  </a:moveTo>
                  <a:lnTo>
                    <a:pt x="5766" y="0"/>
                  </a:lnTo>
                  <a:lnTo>
                    <a:pt x="14123" y="10918"/>
                  </a:lnTo>
                  <a:cubicBezTo>
                    <a:pt x="72345" y="73676"/>
                    <a:pt x="152778" y="112493"/>
                    <a:pt x="241622" y="112493"/>
                  </a:cubicBezTo>
                  <a:cubicBezTo>
                    <a:pt x="330465" y="112493"/>
                    <a:pt x="410898" y="73676"/>
                    <a:pt x="469120" y="10918"/>
                  </a:cubicBezTo>
                  <a:lnTo>
                    <a:pt x="477477" y="0"/>
                  </a:lnTo>
                  <a:lnTo>
                    <a:pt x="487862" y="0"/>
                  </a:lnTo>
                  <a:lnTo>
                    <a:pt x="487862" y="407608"/>
                  </a:lnTo>
                  <a:lnTo>
                    <a:pt x="474203" y="407608"/>
                  </a:lnTo>
                  <a:lnTo>
                    <a:pt x="438436" y="371831"/>
                  </a:lnTo>
                  <a:cubicBezTo>
                    <a:pt x="372463" y="317279"/>
                    <a:pt x="287622" y="289382"/>
                    <a:pt x="199551" y="301071"/>
                  </a:cubicBezTo>
                  <a:cubicBezTo>
                    <a:pt x="133497" y="309838"/>
                    <a:pt x="75007" y="339627"/>
                    <a:pt x="29024" y="383451"/>
                  </a:cubicBezTo>
                  <a:lnTo>
                    <a:pt x="8179" y="407608"/>
                  </a:lnTo>
                  <a:lnTo>
                    <a:pt x="0" y="40760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6" name="Freeform: Shape 265">
              <a:extLst>
                <a:ext uri="{FF2B5EF4-FFF2-40B4-BE49-F238E27FC236}">
                  <a16:creationId xmlns:a16="http://schemas.microsoft.com/office/drawing/2014/main" id="{CE8FA06D-86DC-4B99-B01F-2BA06528037E}"/>
                </a:ext>
              </a:extLst>
            </p:cNvPr>
            <p:cNvSpPr/>
            <p:nvPr/>
          </p:nvSpPr>
          <p:spPr>
            <a:xfrm>
              <a:off x="5193612" y="3710969"/>
              <a:ext cx="487862" cy="407608"/>
            </a:xfrm>
            <a:custGeom>
              <a:avLst/>
              <a:gdLst>
                <a:gd name="connsiteX0" fmla="*/ 0 w 487862"/>
                <a:gd name="connsiteY0" fmla="*/ 0 h 407608"/>
                <a:gd name="connsiteX1" fmla="*/ 5766 w 487862"/>
                <a:gd name="connsiteY1" fmla="*/ 0 h 407608"/>
                <a:gd name="connsiteX2" fmla="*/ 14123 w 487862"/>
                <a:gd name="connsiteY2" fmla="*/ 10918 h 407608"/>
                <a:gd name="connsiteX3" fmla="*/ 241622 w 487862"/>
                <a:gd name="connsiteY3" fmla="*/ 112493 h 407608"/>
                <a:gd name="connsiteX4" fmla="*/ 469120 w 487862"/>
                <a:gd name="connsiteY4" fmla="*/ 10918 h 407608"/>
                <a:gd name="connsiteX5" fmla="*/ 477477 w 487862"/>
                <a:gd name="connsiteY5" fmla="*/ 0 h 407608"/>
                <a:gd name="connsiteX6" fmla="*/ 487862 w 487862"/>
                <a:gd name="connsiteY6" fmla="*/ 0 h 407608"/>
                <a:gd name="connsiteX7" fmla="*/ 487862 w 487862"/>
                <a:gd name="connsiteY7" fmla="*/ 407608 h 407608"/>
                <a:gd name="connsiteX8" fmla="*/ 474203 w 487862"/>
                <a:gd name="connsiteY8" fmla="*/ 407608 h 407608"/>
                <a:gd name="connsiteX9" fmla="*/ 438436 w 487862"/>
                <a:gd name="connsiteY9" fmla="*/ 371831 h 407608"/>
                <a:gd name="connsiteX10" fmla="*/ 199551 w 487862"/>
                <a:gd name="connsiteY10" fmla="*/ 301071 h 407608"/>
                <a:gd name="connsiteX11" fmla="*/ 29024 w 487862"/>
                <a:gd name="connsiteY11" fmla="*/ 383451 h 407608"/>
                <a:gd name="connsiteX12" fmla="*/ 8179 w 487862"/>
                <a:gd name="connsiteY12" fmla="*/ 407608 h 407608"/>
                <a:gd name="connsiteX13" fmla="*/ 0 w 487862"/>
                <a:gd name="connsiteY13" fmla="*/ 407608 h 407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87862" h="407608">
                  <a:moveTo>
                    <a:pt x="0" y="0"/>
                  </a:moveTo>
                  <a:lnTo>
                    <a:pt x="5766" y="0"/>
                  </a:lnTo>
                  <a:lnTo>
                    <a:pt x="14123" y="10918"/>
                  </a:lnTo>
                  <a:cubicBezTo>
                    <a:pt x="72345" y="73676"/>
                    <a:pt x="152778" y="112493"/>
                    <a:pt x="241622" y="112493"/>
                  </a:cubicBezTo>
                  <a:cubicBezTo>
                    <a:pt x="330465" y="112493"/>
                    <a:pt x="410898" y="73676"/>
                    <a:pt x="469120" y="10918"/>
                  </a:cubicBezTo>
                  <a:lnTo>
                    <a:pt x="477477" y="0"/>
                  </a:lnTo>
                  <a:lnTo>
                    <a:pt x="487862" y="0"/>
                  </a:lnTo>
                  <a:lnTo>
                    <a:pt x="487862" y="407608"/>
                  </a:lnTo>
                  <a:lnTo>
                    <a:pt x="474203" y="407608"/>
                  </a:lnTo>
                  <a:lnTo>
                    <a:pt x="438436" y="371831"/>
                  </a:lnTo>
                  <a:cubicBezTo>
                    <a:pt x="372463" y="317279"/>
                    <a:pt x="287622" y="289382"/>
                    <a:pt x="199551" y="301071"/>
                  </a:cubicBezTo>
                  <a:cubicBezTo>
                    <a:pt x="133497" y="309838"/>
                    <a:pt x="75007" y="339627"/>
                    <a:pt x="29024" y="383451"/>
                  </a:cubicBezTo>
                  <a:lnTo>
                    <a:pt x="8179" y="407608"/>
                  </a:lnTo>
                  <a:lnTo>
                    <a:pt x="0" y="40760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7" name="Freeform: Shape 266">
              <a:extLst>
                <a:ext uri="{FF2B5EF4-FFF2-40B4-BE49-F238E27FC236}">
                  <a16:creationId xmlns:a16="http://schemas.microsoft.com/office/drawing/2014/main" id="{ADD8023A-537E-4C32-86A9-23BA4E4F3432}"/>
                </a:ext>
              </a:extLst>
            </p:cNvPr>
            <p:cNvSpPr/>
            <p:nvPr/>
          </p:nvSpPr>
          <p:spPr>
            <a:xfrm>
              <a:off x="6537859" y="3710969"/>
              <a:ext cx="487862" cy="407608"/>
            </a:xfrm>
            <a:custGeom>
              <a:avLst/>
              <a:gdLst>
                <a:gd name="connsiteX0" fmla="*/ 0 w 487862"/>
                <a:gd name="connsiteY0" fmla="*/ 0 h 407608"/>
                <a:gd name="connsiteX1" fmla="*/ 5766 w 487862"/>
                <a:gd name="connsiteY1" fmla="*/ 0 h 407608"/>
                <a:gd name="connsiteX2" fmla="*/ 14123 w 487862"/>
                <a:gd name="connsiteY2" fmla="*/ 10918 h 407608"/>
                <a:gd name="connsiteX3" fmla="*/ 241622 w 487862"/>
                <a:gd name="connsiteY3" fmla="*/ 112493 h 407608"/>
                <a:gd name="connsiteX4" fmla="*/ 469120 w 487862"/>
                <a:gd name="connsiteY4" fmla="*/ 10918 h 407608"/>
                <a:gd name="connsiteX5" fmla="*/ 477477 w 487862"/>
                <a:gd name="connsiteY5" fmla="*/ 0 h 407608"/>
                <a:gd name="connsiteX6" fmla="*/ 487862 w 487862"/>
                <a:gd name="connsiteY6" fmla="*/ 0 h 407608"/>
                <a:gd name="connsiteX7" fmla="*/ 487862 w 487862"/>
                <a:gd name="connsiteY7" fmla="*/ 407608 h 407608"/>
                <a:gd name="connsiteX8" fmla="*/ 474203 w 487862"/>
                <a:gd name="connsiteY8" fmla="*/ 407608 h 407608"/>
                <a:gd name="connsiteX9" fmla="*/ 438436 w 487862"/>
                <a:gd name="connsiteY9" fmla="*/ 371831 h 407608"/>
                <a:gd name="connsiteX10" fmla="*/ 199551 w 487862"/>
                <a:gd name="connsiteY10" fmla="*/ 301071 h 407608"/>
                <a:gd name="connsiteX11" fmla="*/ 29024 w 487862"/>
                <a:gd name="connsiteY11" fmla="*/ 383451 h 407608"/>
                <a:gd name="connsiteX12" fmla="*/ 8179 w 487862"/>
                <a:gd name="connsiteY12" fmla="*/ 407608 h 407608"/>
                <a:gd name="connsiteX13" fmla="*/ 0 w 487862"/>
                <a:gd name="connsiteY13" fmla="*/ 407608 h 407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87862" h="407608">
                  <a:moveTo>
                    <a:pt x="0" y="0"/>
                  </a:moveTo>
                  <a:lnTo>
                    <a:pt x="5766" y="0"/>
                  </a:lnTo>
                  <a:lnTo>
                    <a:pt x="14123" y="10918"/>
                  </a:lnTo>
                  <a:cubicBezTo>
                    <a:pt x="72345" y="73676"/>
                    <a:pt x="152778" y="112493"/>
                    <a:pt x="241622" y="112493"/>
                  </a:cubicBezTo>
                  <a:cubicBezTo>
                    <a:pt x="330465" y="112493"/>
                    <a:pt x="410898" y="73676"/>
                    <a:pt x="469120" y="10918"/>
                  </a:cubicBezTo>
                  <a:lnTo>
                    <a:pt x="477477" y="0"/>
                  </a:lnTo>
                  <a:lnTo>
                    <a:pt x="487862" y="0"/>
                  </a:lnTo>
                  <a:lnTo>
                    <a:pt x="487862" y="407608"/>
                  </a:lnTo>
                  <a:lnTo>
                    <a:pt x="474203" y="407608"/>
                  </a:lnTo>
                  <a:lnTo>
                    <a:pt x="438436" y="371831"/>
                  </a:lnTo>
                  <a:cubicBezTo>
                    <a:pt x="372463" y="317279"/>
                    <a:pt x="287622" y="289382"/>
                    <a:pt x="199551" y="301071"/>
                  </a:cubicBezTo>
                  <a:cubicBezTo>
                    <a:pt x="133497" y="309838"/>
                    <a:pt x="75007" y="339627"/>
                    <a:pt x="29024" y="383451"/>
                  </a:cubicBezTo>
                  <a:lnTo>
                    <a:pt x="8179" y="407608"/>
                  </a:lnTo>
                  <a:lnTo>
                    <a:pt x="0" y="40760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8" name="Freeform: Shape 267">
              <a:extLst>
                <a:ext uri="{FF2B5EF4-FFF2-40B4-BE49-F238E27FC236}">
                  <a16:creationId xmlns:a16="http://schemas.microsoft.com/office/drawing/2014/main" id="{08563D89-CCCB-42F7-B72A-F23EC13C46CE}"/>
                </a:ext>
              </a:extLst>
            </p:cNvPr>
            <p:cNvSpPr/>
            <p:nvPr/>
          </p:nvSpPr>
          <p:spPr>
            <a:xfrm>
              <a:off x="7449256" y="3710969"/>
              <a:ext cx="487862" cy="407608"/>
            </a:xfrm>
            <a:custGeom>
              <a:avLst/>
              <a:gdLst>
                <a:gd name="connsiteX0" fmla="*/ 0 w 487862"/>
                <a:gd name="connsiteY0" fmla="*/ 0 h 407608"/>
                <a:gd name="connsiteX1" fmla="*/ 5766 w 487862"/>
                <a:gd name="connsiteY1" fmla="*/ 0 h 407608"/>
                <a:gd name="connsiteX2" fmla="*/ 14123 w 487862"/>
                <a:gd name="connsiteY2" fmla="*/ 10918 h 407608"/>
                <a:gd name="connsiteX3" fmla="*/ 241622 w 487862"/>
                <a:gd name="connsiteY3" fmla="*/ 112493 h 407608"/>
                <a:gd name="connsiteX4" fmla="*/ 469120 w 487862"/>
                <a:gd name="connsiteY4" fmla="*/ 10918 h 407608"/>
                <a:gd name="connsiteX5" fmla="*/ 477477 w 487862"/>
                <a:gd name="connsiteY5" fmla="*/ 0 h 407608"/>
                <a:gd name="connsiteX6" fmla="*/ 487862 w 487862"/>
                <a:gd name="connsiteY6" fmla="*/ 0 h 407608"/>
                <a:gd name="connsiteX7" fmla="*/ 487862 w 487862"/>
                <a:gd name="connsiteY7" fmla="*/ 407608 h 407608"/>
                <a:gd name="connsiteX8" fmla="*/ 474203 w 487862"/>
                <a:gd name="connsiteY8" fmla="*/ 407608 h 407608"/>
                <a:gd name="connsiteX9" fmla="*/ 438436 w 487862"/>
                <a:gd name="connsiteY9" fmla="*/ 371831 h 407608"/>
                <a:gd name="connsiteX10" fmla="*/ 199551 w 487862"/>
                <a:gd name="connsiteY10" fmla="*/ 301071 h 407608"/>
                <a:gd name="connsiteX11" fmla="*/ 29024 w 487862"/>
                <a:gd name="connsiteY11" fmla="*/ 383451 h 407608"/>
                <a:gd name="connsiteX12" fmla="*/ 8179 w 487862"/>
                <a:gd name="connsiteY12" fmla="*/ 407608 h 407608"/>
                <a:gd name="connsiteX13" fmla="*/ 0 w 487862"/>
                <a:gd name="connsiteY13" fmla="*/ 407608 h 407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87862" h="407608">
                  <a:moveTo>
                    <a:pt x="0" y="0"/>
                  </a:moveTo>
                  <a:lnTo>
                    <a:pt x="5766" y="0"/>
                  </a:lnTo>
                  <a:lnTo>
                    <a:pt x="14123" y="10918"/>
                  </a:lnTo>
                  <a:cubicBezTo>
                    <a:pt x="72345" y="73676"/>
                    <a:pt x="152778" y="112493"/>
                    <a:pt x="241622" y="112493"/>
                  </a:cubicBezTo>
                  <a:cubicBezTo>
                    <a:pt x="330465" y="112493"/>
                    <a:pt x="410898" y="73676"/>
                    <a:pt x="469120" y="10918"/>
                  </a:cubicBezTo>
                  <a:lnTo>
                    <a:pt x="477477" y="0"/>
                  </a:lnTo>
                  <a:lnTo>
                    <a:pt x="487862" y="0"/>
                  </a:lnTo>
                  <a:lnTo>
                    <a:pt x="487862" y="407608"/>
                  </a:lnTo>
                  <a:lnTo>
                    <a:pt x="474203" y="407608"/>
                  </a:lnTo>
                  <a:lnTo>
                    <a:pt x="438436" y="371831"/>
                  </a:lnTo>
                  <a:cubicBezTo>
                    <a:pt x="372463" y="317279"/>
                    <a:pt x="287622" y="289382"/>
                    <a:pt x="199551" y="301071"/>
                  </a:cubicBezTo>
                  <a:cubicBezTo>
                    <a:pt x="133497" y="309838"/>
                    <a:pt x="75007" y="339627"/>
                    <a:pt x="29024" y="383451"/>
                  </a:cubicBezTo>
                  <a:lnTo>
                    <a:pt x="8179" y="407608"/>
                  </a:lnTo>
                  <a:lnTo>
                    <a:pt x="0" y="40760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9" name="Freeform: Shape 268">
              <a:extLst>
                <a:ext uri="{FF2B5EF4-FFF2-40B4-BE49-F238E27FC236}">
                  <a16:creationId xmlns:a16="http://schemas.microsoft.com/office/drawing/2014/main" id="{702E2165-C227-4CE5-9043-FF297AD5F1D7}"/>
                </a:ext>
              </a:extLst>
            </p:cNvPr>
            <p:cNvSpPr/>
            <p:nvPr/>
          </p:nvSpPr>
          <p:spPr>
            <a:xfrm>
              <a:off x="8793503" y="3710969"/>
              <a:ext cx="487862" cy="407608"/>
            </a:xfrm>
            <a:custGeom>
              <a:avLst/>
              <a:gdLst>
                <a:gd name="connsiteX0" fmla="*/ 0 w 487862"/>
                <a:gd name="connsiteY0" fmla="*/ 0 h 407608"/>
                <a:gd name="connsiteX1" fmla="*/ 5766 w 487862"/>
                <a:gd name="connsiteY1" fmla="*/ 0 h 407608"/>
                <a:gd name="connsiteX2" fmla="*/ 14123 w 487862"/>
                <a:gd name="connsiteY2" fmla="*/ 10918 h 407608"/>
                <a:gd name="connsiteX3" fmla="*/ 241622 w 487862"/>
                <a:gd name="connsiteY3" fmla="*/ 112493 h 407608"/>
                <a:gd name="connsiteX4" fmla="*/ 469120 w 487862"/>
                <a:gd name="connsiteY4" fmla="*/ 10918 h 407608"/>
                <a:gd name="connsiteX5" fmla="*/ 477477 w 487862"/>
                <a:gd name="connsiteY5" fmla="*/ 0 h 407608"/>
                <a:gd name="connsiteX6" fmla="*/ 487862 w 487862"/>
                <a:gd name="connsiteY6" fmla="*/ 0 h 407608"/>
                <a:gd name="connsiteX7" fmla="*/ 487862 w 487862"/>
                <a:gd name="connsiteY7" fmla="*/ 407608 h 407608"/>
                <a:gd name="connsiteX8" fmla="*/ 474203 w 487862"/>
                <a:gd name="connsiteY8" fmla="*/ 407608 h 407608"/>
                <a:gd name="connsiteX9" fmla="*/ 438436 w 487862"/>
                <a:gd name="connsiteY9" fmla="*/ 371831 h 407608"/>
                <a:gd name="connsiteX10" fmla="*/ 199551 w 487862"/>
                <a:gd name="connsiteY10" fmla="*/ 301071 h 407608"/>
                <a:gd name="connsiteX11" fmla="*/ 29024 w 487862"/>
                <a:gd name="connsiteY11" fmla="*/ 383451 h 407608"/>
                <a:gd name="connsiteX12" fmla="*/ 8179 w 487862"/>
                <a:gd name="connsiteY12" fmla="*/ 407608 h 407608"/>
                <a:gd name="connsiteX13" fmla="*/ 0 w 487862"/>
                <a:gd name="connsiteY13" fmla="*/ 407608 h 407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87862" h="407608">
                  <a:moveTo>
                    <a:pt x="0" y="0"/>
                  </a:moveTo>
                  <a:lnTo>
                    <a:pt x="5766" y="0"/>
                  </a:lnTo>
                  <a:lnTo>
                    <a:pt x="14123" y="10918"/>
                  </a:lnTo>
                  <a:cubicBezTo>
                    <a:pt x="72345" y="73676"/>
                    <a:pt x="152778" y="112493"/>
                    <a:pt x="241622" y="112493"/>
                  </a:cubicBezTo>
                  <a:cubicBezTo>
                    <a:pt x="330465" y="112493"/>
                    <a:pt x="410898" y="73676"/>
                    <a:pt x="469120" y="10918"/>
                  </a:cubicBezTo>
                  <a:lnTo>
                    <a:pt x="477477" y="0"/>
                  </a:lnTo>
                  <a:lnTo>
                    <a:pt x="487862" y="0"/>
                  </a:lnTo>
                  <a:lnTo>
                    <a:pt x="487862" y="407608"/>
                  </a:lnTo>
                  <a:lnTo>
                    <a:pt x="474203" y="407608"/>
                  </a:lnTo>
                  <a:lnTo>
                    <a:pt x="438436" y="371831"/>
                  </a:lnTo>
                  <a:cubicBezTo>
                    <a:pt x="372463" y="317279"/>
                    <a:pt x="287622" y="289382"/>
                    <a:pt x="199551" y="301071"/>
                  </a:cubicBezTo>
                  <a:cubicBezTo>
                    <a:pt x="133497" y="309838"/>
                    <a:pt x="75007" y="339627"/>
                    <a:pt x="29024" y="383451"/>
                  </a:cubicBezTo>
                  <a:lnTo>
                    <a:pt x="8179" y="407608"/>
                  </a:lnTo>
                  <a:lnTo>
                    <a:pt x="0" y="407608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70" name="Oval 269">
              <a:extLst>
                <a:ext uri="{FF2B5EF4-FFF2-40B4-BE49-F238E27FC236}">
                  <a16:creationId xmlns:a16="http://schemas.microsoft.com/office/drawing/2014/main" id="{4BCE39C0-411E-4F77-B591-59D39791961C}"/>
                </a:ext>
              </a:extLst>
            </p:cNvPr>
            <p:cNvSpPr/>
            <p:nvPr/>
          </p:nvSpPr>
          <p:spPr>
            <a:xfrm rot="16200000">
              <a:off x="1108906" y="3428998"/>
              <a:ext cx="971550" cy="97155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1" name="Oval 270">
              <a:extLst>
                <a:ext uri="{FF2B5EF4-FFF2-40B4-BE49-F238E27FC236}">
                  <a16:creationId xmlns:a16="http://schemas.microsoft.com/office/drawing/2014/main" id="{6AD25484-4B8D-42FA-9041-BBBABFCDCAFC}"/>
                </a:ext>
              </a:extLst>
            </p:cNvPr>
            <p:cNvSpPr/>
            <p:nvPr/>
          </p:nvSpPr>
          <p:spPr>
            <a:xfrm rot="16200000">
              <a:off x="2422440" y="3614710"/>
              <a:ext cx="600126" cy="600126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2" name="Oval 271">
              <a:extLst>
                <a:ext uri="{FF2B5EF4-FFF2-40B4-BE49-F238E27FC236}">
                  <a16:creationId xmlns:a16="http://schemas.microsoft.com/office/drawing/2014/main" id="{F696B929-3255-4268-9959-F67FE65991AC}"/>
                </a:ext>
              </a:extLst>
            </p:cNvPr>
            <p:cNvSpPr/>
            <p:nvPr/>
          </p:nvSpPr>
          <p:spPr>
            <a:xfrm rot="16200000">
              <a:off x="3364550" y="3428998"/>
              <a:ext cx="971550" cy="97155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3" name="Oval 272">
              <a:extLst>
                <a:ext uri="{FF2B5EF4-FFF2-40B4-BE49-F238E27FC236}">
                  <a16:creationId xmlns:a16="http://schemas.microsoft.com/office/drawing/2014/main" id="{C002522D-E4AC-46CE-8729-11A4AB9BE9D1}"/>
                </a:ext>
              </a:extLst>
            </p:cNvPr>
            <p:cNvSpPr/>
            <p:nvPr/>
          </p:nvSpPr>
          <p:spPr>
            <a:xfrm rot="16200000">
              <a:off x="4678084" y="3614711"/>
              <a:ext cx="600126" cy="60012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4" name="Oval 273">
              <a:extLst>
                <a:ext uri="{FF2B5EF4-FFF2-40B4-BE49-F238E27FC236}">
                  <a16:creationId xmlns:a16="http://schemas.microsoft.com/office/drawing/2014/main" id="{1C333855-4D78-4270-9B2D-62422E2EBA93}"/>
                </a:ext>
              </a:extLst>
            </p:cNvPr>
            <p:cNvSpPr/>
            <p:nvPr/>
          </p:nvSpPr>
          <p:spPr>
            <a:xfrm rot="16200000">
              <a:off x="5620194" y="3428999"/>
              <a:ext cx="971550" cy="97155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5" name="Oval 274">
              <a:extLst>
                <a:ext uri="{FF2B5EF4-FFF2-40B4-BE49-F238E27FC236}">
                  <a16:creationId xmlns:a16="http://schemas.microsoft.com/office/drawing/2014/main" id="{583E235E-9D84-4091-BED9-EDA8BE8005F3}"/>
                </a:ext>
              </a:extLst>
            </p:cNvPr>
            <p:cNvSpPr/>
            <p:nvPr/>
          </p:nvSpPr>
          <p:spPr>
            <a:xfrm rot="16200000">
              <a:off x="6933728" y="3614711"/>
              <a:ext cx="600126" cy="600126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6" name="Oval 275">
              <a:extLst>
                <a:ext uri="{FF2B5EF4-FFF2-40B4-BE49-F238E27FC236}">
                  <a16:creationId xmlns:a16="http://schemas.microsoft.com/office/drawing/2014/main" id="{A19AD05B-9F70-4EA8-A649-0B0ADE191A31}"/>
                </a:ext>
              </a:extLst>
            </p:cNvPr>
            <p:cNvSpPr/>
            <p:nvPr/>
          </p:nvSpPr>
          <p:spPr>
            <a:xfrm rot="16200000">
              <a:off x="7875838" y="3428998"/>
              <a:ext cx="971550" cy="97155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7" name="Oval 276">
              <a:extLst>
                <a:ext uri="{FF2B5EF4-FFF2-40B4-BE49-F238E27FC236}">
                  <a16:creationId xmlns:a16="http://schemas.microsoft.com/office/drawing/2014/main" id="{F388D776-9B69-4AE4-8F9C-CF146DA73E48}"/>
                </a:ext>
              </a:extLst>
            </p:cNvPr>
            <p:cNvSpPr/>
            <p:nvPr/>
          </p:nvSpPr>
          <p:spPr>
            <a:xfrm rot="16200000">
              <a:off x="9189372" y="3614710"/>
              <a:ext cx="600126" cy="600126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8" name="Rectangle 130">
              <a:extLst>
                <a:ext uri="{FF2B5EF4-FFF2-40B4-BE49-F238E27FC236}">
                  <a16:creationId xmlns:a16="http://schemas.microsoft.com/office/drawing/2014/main" id="{69464902-29AC-41D2-BDC1-FCD2007C5917}"/>
                </a:ext>
              </a:extLst>
            </p:cNvPr>
            <p:cNvSpPr/>
            <p:nvPr/>
          </p:nvSpPr>
          <p:spPr>
            <a:xfrm>
              <a:off x="1247837" y="3566354"/>
              <a:ext cx="693688" cy="69683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279" name="Rectangle 130">
              <a:extLst>
                <a:ext uri="{FF2B5EF4-FFF2-40B4-BE49-F238E27FC236}">
                  <a16:creationId xmlns:a16="http://schemas.microsoft.com/office/drawing/2014/main" id="{E305341D-1476-4A13-999F-3F20D623A4C2}"/>
                </a:ext>
              </a:extLst>
            </p:cNvPr>
            <p:cNvSpPr/>
            <p:nvPr/>
          </p:nvSpPr>
          <p:spPr>
            <a:xfrm>
              <a:off x="3503481" y="3566354"/>
              <a:ext cx="693688" cy="69683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280" name="Rectangle 130">
              <a:extLst>
                <a:ext uri="{FF2B5EF4-FFF2-40B4-BE49-F238E27FC236}">
                  <a16:creationId xmlns:a16="http://schemas.microsoft.com/office/drawing/2014/main" id="{8F87EE14-C72E-432F-A812-B081B425B46F}"/>
                </a:ext>
              </a:extLst>
            </p:cNvPr>
            <p:cNvSpPr/>
            <p:nvPr/>
          </p:nvSpPr>
          <p:spPr>
            <a:xfrm>
              <a:off x="5759125" y="3566354"/>
              <a:ext cx="693688" cy="69683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281" name="Rectangle 130">
              <a:extLst>
                <a:ext uri="{FF2B5EF4-FFF2-40B4-BE49-F238E27FC236}">
                  <a16:creationId xmlns:a16="http://schemas.microsoft.com/office/drawing/2014/main" id="{E5D137B1-29DF-4531-97BD-0D0129B27074}"/>
                </a:ext>
              </a:extLst>
            </p:cNvPr>
            <p:cNvSpPr/>
            <p:nvPr/>
          </p:nvSpPr>
          <p:spPr>
            <a:xfrm>
              <a:off x="8014769" y="3566354"/>
              <a:ext cx="693688" cy="69683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282" name="Rectangle 130">
              <a:extLst>
                <a:ext uri="{FF2B5EF4-FFF2-40B4-BE49-F238E27FC236}">
                  <a16:creationId xmlns:a16="http://schemas.microsoft.com/office/drawing/2014/main" id="{FF8AB9B2-486B-4F03-9C89-000922901493}"/>
                </a:ext>
              </a:extLst>
            </p:cNvPr>
            <p:cNvSpPr/>
            <p:nvPr/>
          </p:nvSpPr>
          <p:spPr>
            <a:xfrm>
              <a:off x="2519620" y="3710969"/>
              <a:ext cx="405766" cy="40760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283" name="Rectangle 130">
              <a:extLst>
                <a:ext uri="{FF2B5EF4-FFF2-40B4-BE49-F238E27FC236}">
                  <a16:creationId xmlns:a16="http://schemas.microsoft.com/office/drawing/2014/main" id="{70BB773D-221A-4079-AC66-B337F8132F89}"/>
                </a:ext>
              </a:extLst>
            </p:cNvPr>
            <p:cNvSpPr/>
            <p:nvPr/>
          </p:nvSpPr>
          <p:spPr>
            <a:xfrm>
              <a:off x="4775264" y="3710969"/>
              <a:ext cx="405766" cy="40760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284" name="Rectangle 130">
              <a:extLst>
                <a:ext uri="{FF2B5EF4-FFF2-40B4-BE49-F238E27FC236}">
                  <a16:creationId xmlns:a16="http://schemas.microsoft.com/office/drawing/2014/main" id="{89B59313-7FF2-494F-AAC4-BA31CC2EF206}"/>
                </a:ext>
              </a:extLst>
            </p:cNvPr>
            <p:cNvSpPr/>
            <p:nvPr/>
          </p:nvSpPr>
          <p:spPr>
            <a:xfrm>
              <a:off x="7030908" y="3710969"/>
              <a:ext cx="405766" cy="40760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285" name="Rectangle 130">
              <a:extLst>
                <a:ext uri="{FF2B5EF4-FFF2-40B4-BE49-F238E27FC236}">
                  <a16:creationId xmlns:a16="http://schemas.microsoft.com/office/drawing/2014/main" id="{40BD4A1D-EF23-48C2-8567-8AD867FA25DC}"/>
                </a:ext>
              </a:extLst>
            </p:cNvPr>
            <p:cNvSpPr/>
            <p:nvPr/>
          </p:nvSpPr>
          <p:spPr>
            <a:xfrm>
              <a:off x="9286552" y="3710969"/>
              <a:ext cx="405766" cy="40760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</p:grpSp>
      <p:sp>
        <p:nvSpPr>
          <p:cNvPr id="286" name="Rounded Rectangle 5">
            <a:extLst>
              <a:ext uri="{FF2B5EF4-FFF2-40B4-BE49-F238E27FC236}">
                <a16:creationId xmlns:a16="http://schemas.microsoft.com/office/drawing/2014/main" id="{2CB6C827-37A1-48A5-8E65-0D7D76BC43B3}"/>
              </a:ext>
            </a:extLst>
          </p:cNvPr>
          <p:cNvSpPr/>
          <p:nvPr/>
        </p:nvSpPr>
        <p:spPr>
          <a:xfrm flipH="1">
            <a:off x="913197" y="3786403"/>
            <a:ext cx="365358" cy="301398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87" name="Parallelogram 30">
            <a:extLst>
              <a:ext uri="{FF2B5EF4-FFF2-40B4-BE49-F238E27FC236}">
                <a16:creationId xmlns:a16="http://schemas.microsoft.com/office/drawing/2014/main" id="{796A33B8-DAA7-47A0-B36C-E4943938C1A1}"/>
              </a:ext>
            </a:extLst>
          </p:cNvPr>
          <p:cNvSpPr/>
          <p:nvPr/>
        </p:nvSpPr>
        <p:spPr>
          <a:xfrm flipH="1">
            <a:off x="9637094" y="3759116"/>
            <a:ext cx="372846" cy="373768"/>
          </a:xfrm>
          <a:custGeom>
            <a:avLst/>
            <a:gdLst/>
            <a:ahLst/>
            <a:cxnLst/>
            <a:rect l="l" t="t" r="r" b="b"/>
            <a:pathLst>
              <a:path w="3240000" h="3248012">
                <a:moveTo>
                  <a:pt x="712553" y="858820"/>
                </a:moveTo>
                <a:cubicBezTo>
                  <a:pt x="727950" y="858820"/>
                  <a:pt x="743348" y="864694"/>
                  <a:pt x="755096" y="876443"/>
                </a:cubicBezTo>
                <a:lnTo>
                  <a:pt x="1193671" y="1315016"/>
                </a:lnTo>
                <a:lnTo>
                  <a:pt x="1509169" y="999517"/>
                </a:lnTo>
                <a:cubicBezTo>
                  <a:pt x="1509517" y="999169"/>
                  <a:pt x="1509868" y="998827"/>
                  <a:pt x="1510414" y="998691"/>
                </a:cubicBezTo>
                <a:lnTo>
                  <a:pt x="1518932" y="988592"/>
                </a:lnTo>
                <a:cubicBezTo>
                  <a:pt x="1531945" y="978263"/>
                  <a:pt x="1547912" y="974188"/>
                  <a:pt x="1563209" y="975946"/>
                </a:cubicBezTo>
                <a:cubicBezTo>
                  <a:pt x="1578505" y="977705"/>
                  <a:pt x="1593131" y="985299"/>
                  <a:pt x="1603459" y="998313"/>
                </a:cubicBezTo>
                <a:lnTo>
                  <a:pt x="1892346" y="1362277"/>
                </a:lnTo>
                <a:lnTo>
                  <a:pt x="2149759" y="1177067"/>
                </a:lnTo>
                <a:lnTo>
                  <a:pt x="2151621" y="1174867"/>
                </a:lnTo>
                <a:cubicBezTo>
                  <a:pt x="2159033" y="1169006"/>
                  <a:pt x="2167397" y="1165168"/>
                  <a:pt x="2176160" y="1163802"/>
                </a:cubicBezTo>
                <a:cubicBezTo>
                  <a:pt x="2177188" y="1163485"/>
                  <a:pt x="2178237" y="1163269"/>
                  <a:pt x="2179375" y="1163558"/>
                </a:cubicBezTo>
                <a:cubicBezTo>
                  <a:pt x="2184768" y="1161771"/>
                  <a:pt x="2190389" y="1161654"/>
                  <a:pt x="2195921" y="1162300"/>
                </a:cubicBezTo>
                <a:cubicBezTo>
                  <a:pt x="2196662" y="1162386"/>
                  <a:pt x="2197402" y="1162487"/>
                  <a:pt x="2198081" y="1162987"/>
                </a:cubicBezTo>
                <a:cubicBezTo>
                  <a:pt x="2202197" y="1163290"/>
                  <a:pt x="2206218" y="1164270"/>
                  <a:pt x="2209739" y="1166702"/>
                </a:cubicBezTo>
                <a:cubicBezTo>
                  <a:pt x="2213116" y="1166857"/>
                  <a:pt x="2216051" y="1168231"/>
                  <a:pt x="2218766" y="1170038"/>
                </a:cubicBezTo>
                <a:cubicBezTo>
                  <a:pt x="2225342" y="1173160"/>
                  <a:pt x="2231151" y="1177875"/>
                  <a:pt x="2235489" y="1184194"/>
                </a:cubicBezTo>
                <a:lnTo>
                  <a:pt x="2236132" y="1184737"/>
                </a:lnTo>
                <a:lnTo>
                  <a:pt x="2236287" y="1184934"/>
                </a:lnTo>
                <a:lnTo>
                  <a:pt x="2238712" y="1187183"/>
                </a:lnTo>
                <a:cubicBezTo>
                  <a:pt x="2239115" y="1187744"/>
                  <a:pt x="2239507" y="1188310"/>
                  <a:pt x="2239574" y="1189090"/>
                </a:cubicBezTo>
                <a:lnTo>
                  <a:pt x="2540580" y="1569705"/>
                </a:lnTo>
                <a:cubicBezTo>
                  <a:pt x="2561191" y="1595768"/>
                  <a:pt x="2556772" y="1633604"/>
                  <a:pt x="2530710" y="1654215"/>
                </a:cubicBezTo>
                <a:cubicBezTo>
                  <a:pt x="2504647" y="1674827"/>
                  <a:pt x="2466811" y="1670408"/>
                  <a:pt x="2446199" y="1644345"/>
                </a:cubicBezTo>
                <a:lnTo>
                  <a:pt x="2177884" y="1305067"/>
                </a:lnTo>
                <a:lnTo>
                  <a:pt x="1934804" y="1479967"/>
                </a:lnTo>
                <a:cubicBezTo>
                  <a:pt x="1927367" y="1485317"/>
                  <a:pt x="1919123" y="1488726"/>
                  <a:pt x="1910598" y="1489881"/>
                </a:cubicBezTo>
                <a:cubicBezTo>
                  <a:pt x="1885257" y="1507791"/>
                  <a:pt x="1850121" y="1502627"/>
                  <a:pt x="1830495" y="1477903"/>
                </a:cubicBezTo>
                <a:lnTo>
                  <a:pt x="1551924" y="1126933"/>
                </a:lnTo>
                <a:lnTo>
                  <a:pt x="1239041" y="1439816"/>
                </a:lnTo>
                <a:cubicBezTo>
                  <a:pt x="1226569" y="1452288"/>
                  <a:pt x="1209983" y="1458139"/>
                  <a:pt x="1193674" y="1456888"/>
                </a:cubicBezTo>
                <a:cubicBezTo>
                  <a:pt x="1177363" y="1458142"/>
                  <a:pt x="1160774" y="1452290"/>
                  <a:pt x="1148301" y="1439816"/>
                </a:cubicBezTo>
                <a:lnTo>
                  <a:pt x="670011" y="961527"/>
                </a:lnTo>
                <a:cubicBezTo>
                  <a:pt x="646515" y="938031"/>
                  <a:pt x="646515" y="899938"/>
                  <a:pt x="670011" y="876442"/>
                </a:cubicBezTo>
                <a:cubicBezTo>
                  <a:pt x="681760" y="864694"/>
                  <a:pt x="697157" y="858820"/>
                  <a:pt x="712553" y="858820"/>
                </a:cubicBezTo>
                <a:close/>
                <a:moveTo>
                  <a:pt x="2790000" y="699581"/>
                </a:moveTo>
                <a:lnTo>
                  <a:pt x="450000" y="699581"/>
                </a:lnTo>
                <a:lnTo>
                  <a:pt x="450000" y="1851581"/>
                </a:lnTo>
                <a:lnTo>
                  <a:pt x="2790000" y="1851581"/>
                </a:lnTo>
                <a:close/>
                <a:moveTo>
                  <a:pt x="2987972" y="519497"/>
                </a:moveTo>
                <a:lnTo>
                  <a:pt x="2987972" y="2031665"/>
                </a:lnTo>
                <a:lnTo>
                  <a:pt x="252028" y="2031665"/>
                </a:lnTo>
                <a:lnTo>
                  <a:pt x="252028" y="519497"/>
                </a:lnTo>
                <a:close/>
                <a:moveTo>
                  <a:pt x="1620000" y="0"/>
                </a:moveTo>
                <a:cubicBezTo>
                  <a:pt x="1540462" y="0"/>
                  <a:pt x="1475984" y="64478"/>
                  <a:pt x="1475984" y="144016"/>
                </a:cubicBezTo>
                <a:lnTo>
                  <a:pt x="1475984" y="267469"/>
                </a:lnTo>
                <a:lnTo>
                  <a:pt x="0" y="267469"/>
                </a:lnTo>
                <a:lnTo>
                  <a:pt x="0" y="2283693"/>
                </a:lnTo>
                <a:lnTo>
                  <a:pt x="852101" y="2283693"/>
                </a:lnTo>
                <a:lnTo>
                  <a:pt x="323771" y="3248012"/>
                </a:lnTo>
                <a:lnTo>
                  <a:pt x="621526" y="3248012"/>
                </a:lnTo>
                <a:lnTo>
                  <a:pt x="1149856" y="2283693"/>
                </a:lnTo>
                <a:lnTo>
                  <a:pt x="2090146" y="2283693"/>
                </a:lnTo>
                <a:lnTo>
                  <a:pt x="2618476" y="3248012"/>
                </a:lnTo>
                <a:lnTo>
                  <a:pt x="2916231" y="3248012"/>
                </a:lnTo>
                <a:lnTo>
                  <a:pt x="2387901" y="2283693"/>
                </a:lnTo>
                <a:lnTo>
                  <a:pt x="3240000" y="2283693"/>
                </a:lnTo>
                <a:lnTo>
                  <a:pt x="3240000" y="267469"/>
                </a:lnTo>
                <a:lnTo>
                  <a:pt x="1764016" y="267469"/>
                </a:lnTo>
                <a:lnTo>
                  <a:pt x="1764016" y="144016"/>
                </a:lnTo>
                <a:cubicBezTo>
                  <a:pt x="1764016" y="64478"/>
                  <a:pt x="1699538" y="0"/>
                  <a:pt x="16200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288" name="Rounded Rectangle 32">
            <a:extLst>
              <a:ext uri="{FF2B5EF4-FFF2-40B4-BE49-F238E27FC236}">
                <a16:creationId xmlns:a16="http://schemas.microsoft.com/office/drawing/2014/main" id="{339F5057-2B1C-42FB-9CF9-1930E959DDAC}"/>
              </a:ext>
            </a:extLst>
          </p:cNvPr>
          <p:cNvSpPr/>
          <p:nvPr/>
        </p:nvSpPr>
        <p:spPr>
          <a:xfrm>
            <a:off x="5299375" y="3757778"/>
            <a:ext cx="355843" cy="355843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289" name="Rectangle 9">
            <a:extLst>
              <a:ext uri="{FF2B5EF4-FFF2-40B4-BE49-F238E27FC236}">
                <a16:creationId xmlns:a16="http://schemas.microsoft.com/office/drawing/2014/main" id="{617108E9-3AC1-4FE1-9C77-9D901F499385}"/>
              </a:ext>
            </a:extLst>
          </p:cNvPr>
          <p:cNvSpPr/>
          <p:nvPr/>
        </p:nvSpPr>
        <p:spPr>
          <a:xfrm>
            <a:off x="7461450" y="3747920"/>
            <a:ext cx="381794" cy="357393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290" name="Rectangle 16">
            <a:extLst>
              <a:ext uri="{FF2B5EF4-FFF2-40B4-BE49-F238E27FC236}">
                <a16:creationId xmlns:a16="http://schemas.microsoft.com/office/drawing/2014/main" id="{B1352341-DD03-4DCC-8658-5E41B74BE918}"/>
              </a:ext>
            </a:extLst>
          </p:cNvPr>
          <p:cNvSpPr/>
          <p:nvPr/>
        </p:nvSpPr>
        <p:spPr>
          <a:xfrm rot="2700000">
            <a:off x="3135790" y="3682982"/>
            <a:ext cx="281921" cy="505431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91" name="직사각형 113">
            <a:extLst>
              <a:ext uri="{FF2B5EF4-FFF2-40B4-BE49-F238E27FC236}">
                <a16:creationId xmlns:a16="http://schemas.microsoft.com/office/drawing/2014/main" id="{8240BE0D-0CFF-46C4-8CB6-43A2B1B207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52694" y="2804238"/>
            <a:ext cx="116275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dirty="0">
                <a:solidFill>
                  <a:schemeClr val="accent4"/>
                </a:solidFill>
                <a:cs typeface="Arial" charset="0"/>
              </a:rPr>
              <a:t>2021</a:t>
            </a:r>
            <a:endParaRPr lang="ko-KR" altLang="en-US" sz="2400" dirty="0">
              <a:solidFill>
                <a:schemeClr val="accent4"/>
              </a:solidFill>
            </a:endParaRPr>
          </a:p>
        </p:txBody>
      </p:sp>
      <p:sp>
        <p:nvSpPr>
          <p:cNvPr id="292" name="직사각형 113">
            <a:extLst>
              <a:ext uri="{FF2B5EF4-FFF2-40B4-BE49-F238E27FC236}">
                <a16:creationId xmlns:a16="http://schemas.microsoft.com/office/drawing/2014/main" id="{4FBE8F8F-D418-44FA-982B-8CB99E163A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67553" y="2804238"/>
            <a:ext cx="116275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dirty="0">
                <a:solidFill>
                  <a:schemeClr val="accent3"/>
                </a:solidFill>
                <a:cs typeface="Arial" charset="0"/>
              </a:rPr>
              <a:t>2020</a:t>
            </a:r>
            <a:endParaRPr lang="ko-KR" altLang="en-US" sz="2400" dirty="0">
              <a:solidFill>
                <a:schemeClr val="accent3"/>
              </a:solidFill>
            </a:endParaRPr>
          </a:p>
        </p:txBody>
      </p:sp>
      <p:sp>
        <p:nvSpPr>
          <p:cNvPr id="293" name="직사각형 113">
            <a:extLst>
              <a:ext uri="{FF2B5EF4-FFF2-40B4-BE49-F238E27FC236}">
                <a16:creationId xmlns:a16="http://schemas.microsoft.com/office/drawing/2014/main" id="{A75FBAE5-18AC-4FF1-82DD-5D9CE21D37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2413" y="2804238"/>
            <a:ext cx="116275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charset="0"/>
              </a:rPr>
              <a:t>2019</a:t>
            </a:r>
            <a:endParaRPr lang="ko-KR" altLang="en-US" sz="2400" dirty="0">
              <a:solidFill>
                <a:schemeClr val="accent2"/>
              </a:solidFill>
            </a:endParaRPr>
          </a:p>
        </p:txBody>
      </p:sp>
      <p:sp>
        <p:nvSpPr>
          <p:cNvPr id="294" name="직사각형 113">
            <a:extLst>
              <a:ext uri="{FF2B5EF4-FFF2-40B4-BE49-F238E27FC236}">
                <a16:creationId xmlns:a16="http://schemas.microsoft.com/office/drawing/2014/main" id="{876BA0F6-0C2A-403D-B944-AFB2EFD324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7273" y="2804238"/>
            <a:ext cx="116275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charset="0"/>
              </a:rPr>
              <a:t>2018</a:t>
            </a:r>
            <a:endParaRPr lang="ko-KR" altLang="en-US" sz="2400" dirty="0">
              <a:solidFill>
                <a:schemeClr val="accent1"/>
              </a:solidFill>
            </a:endParaRPr>
          </a:p>
        </p:txBody>
      </p:sp>
      <p:sp>
        <p:nvSpPr>
          <p:cNvPr id="295" name="직사각형 113">
            <a:extLst>
              <a:ext uri="{FF2B5EF4-FFF2-40B4-BE49-F238E27FC236}">
                <a16:creationId xmlns:a16="http://schemas.microsoft.com/office/drawing/2014/main" id="{8ACE4283-B756-473A-92E8-7F05EA75F4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2133" y="2804238"/>
            <a:ext cx="116275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dirty="0">
                <a:solidFill>
                  <a:schemeClr val="accent6"/>
                </a:solidFill>
                <a:cs typeface="Arial" charset="0"/>
              </a:rPr>
              <a:t>2017</a:t>
            </a:r>
            <a:endParaRPr lang="ko-KR" altLang="en-US" sz="2400" dirty="0">
              <a:solidFill>
                <a:schemeClr val="accent6"/>
              </a:solidFill>
            </a:endParaRPr>
          </a:p>
        </p:txBody>
      </p:sp>
      <p:grpSp>
        <p:nvGrpSpPr>
          <p:cNvPr id="296" name="Group 295">
            <a:extLst>
              <a:ext uri="{FF2B5EF4-FFF2-40B4-BE49-F238E27FC236}">
                <a16:creationId xmlns:a16="http://schemas.microsoft.com/office/drawing/2014/main" id="{6A17B913-B6CC-440E-BB7C-E486E0400824}"/>
              </a:ext>
            </a:extLst>
          </p:cNvPr>
          <p:cNvGrpSpPr/>
          <p:nvPr/>
        </p:nvGrpSpPr>
        <p:grpSpPr>
          <a:xfrm>
            <a:off x="1235139" y="2166236"/>
            <a:ext cx="1916743" cy="560909"/>
            <a:chOff x="1687463" y="1470330"/>
            <a:chExt cx="2293987" cy="560909"/>
          </a:xfrm>
        </p:grpSpPr>
        <p:sp>
          <p:nvSpPr>
            <p:cNvPr id="297" name="Chevron 50">
              <a:extLst>
                <a:ext uri="{FF2B5EF4-FFF2-40B4-BE49-F238E27FC236}">
                  <a16:creationId xmlns:a16="http://schemas.microsoft.com/office/drawing/2014/main" id="{6CD51DB7-85E8-41EC-84E4-5C36E5A6EC01}"/>
                </a:ext>
              </a:extLst>
            </p:cNvPr>
            <p:cNvSpPr/>
            <p:nvPr/>
          </p:nvSpPr>
          <p:spPr>
            <a:xfrm>
              <a:off x="1687463" y="1482829"/>
              <a:ext cx="252000" cy="252000"/>
            </a:xfrm>
            <a:prstGeom prst="chevron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98" name="TextBox 297">
              <a:extLst>
                <a:ext uri="{FF2B5EF4-FFF2-40B4-BE49-F238E27FC236}">
                  <a16:creationId xmlns:a16="http://schemas.microsoft.com/office/drawing/2014/main" id="{AD170B49-894A-4CA3-A470-4E0DECFA27B4}"/>
                </a:ext>
              </a:extLst>
            </p:cNvPr>
            <p:cNvSpPr txBox="1"/>
            <p:nvPr/>
          </p:nvSpPr>
          <p:spPr>
            <a:xfrm>
              <a:off x="1939463" y="1470330"/>
              <a:ext cx="204198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99" name="TextBox 298">
              <a:extLst>
                <a:ext uri="{FF2B5EF4-FFF2-40B4-BE49-F238E27FC236}">
                  <a16:creationId xmlns:a16="http://schemas.microsoft.com/office/drawing/2014/main" id="{39D4882B-3AC6-403D-9EEB-0A7CA058A6E4}"/>
                </a:ext>
              </a:extLst>
            </p:cNvPr>
            <p:cNvSpPr txBox="1"/>
            <p:nvPr/>
          </p:nvSpPr>
          <p:spPr>
            <a:xfrm>
              <a:off x="1939464" y="1754240"/>
              <a:ext cx="20419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Presentation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300" name="Straight Arrow Connector 299">
            <a:extLst>
              <a:ext uri="{FF2B5EF4-FFF2-40B4-BE49-F238E27FC236}">
                <a16:creationId xmlns:a16="http://schemas.microsoft.com/office/drawing/2014/main" id="{4C9A30A3-35FE-457F-AB73-E17D0769B90B}"/>
              </a:ext>
            </a:extLst>
          </p:cNvPr>
          <p:cNvCxnSpPr>
            <a:cxnSpLocks/>
          </p:cNvCxnSpPr>
          <p:nvPr/>
        </p:nvCxnSpPr>
        <p:spPr>
          <a:xfrm flipV="1">
            <a:off x="2189581" y="3265903"/>
            <a:ext cx="0" cy="658233"/>
          </a:xfrm>
          <a:prstGeom prst="straightConnector1">
            <a:avLst/>
          </a:prstGeom>
          <a:ln w="25400">
            <a:solidFill>
              <a:schemeClr val="accent6"/>
            </a:solidFill>
            <a:headEnd type="oval" w="lg" len="lg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Straight Arrow Connector 300">
            <a:extLst>
              <a:ext uri="{FF2B5EF4-FFF2-40B4-BE49-F238E27FC236}">
                <a16:creationId xmlns:a16="http://schemas.microsoft.com/office/drawing/2014/main" id="{2A60A5DC-FC54-443B-BAF7-ED1F117D6144}"/>
              </a:ext>
            </a:extLst>
          </p:cNvPr>
          <p:cNvCxnSpPr>
            <a:cxnSpLocks/>
          </p:cNvCxnSpPr>
          <p:nvPr/>
        </p:nvCxnSpPr>
        <p:spPr>
          <a:xfrm flipV="1">
            <a:off x="4373488" y="3265903"/>
            <a:ext cx="0" cy="658233"/>
          </a:xfrm>
          <a:prstGeom prst="straightConnector1">
            <a:avLst/>
          </a:prstGeom>
          <a:ln w="25400">
            <a:solidFill>
              <a:schemeClr val="accent1"/>
            </a:solidFill>
            <a:headEnd type="oval" w="lg" len="lg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Straight Arrow Connector 301">
            <a:extLst>
              <a:ext uri="{FF2B5EF4-FFF2-40B4-BE49-F238E27FC236}">
                <a16:creationId xmlns:a16="http://schemas.microsoft.com/office/drawing/2014/main" id="{5EBC09CA-5E96-42CE-A818-A7EF3B2E2898}"/>
              </a:ext>
            </a:extLst>
          </p:cNvPr>
          <p:cNvCxnSpPr>
            <a:cxnSpLocks/>
          </p:cNvCxnSpPr>
          <p:nvPr/>
        </p:nvCxnSpPr>
        <p:spPr>
          <a:xfrm flipV="1">
            <a:off x="6557395" y="3265903"/>
            <a:ext cx="0" cy="658233"/>
          </a:xfrm>
          <a:prstGeom prst="straightConnector1">
            <a:avLst/>
          </a:prstGeom>
          <a:ln w="25400">
            <a:solidFill>
              <a:schemeClr val="accent2"/>
            </a:solidFill>
            <a:headEnd type="oval" w="lg" len="lg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Straight Arrow Connector 302">
            <a:extLst>
              <a:ext uri="{FF2B5EF4-FFF2-40B4-BE49-F238E27FC236}">
                <a16:creationId xmlns:a16="http://schemas.microsoft.com/office/drawing/2014/main" id="{94F4B73B-FB8F-4F97-807C-159C29E7530C}"/>
              </a:ext>
            </a:extLst>
          </p:cNvPr>
          <p:cNvCxnSpPr>
            <a:cxnSpLocks/>
          </p:cNvCxnSpPr>
          <p:nvPr/>
        </p:nvCxnSpPr>
        <p:spPr>
          <a:xfrm flipV="1">
            <a:off x="8741302" y="3265903"/>
            <a:ext cx="0" cy="658233"/>
          </a:xfrm>
          <a:prstGeom prst="straightConnector1">
            <a:avLst/>
          </a:prstGeom>
          <a:ln w="25400">
            <a:solidFill>
              <a:schemeClr val="accent3"/>
            </a:solidFill>
            <a:headEnd type="oval" w="lg" len="lg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Straight Arrow Connector 303">
            <a:extLst>
              <a:ext uri="{FF2B5EF4-FFF2-40B4-BE49-F238E27FC236}">
                <a16:creationId xmlns:a16="http://schemas.microsoft.com/office/drawing/2014/main" id="{21210D70-A2B8-473E-A44E-93F7AFE1C2D6}"/>
              </a:ext>
            </a:extLst>
          </p:cNvPr>
          <p:cNvCxnSpPr>
            <a:cxnSpLocks/>
          </p:cNvCxnSpPr>
          <p:nvPr/>
        </p:nvCxnSpPr>
        <p:spPr>
          <a:xfrm flipV="1">
            <a:off x="10925208" y="3265903"/>
            <a:ext cx="0" cy="658233"/>
          </a:xfrm>
          <a:prstGeom prst="straightConnector1">
            <a:avLst/>
          </a:prstGeom>
          <a:ln w="25400">
            <a:solidFill>
              <a:schemeClr val="accent4"/>
            </a:solidFill>
            <a:headEnd type="oval" w="lg" len="lg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5" name="Group 304">
            <a:extLst>
              <a:ext uri="{FF2B5EF4-FFF2-40B4-BE49-F238E27FC236}">
                <a16:creationId xmlns:a16="http://schemas.microsoft.com/office/drawing/2014/main" id="{A152C8BA-D07F-4AA8-B456-318B50242550}"/>
              </a:ext>
            </a:extLst>
          </p:cNvPr>
          <p:cNvGrpSpPr/>
          <p:nvPr/>
        </p:nvGrpSpPr>
        <p:grpSpPr>
          <a:xfrm>
            <a:off x="3403350" y="2166236"/>
            <a:ext cx="1916743" cy="560909"/>
            <a:chOff x="1687463" y="1470330"/>
            <a:chExt cx="2293987" cy="560909"/>
          </a:xfrm>
        </p:grpSpPr>
        <p:sp>
          <p:nvSpPr>
            <p:cNvPr id="306" name="Chevron 50">
              <a:extLst>
                <a:ext uri="{FF2B5EF4-FFF2-40B4-BE49-F238E27FC236}">
                  <a16:creationId xmlns:a16="http://schemas.microsoft.com/office/drawing/2014/main" id="{2617DF5D-0184-46E0-A0BB-6C7003D44F02}"/>
                </a:ext>
              </a:extLst>
            </p:cNvPr>
            <p:cNvSpPr/>
            <p:nvPr/>
          </p:nvSpPr>
          <p:spPr>
            <a:xfrm>
              <a:off x="1687463" y="1482829"/>
              <a:ext cx="252000" cy="252000"/>
            </a:xfrm>
            <a:prstGeom prst="chevron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07" name="TextBox 306">
              <a:extLst>
                <a:ext uri="{FF2B5EF4-FFF2-40B4-BE49-F238E27FC236}">
                  <a16:creationId xmlns:a16="http://schemas.microsoft.com/office/drawing/2014/main" id="{60E823CC-9773-4E14-9411-E245CE04A60B}"/>
                </a:ext>
              </a:extLst>
            </p:cNvPr>
            <p:cNvSpPr txBox="1"/>
            <p:nvPr/>
          </p:nvSpPr>
          <p:spPr>
            <a:xfrm>
              <a:off x="1939463" y="1470330"/>
              <a:ext cx="204198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08" name="TextBox 307">
              <a:extLst>
                <a:ext uri="{FF2B5EF4-FFF2-40B4-BE49-F238E27FC236}">
                  <a16:creationId xmlns:a16="http://schemas.microsoft.com/office/drawing/2014/main" id="{F23B750F-203A-4C31-807E-882A0FDA114B}"/>
                </a:ext>
              </a:extLst>
            </p:cNvPr>
            <p:cNvSpPr txBox="1"/>
            <p:nvPr/>
          </p:nvSpPr>
          <p:spPr>
            <a:xfrm>
              <a:off x="1939464" y="1754240"/>
              <a:ext cx="20419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Presentation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09" name="Group 308">
            <a:extLst>
              <a:ext uri="{FF2B5EF4-FFF2-40B4-BE49-F238E27FC236}">
                <a16:creationId xmlns:a16="http://schemas.microsoft.com/office/drawing/2014/main" id="{283C3E35-A6FD-4CDD-A7F2-D11C0343EA16}"/>
              </a:ext>
            </a:extLst>
          </p:cNvPr>
          <p:cNvGrpSpPr/>
          <p:nvPr/>
        </p:nvGrpSpPr>
        <p:grpSpPr>
          <a:xfrm>
            <a:off x="5571561" y="2166236"/>
            <a:ext cx="1916743" cy="560909"/>
            <a:chOff x="1687463" y="1470330"/>
            <a:chExt cx="2293987" cy="560909"/>
          </a:xfrm>
        </p:grpSpPr>
        <p:sp>
          <p:nvSpPr>
            <p:cNvPr id="310" name="Chevron 50">
              <a:extLst>
                <a:ext uri="{FF2B5EF4-FFF2-40B4-BE49-F238E27FC236}">
                  <a16:creationId xmlns:a16="http://schemas.microsoft.com/office/drawing/2014/main" id="{269704D8-86A3-47B2-8C6A-F22388E5EF10}"/>
                </a:ext>
              </a:extLst>
            </p:cNvPr>
            <p:cNvSpPr/>
            <p:nvPr/>
          </p:nvSpPr>
          <p:spPr>
            <a:xfrm>
              <a:off x="1687463" y="1482829"/>
              <a:ext cx="252000" cy="252000"/>
            </a:xfrm>
            <a:prstGeom prst="chevron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11" name="TextBox 310">
              <a:extLst>
                <a:ext uri="{FF2B5EF4-FFF2-40B4-BE49-F238E27FC236}">
                  <a16:creationId xmlns:a16="http://schemas.microsoft.com/office/drawing/2014/main" id="{77AF681F-6FC2-49BC-86D5-D72F168384A5}"/>
                </a:ext>
              </a:extLst>
            </p:cNvPr>
            <p:cNvSpPr txBox="1"/>
            <p:nvPr/>
          </p:nvSpPr>
          <p:spPr>
            <a:xfrm>
              <a:off x="1939463" y="1470330"/>
              <a:ext cx="204198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12" name="TextBox 311">
              <a:extLst>
                <a:ext uri="{FF2B5EF4-FFF2-40B4-BE49-F238E27FC236}">
                  <a16:creationId xmlns:a16="http://schemas.microsoft.com/office/drawing/2014/main" id="{27EB03E1-CFDB-487F-9C71-7FE3F0106FF4}"/>
                </a:ext>
              </a:extLst>
            </p:cNvPr>
            <p:cNvSpPr txBox="1"/>
            <p:nvPr/>
          </p:nvSpPr>
          <p:spPr>
            <a:xfrm>
              <a:off x="1939464" y="1754240"/>
              <a:ext cx="20419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Presentation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13" name="Group 312">
            <a:extLst>
              <a:ext uri="{FF2B5EF4-FFF2-40B4-BE49-F238E27FC236}">
                <a16:creationId xmlns:a16="http://schemas.microsoft.com/office/drawing/2014/main" id="{BC1A0995-4E46-4C02-A677-E9236F6E1FDC}"/>
              </a:ext>
            </a:extLst>
          </p:cNvPr>
          <p:cNvGrpSpPr/>
          <p:nvPr/>
        </p:nvGrpSpPr>
        <p:grpSpPr>
          <a:xfrm>
            <a:off x="7739772" y="2166236"/>
            <a:ext cx="1916743" cy="560909"/>
            <a:chOff x="1687463" y="1470330"/>
            <a:chExt cx="2293987" cy="560909"/>
          </a:xfrm>
        </p:grpSpPr>
        <p:sp>
          <p:nvSpPr>
            <p:cNvPr id="314" name="Chevron 50">
              <a:extLst>
                <a:ext uri="{FF2B5EF4-FFF2-40B4-BE49-F238E27FC236}">
                  <a16:creationId xmlns:a16="http://schemas.microsoft.com/office/drawing/2014/main" id="{4395521C-4287-4D99-8636-772870FE33D8}"/>
                </a:ext>
              </a:extLst>
            </p:cNvPr>
            <p:cNvSpPr/>
            <p:nvPr/>
          </p:nvSpPr>
          <p:spPr>
            <a:xfrm>
              <a:off x="1687463" y="1482829"/>
              <a:ext cx="252000" cy="252000"/>
            </a:xfrm>
            <a:prstGeom prst="chevron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15" name="TextBox 314">
              <a:extLst>
                <a:ext uri="{FF2B5EF4-FFF2-40B4-BE49-F238E27FC236}">
                  <a16:creationId xmlns:a16="http://schemas.microsoft.com/office/drawing/2014/main" id="{195E853C-2F47-4D27-B506-F068AA23698D}"/>
                </a:ext>
              </a:extLst>
            </p:cNvPr>
            <p:cNvSpPr txBox="1"/>
            <p:nvPr/>
          </p:nvSpPr>
          <p:spPr>
            <a:xfrm>
              <a:off x="1939463" y="1470330"/>
              <a:ext cx="204198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16" name="TextBox 315">
              <a:extLst>
                <a:ext uri="{FF2B5EF4-FFF2-40B4-BE49-F238E27FC236}">
                  <a16:creationId xmlns:a16="http://schemas.microsoft.com/office/drawing/2014/main" id="{1764C8B5-DA64-4D8D-8E3D-77E5E5A7E7E8}"/>
                </a:ext>
              </a:extLst>
            </p:cNvPr>
            <p:cNvSpPr txBox="1"/>
            <p:nvPr/>
          </p:nvSpPr>
          <p:spPr>
            <a:xfrm>
              <a:off x="1939464" y="1754240"/>
              <a:ext cx="20419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Presentation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17" name="Group 316">
            <a:extLst>
              <a:ext uri="{FF2B5EF4-FFF2-40B4-BE49-F238E27FC236}">
                <a16:creationId xmlns:a16="http://schemas.microsoft.com/office/drawing/2014/main" id="{524DA26A-C5BB-4753-860F-851D2E831917}"/>
              </a:ext>
            </a:extLst>
          </p:cNvPr>
          <p:cNvGrpSpPr/>
          <p:nvPr/>
        </p:nvGrpSpPr>
        <p:grpSpPr>
          <a:xfrm>
            <a:off x="9950491" y="2166236"/>
            <a:ext cx="1916743" cy="560909"/>
            <a:chOff x="1687463" y="1470330"/>
            <a:chExt cx="2293987" cy="560909"/>
          </a:xfrm>
        </p:grpSpPr>
        <p:sp>
          <p:nvSpPr>
            <p:cNvPr id="318" name="Chevron 50">
              <a:extLst>
                <a:ext uri="{FF2B5EF4-FFF2-40B4-BE49-F238E27FC236}">
                  <a16:creationId xmlns:a16="http://schemas.microsoft.com/office/drawing/2014/main" id="{E4D734C3-AF39-4AF8-BF77-28ECD8C5257D}"/>
                </a:ext>
              </a:extLst>
            </p:cNvPr>
            <p:cNvSpPr/>
            <p:nvPr/>
          </p:nvSpPr>
          <p:spPr>
            <a:xfrm>
              <a:off x="1687463" y="1482829"/>
              <a:ext cx="252000" cy="252000"/>
            </a:xfrm>
            <a:prstGeom prst="chevron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19" name="TextBox 318">
              <a:extLst>
                <a:ext uri="{FF2B5EF4-FFF2-40B4-BE49-F238E27FC236}">
                  <a16:creationId xmlns:a16="http://schemas.microsoft.com/office/drawing/2014/main" id="{8F8DC749-ADF4-455C-9ADA-5A216A47E620}"/>
                </a:ext>
              </a:extLst>
            </p:cNvPr>
            <p:cNvSpPr txBox="1"/>
            <p:nvPr/>
          </p:nvSpPr>
          <p:spPr>
            <a:xfrm>
              <a:off x="1939463" y="1470330"/>
              <a:ext cx="204198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0" name="TextBox 319">
              <a:extLst>
                <a:ext uri="{FF2B5EF4-FFF2-40B4-BE49-F238E27FC236}">
                  <a16:creationId xmlns:a16="http://schemas.microsoft.com/office/drawing/2014/main" id="{CA0E1377-2B7C-48A9-BCC9-5CDE59DA9AC2}"/>
                </a:ext>
              </a:extLst>
            </p:cNvPr>
            <p:cNvSpPr txBox="1"/>
            <p:nvPr/>
          </p:nvSpPr>
          <p:spPr>
            <a:xfrm>
              <a:off x="1939464" y="1754240"/>
              <a:ext cx="20419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Presentation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21" name="TextBox 320">
            <a:extLst>
              <a:ext uri="{FF2B5EF4-FFF2-40B4-BE49-F238E27FC236}">
                <a16:creationId xmlns:a16="http://schemas.microsoft.com/office/drawing/2014/main" id="{61B39339-6E3A-48D3-B154-E2DBFE4B6434}"/>
              </a:ext>
            </a:extLst>
          </p:cNvPr>
          <p:cNvSpPr txBox="1"/>
          <p:nvPr/>
        </p:nvSpPr>
        <p:spPr>
          <a:xfrm>
            <a:off x="1315578" y="4592758"/>
            <a:ext cx="1743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photos.        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322" name="TextBox 321">
            <a:extLst>
              <a:ext uri="{FF2B5EF4-FFF2-40B4-BE49-F238E27FC236}">
                <a16:creationId xmlns:a16="http://schemas.microsoft.com/office/drawing/2014/main" id="{23BAA0F8-1D53-42E9-9861-FDC210ED3761}"/>
              </a:ext>
            </a:extLst>
          </p:cNvPr>
          <p:cNvSpPr txBox="1"/>
          <p:nvPr/>
        </p:nvSpPr>
        <p:spPr>
          <a:xfrm>
            <a:off x="3504039" y="4592758"/>
            <a:ext cx="1743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photos.        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323" name="TextBox 322">
            <a:extLst>
              <a:ext uri="{FF2B5EF4-FFF2-40B4-BE49-F238E27FC236}">
                <a16:creationId xmlns:a16="http://schemas.microsoft.com/office/drawing/2014/main" id="{C26901FF-B403-4884-B350-82ACA99ACDA1}"/>
              </a:ext>
            </a:extLst>
          </p:cNvPr>
          <p:cNvSpPr txBox="1"/>
          <p:nvPr/>
        </p:nvSpPr>
        <p:spPr>
          <a:xfrm>
            <a:off x="5692500" y="4592758"/>
            <a:ext cx="1743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photos.        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324" name="TextBox 323">
            <a:extLst>
              <a:ext uri="{FF2B5EF4-FFF2-40B4-BE49-F238E27FC236}">
                <a16:creationId xmlns:a16="http://schemas.microsoft.com/office/drawing/2014/main" id="{3526A918-27B4-4939-8B78-3C2AE743B1EA}"/>
              </a:ext>
            </a:extLst>
          </p:cNvPr>
          <p:cNvSpPr txBox="1"/>
          <p:nvPr/>
        </p:nvSpPr>
        <p:spPr>
          <a:xfrm>
            <a:off x="7880961" y="4592758"/>
            <a:ext cx="1743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photos.        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325" name="TextBox 324">
            <a:extLst>
              <a:ext uri="{FF2B5EF4-FFF2-40B4-BE49-F238E27FC236}">
                <a16:creationId xmlns:a16="http://schemas.microsoft.com/office/drawing/2014/main" id="{5C19F11B-2862-4B46-B1A5-E745E1A85D31}"/>
              </a:ext>
            </a:extLst>
          </p:cNvPr>
          <p:cNvSpPr txBox="1"/>
          <p:nvPr/>
        </p:nvSpPr>
        <p:spPr>
          <a:xfrm>
            <a:off x="10069422" y="4592758"/>
            <a:ext cx="1743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photos.        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11154</TotalTime>
  <Words>165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15</cp:revision>
  <dcterms:created xsi:type="dcterms:W3CDTF">2018-02-18T19:39:47Z</dcterms:created>
  <dcterms:modified xsi:type="dcterms:W3CDTF">2021-04-13T02:00:32Z</dcterms:modified>
</cp:coreProperties>
</file>