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B1D0C87D-A739-4F82-90C8-08EDCE09671F}"/>
              </a:ext>
            </a:extLst>
          </p:cNvPr>
          <p:cNvGrpSpPr/>
          <p:nvPr/>
        </p:nvGrpSpPr>
        <p:grpSpPr>
          <a:xfrm>
            <a:off x="630707" y="3465700"/>
            <a:ext cx="10575557" cy="939998"/>
            <a:chOff x="-1141087" y="3428995"/>
            <a:chExt cx="10930585" cy="971554"/>
          </a:xfrm>
        </p:grpSpPr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DF0FDFC5-C417-4E4F-9A92-CA965049C172}"/>
                </a:ext>
              </a:extLst>
            </p:cNvPr>
            <p:cNvSpPr/>
            <p:nvPr/>
          </p:nvSpPr>
          <p:spPr>
            <a:xfrm>
              <a:off x="668585" y="3699017"/>
              <a:ext cx="487862" cy="407608"/>
            </a:xfrm>
            <a:custGeom>
              <a:avLst/>
              <a:gdLst>
                <a:gd name="connsiteX0" fmla="*/ 0 w 487862"/>
                <a:gd name="connsiteY0" fmla="*/ 0 h 407608"/>
                <a:gd name="connsiteX1" fmla="*/ 5766 w 487862"/>
                <a:gd name="connsiteY1" fmla="*/ 0 h 407608"/>
                <a:gd name="connsiteX2" fmla="*/ 14123 w 487862"/>
                <a:gd name="connsiteY2" fmla="*/ 10918 h 407608"/>
                <a:gd name="connsiteX3" fmla="*/ 241622 w 487862"/>
                <a:gd name="connsiteY3" fmla="*/ 112493 h 407608"/>
                <a:gd name="connsiteX4" fmla="*/ 469120 w 487862"/>
                <a:gd name="connsiteY4" fmla="*/ 10918 h 407608"/>
                <a:gd name="connsiteX5" fmla="*/ 477477 w 487862"/>
                <a:gd name="connsiteY5" fmla="*/ 0 h 407608"/>
                <a:gd name="connsiteX6" fmla="*/ 487862 w 487862"/>
                <a:gd name="connsiteY6" fmla="*/ 0 h 407608"/>
                <a:gd name="connsiteX7" fmla="*/ 487862 w 487862"/>
                <a:gd name="connsiteY7" fmla="*/ 407608 h 407608"/>
                <a:gd name="connsiteX8" fmla="*/ 474203 w 487862"/>
                <a:gd name="connsiteY8" fmla="*/ 407608 h 407608"/>
                <a:gd name="connsiteX9" fmla="*/ 438436 w 487862"/>
                <a:gd name="connsiteY9" fmla="*/ 371831 h 407608"/>
                <a:gd name="connsiteX10" fmla="*/ 199551 w 487862"/>
                <a:gd name="connsiteY10" fmla="*/ 301071 h 407608"/>
                <a:gd name="connsiteX11" fmla="*/ 29024 w 487862"/>
                <a:gd name="connsiteY11" fmla="*/ 383451 h 407608"/>
                <a:gd name="connsiteX12" fmla="*/ 8179 w 487862"/>
                <a:gd name="connsiteY12" fmla="*/ 407608 h 407608"/>
                <a:gd name="connsiteX13" fmla="*/ 0 w 487862"/>
                <a:gd name="connsiteY13" fmla="*/ 407608 h 40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7862" h="407608">
                  <a:moveTo>
                    <a:pt x="0" y="0"/>
                  </a:moveTo>
                  <a:lnTo>
                    <a:pt x="5766" y="0"/>
                  </a:lnTo>
                  <a:lnTo>
                    <a:pt x="14123" y="10918"/>
                  </a:lnTo>
                  <a:cubicBezTo>
                    <a:pt x="72345" y="73676"/>
                    <a:pt x="152778" y="112493"/>
                    <a:pt x="241622" y="112493"/>
                  </a:cubicBezTo>
                  <a:cubicBezTo>
                    <a:pt x="330465" y="112493"/>
                    <a:pt x="410898" y="73676"/>
                    <a:pt x="469120" y="10918"/>
                  </a:cubicBezTo>
                  <a:lnTo>
                    <a:pt x="477477" y="0"/>
                  </a:lnTo>
                  <a:lnTo>
                    <a:pt x="487862" y="0"/>
                  </a:lnTo>
                  <a:lnTo>
                    <a:pt x="487862" y="407608"/>
                  </a:lnTo>
                  <a:lnTo>
                    <a:pt x="474203" y="407608"/>
                  </a:lnTo>
                  <a:lnTo>
                    <a:pt x="438436" y="371831"/>
                  </a:lnTo>
                  <a:cubicBezTo>
                    <a:pt x="372463" y="317279"/>
                    <a:pt x="287622" y="289382"/>
                    <a:pt x="199551" y="301071"/>
                  </a:cubicBezTo>
                  <a:cubicBezTo>
                    <a:pt x="133497" y="309838"/>
                    <a:pt x="75007" y="339627"/>
                    <a:pt x="29024" y="383451"/>
                  </a:cubicBezTo>
                  <a:lnTo>
                    <a:pt x="8179" y="407608"/>
                  </a:lnTo>
                  <a:lnTo>
                    <a:pt x="0" y="4076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0E818780-8B48-4F4A-9425-A95BC52BE46C}"/>
                </a:ext>
              </a:extLst>
            </p:cNvPr>
            <p:cNvSpPr/>
            <p:nvPr/>
          </p:nvSpPr>
          <p:spPr>
            <a:xfrm>
              <a:off x="-223422" y="3710966"/>
              <a:ext cx="487862" cy="407608"/>
            </a:xfrm>
            <a:custGeom>
              <a:avLst/>
              <a:gdLst>
                <a:gd name="connsiteX0" fmla="*/ 0 w 487862"/>
                <a:gd name="connsiteY0" fmla="*/ 0 h 407608"/>
                <a:gd name="connsiteX1" fmla="*/ 5766 w 487862"/>
                <a:gd name="connsiteY1" fmla="*/ 0 h 407608"/>
                <a:gd name="connsiteX2" fmla="*/ 14123 w 487862"/>
                <a:gd name="connsiteY2" fmla="*/ 10918 h 407608"/>
                <a:gd name="connsiteX3" fmla="*/ 241622 w 487862"/>
                <a:gd name="connsiteY3" fmla="*/ 112493 h 407608"/>
                <a:gd name="connsiteX4" fmla="*/ 469120 w 487862"/>
                <a:gd name="connsiteY4" fmla="*/ 10918 h 407608"/>
                <a:gd name="connsiteX5" fmla="*/ 477477 w 487862"/>
                <a:gd name="connsiteY5" fmla="*/ 0 h 407608"/>
                <a:gd name="connsiteX6" fmla="*/ 487862 w 487862"/>
                <a:gd name="connsiteY6" fmla="*/ 0 h 407608"/>
                <a:gd name="connsiteX7" fmla="*/ 487862 w 487862"/>
                <a:gd name="connsiteY7" fmla="*/ 407608 h 407608"/>
                <a:gd name="connsiteX8" fmla="*/ 474203 w 487862"/>
                <a:gd name="connsiteY8" fmla="*/ 407608 h 407608"/>
                <a:gd name="connsiteX9" fmla="*/ 438436 w 487862"/>
                <a:gd name="connsiteY9" fmla="*/ 371831 h 407608"/>
                <a:gd name="connsiteX10" fmla="*/ 199551 w 487862"/>
                <a:gd name="connsiteY10" fmla="*/ 301071 h 407608"/>
                <a:gd name="connsiteX11" fmla="*/ 29024 w 487862"/>
                <a:gd name="connsiteY11" fmla="*/ 383451 h 407608"/>
                <a:gd name="connsiteX12" fmla="*/ 8179 w 487862"/>
                <a:gd name="connsiteY12" fmla="*/ 407608 h 407608"/>
                <a:gd name="connsiteX13" fmla="*/ 0 w 487862"/>
                <a:gd name="connsiteY13" fmla="*/ 407608 h 40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7862" h="407608">
                  <a:moveTo>
                    <a:pt x="0" y="0"/>
                  </a:moveTo>
                  <a:lnTo>
                    <a:pt x="5766" y="0"/>
                  </a:lnTo>
                  <a:lnTo>
                    <a:pt x="14123" y="10918"/>
                  </a:lnTo>
                  <a:cubicBezTo>
                    <a:pt x="72345" y="73676"/>
                    <a:pt x="152778" y="112493"/>
                    <a:pt x="241622" y="112493"/>
                  </a:cubicBezTo>
                  <a:cubicBezTo>
                    <a:pt x="330465" y="112493"/>
                    <a:pt x="410898" y="73676"/>
                    <a:pt x="469120" y="10918"/>
                  </a:cubicBezTo>
                  <a:lnTo>
                    <a:pt x="477477" y="0"/>
                  </a:lnTo>
                  <a:lnTo>
                    <a:pt x="487862" y="0"/>
                  </a:lnTo>
                  <a:lnTo>
                    <a:pt x="487862" y="407608"/>
                  </a:lnTo>
                  <a:lnTo>
                    <a:pt x="474203" y="407608"/>
                  </a:lnTo>
                  <a:lnTo>
                    <a:pt x="438436" y="371831"/>
                  </a:lnTo>
                  <a:cubicBezTo>
                    <a:pt x="372463" y="317279"/>
                    <a:pt x="287622" y="289382"/>
                    <a:pt x="199551" y="301071"/>
                  </a:cubicBezTo>
                  <a:cubicBezTo>
                    <a:pt x="133497" y="309838"/>
                    <a:pt x="75007" y="339627"/>
                    <a:pt x="29024" y="383451"/>
                  </a:cubicBezTo>
                  <a:lnTo>
                    <a:pt x="8179" y="407608"/>
                  </a:lnTo>
                  <a:lnTo>
                    <a:pt x="0" y="40760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02FAFE13-7B37-4C89-AA2D-88874262041F}"/>
                </a:ext>
              </a:extLst>
            </p:cNvPr>
            <p:cNvSpPr/>
            <p:nvPr/>
          </p:nvSpPr>
          <p:spPr>
            <a:xfrm rot="16200000">
              <a:off x="-1141087" y="3428995"/>
              <a:ext cx="971550" cy="9715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BFADBD1A-6877-42CE-BB10-72A7C019B9DA}"/>
                </a:ext>
              </a:extLst>
            </p:cNvPr>
            <p:cNvSpPr/>
            <p:nvPr/>
          </p:nvSpPr>
          <p:spPr>
            <a:xfrm rot="16200000">
              <a:off x="172447" y="3614707"/>
              <a:ext cx="600126" cy="60012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130">
              <a:extLst>
                <a:ext uri="{FF2B5EF4-FFF2-40B4-BE49-F238E27FC236}">
                  <a16:creationId xmlns:a16="http://schemas.microsoft.com/office/drawing/2014/main" id="{EC79F691-7E5B-488E-A598-BB646F097F45}"/>
                </a:ext>
              </a:extLst>
            </p:cNvPr>
            <p:cNvSpPr/>
            <p:nvPr/>
          </p:nvSpPr>
          <p:spPr>
            <a:xfrm>
              <a:off x="-1002156" y="3566351"/>
              <a:ext cx="693688" cy="6968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62" name="Rectangle 130">
              <a:extLst>
                <a:ext uri="{FF2B5EF4-FFF2-40B4-BE49-F238E27FC236}">
                  <a16:creationId xmlns:a16="http://schemas.microsoft.com/office/drawing/2014/main" id="{C18CFBDD-9057-44DF-80B1-4A6B3F417091}"/>
                </a:ext>
              </a:extLst>
            </p:cNvPr>
            <p:cNvSpPr/>
            <p:nvPr/>
          </p:nvSpPr>
          <p:spPr>
            <a:xfrm>
              <a:off x="269627" y="3710966"/>
              <a:ext cx="405766" cy="4076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537B2217-4AF6-4719-8D9A-B1877B675748}"/>
                </a:ext>
              </a:extLst>
            </p:cNvPr>
            <p:cNvSpPr/>
            <p:nvPr/>
          </p:nvSpPr>
          <p:spPr>
            <a:xfrm>
              <a:off x="2026571" y="3710969"/>
              <a:ext cx="487862" cy="407608"/>
            </a:xfrm>
            <a:custGeom>
              <a:avLst/>
              <a:gdLst>
                <a:gd name="connsiteX0" fmla="*/ 0 w 487862"/>
                <a:gd name="connsiteY0" fmla="*/ 0 h 407608"/>
                <a:gd name="connsiteX1" fmla="*/ 5766 w 487862"/>
                <a:gd name="connsiteY1" fmla="*/ 0 h 407608"/>
                <a:gd name="connsiteX2" fmla="*/ 14123 w 487862"/>
                <a:gd name="connsiteY2" fmla="*/ 10918 h 407608"/>
                <a:gd name="connsiteX3" fmla="*/ 241622 w 487862"/>
                <a:gd name="connsiteY3" fmla="*/ 112493 h 407608"/>
                <a:gd name="connsiteX4" fmla="*/ 469120 w 487862"/>
                <a:gd name="connsiteY4" fmla="*/ 10918 h 407608"/>
                <a:gd name="connsiteX5" fmla="*/ 477477 w 487862"/>
                <a:gd name="connsiteY5" fmla="*/ 0 h 407608"/>
                <a:gd name="connsiteX6" fmla="*/ 487862 w 487862"/>
                <a:gd name="connsiteY6" fmla="*/ 0 h 407608"/>
                <a:gd name="connsiteX7" fmla="*/ 487862 w 487862"/>
                <a:gd name="connsiteY7" fmla="*/ 407608 h 407608"/>
                <a:gd name="connsiteX8" fmla="*/ 474203 w 487862"/>
                <a:gd name="connsiteY8" fmla="*/ 407608 h 407608"/>
                <a:gd name="connsiteX9" fmla="*/ 438436 w 487862"/>
                <a:gd name="connsiteY9" fmla="*/ 371831 h 407608"/>
                <a:gd name="connsiteX10" fmla="*/ 199551 w 487862"/>
                <a:gd name="connsiteY10" fmla="*/ 301071 h 407608"/>
                <a:gd name="connsiteX11" fmla="*/ 29024 w 487862"/>
                <a:gd name="connsiteY11" fmla="*/ 383451 h 407608"/>
                <a:gd name="connsiteX12" fmla="*/ 8179 w 487862"/>
                <a:gd name="connsiteY12" fmla="*/ 407608 h 407608"/>
                <a:gd name="connsiteX13" fmla="*/ 0 w 487862"/>
                <a:gd name="connsiteY13" fmla="*/ 407608 h 40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7862" h="407608">
                  <a:moveTo>
                    <a:pt x="0" y="0"/>
                  </a:moveTo>
                  <a:lnTo>
                    <a:pt x="5766" y="0"/>
                  </a:lnTo>
                  <a:lnTo>
                    <a:pt x="14123" y="10918"/>
                  </a:lnTo>
                  <a:cubicBezTo>
                    <a:pt x="72345" y="73676"/>
                    <a:pt x="152778" y="112493"/>
                    <a:pt x="241622" y="112493"/>
                  </a:cubicBezTo>
                  <a:cubicBezTo>
                    <a:pt x="330465" y="112493"/>
                    <a:pt x="410898" y="73676"/>
                    <a:pt x="469120" y="10918"/>
                  </a:cubicBezTo>
                  <a:lnTo>
                    <a:pt x="477477" y="0"/>
                  </a:lnTo>
                  <a:lnTo>
                    <a:pt x="487862" y="0"/>
                  </a:lnTo>
                  <a:lnTo>
                    <a:pt x="487862" y="407608"/>
                  </a:lnTo>
                  <a:lnTo>
                    <a:pt x="474203" y="407608"/>
                  </a:lnTo>
                  <a:lnTo>
                    <a:pt x="438436" y="371831"/>
                  </a:lnTo>
                  <a:cubicBezTo>
                    <a:pt x="372463" y="317279"/>
                    <a:pt x="287622" y="289382"/>
                    <a:pt x="199551" y="301071"/>
                  </a:cubicBezTo>
                  <a:cubicBezTo>
                    <a:pt x="133497" y="309838"/>
                    <a:pt x="75007" y="339627"/>
                    <a:pt x="29024" y="383451"/>
                  </a:cubicBezTo>
                  <a:lnTo>
                    <a:pt x="8179" y="407608"/>
                  </a:lnTo>
                  <a:lnTo>
                    <a:pt x="0" y="4076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967BE94C-5C41-4D66-AF9B-466089807202}"/>
                </a:ext>
              </a:extLst>
            </p:cNvPr>
            <p:cNvSpPr/>
            <p:nvPr/>
          </p:nvSpPr>
          <p:spPr>
            <a:xfrm>
              <a:off x="2937968" y="3710969"/>
              <a:ext cx="487862" cy="407608"/>
            </a:xfrm>
            <a:custGeom>
              <a:avLst/>
              <a:gdLst>
                <a:gd name="connsiteX0" fmla="*/ 0 w 487862"/>
                <a:gd name="connsiteY0" fmla="*/ 0 h 407608"/>
                <a:gd name="connsiteX1" fmla="*/ 5766 w 487862"/>
                <a:gd name="connsiteY1" fmla="*/ 0 h 407608"/>
                <a:gd name="connsiteX2" fmla="*/ 14123 w 487862"/>
                <a:gd name="connsiteY2" fmla="*/ 10918 h 407608"/>
                <a:gd name="connsiteX3" fmla="*/ 241622 w 487862"/>
                <a:gd name="connsiteY3" fmla="*/ 112493 h 407608"/>
                <a:gd name="connsiteX4" fmla="*/ 469120 w 487862"/>
                <a:gd name="connsiteY4" fmla="*/ 10918 h 407608"/>
                <a:gd name="connsiteX5" fmla="*/ 477477 w 487862"/>
                <a:gd name="connsiteY5" fmla="*/ 0 h 407608"/>
                <a:gd name="connsiteX6" fmla="*/ 487862 w 487862"/>
                <a:gd name="connsiteY6" fmla="*/ 0 h 407608"/>
                <a:gd name="connsiteX7" fmla="*/ 487862 w 487862"/>
                <a:gd name="connsiteY7" fmla="*/ 407608 h 407608"/>
                <a:gd name="connsiteX8" fmla="*/ 474203 w 487862"/>
                <a:gd name="connsiteY8" fmla="*/ 407608 h 407608"/>
                <a:gd name="connsiteX9" fmla="*/ 438436 w 487862"/>
                <a:gd name="connsiteY9" fmla="*/ 371831 h 407608"/>
                <a:gd name="connsiteX10" fmla="*/ 199551 w 487862"/>
                <a:gd name="connsiteY10" fmla="*/ 301071 h 407608"/>
                <a:gd name="connsiteX11" fmla="*/ 29024 w 487862"/>
                <a:gd name="connsiteY11" fmla="*/ 383451 h 407608"/>
                <a:gd name="connsiteX12" fmla="*/ 8179 w 487862"/>
                <a:gd name="connsiteY12" fmla="*/ 407608 h 407608"/>
                <a:gd name="connsiteX13" fmla="*/ 0 w 487862"/>
                <a:gd name="connsiteY13" fmla="*/ 407608 h 40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7862" h="407608">
                  <a:moveTo>
                    <a:pt x="0" y="0"/>
                  </a:moveTo>
                  <a:lnTo>
                    <a:pt x="5766" y="0"/>
                  </a:lnTo>
                  <a:lnTo>
                    <a:pt x="14123" y="10918"/>
                  </a:lnTo>
                  <a:cubicBezTo>
                    <a:pt x="72345" y="73676"/>
                    <a:pt x="152778" y="112493"/>
                    <a:pt x="241622" y="112493"/>
                  </a:cubicBezTo>
                  <a:cubicBezTo>
                    <a:pt x="330465" y="112493"/>
                    <a:pt x="410898" y="73676"/>
                    <a:pt x="469120" y="10918"/>
                  </a:cubicBezTo>
                  <a:lnTo>
                    <a:pt x="477477" y="0"/>
                  </a:lnTo>
                  <a:lnTo>
                    <a:pt x="487862" y="0"/>
                  </a:lnTo>
                  <a:lnTo>
                    <a:pt x="487862" y="407608"/>
                  </a:lnTo>
                  <a:lnTo>
                    <a:pt x="474203" y="407608"/>
                  </a:lnTo>
                  <a:lnTo>
                    <a:pt x="438436" y="371831"/>
                  </a:lnTo>
                  <a:cubicBezTo>
                    <a:pt x="372463" y="317279"/>
                    <a:pt x="287622" y="289382"/>
                    <a:pt x="199551" y="301071"/>
                  </a:cubicBezTo>
                  <a:cubicBezTo>
                    <a:pt x="133497" y="309838"/>
                    <a:pt x="75007" y="339627"/>
                    <a:pt x="29024" y="383451"/>
                  </a:cubicBezTo>
                  <a:lnTo>
                    <a:pt x="8179" y="407608"/>
                  </a:lnTo>
                  <a:lnTo>
                    <a:pt x="0" y="40760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F10B0BF1-4E4D-49A3-85BD-FC62378C44D6}"/>
                </a:ext>
              </a:extLst>
            </p:cNvPr>
            <p:cNvSpPr/>
            <p:nvPr/>
          </p:nvSpPr>
          <p:spPr>
            <a:xfrm>
              <a:off x="4282215" y="3710969"/>
              <a:ext cx="487862" cy="407608"/>
            </a:xfrm>
            <a:custGeom>
              <a:avLst/>
              <a:gdLst>
                <a:gd name="connsiteX0" fmla="*/ 0 w 487862"/>
                <a:gd name="connsiteY0" fmla="*/ 0 h 407608"/>
                <a:gd name="connsiteX1" fmla="*/ 5766 w 487862"/>
                <a:gd name="connsiteY1" fmla="*/ 0 h 407608"/>
                <a:gd name="connsiteX2" fmla="*/ 14123 w 487862"/>
                <a:gd name="connsiteY2" fmla="*/ 10918 h 407608"/>
                <a:gd name="connsiteX3" fmla="*/ 241622 w 487862"/>
                <a:gd name="connsiteY3" fmla="*/ 112493 h 407608"/>
                <a:gd name="connsiteX4" fmla="*/ 469120 w 487862"/>
                <a:gd name="connsiteY4" fmla="*/ 10918 h 407608"/>
                <a:gd name="connsiteX5" fmla="*/ 477477 w 487862"/>
                <a:gd name="connsiteY5" fmla="*/ 0 h 407608"/>
                <a:gd name="connsiteX6" fmla="*/ 487862 w 487862"/>
                <a:gd name="connsiteY6" fmla="*/ 0 h 407608"/>
                <a:gd name="connsiteX7" fmla="*/ 487862 w 487862"/>
                <a:gd name="connsiteY7" fmla="*/ 407608 h 407608"/>
                <a:gd name="connsiteX8" fmla="*/ 474203 w 487862"/>
                <a:gd name="connsiteY8" fmla="*/ 407608 h 407608"/>
                <a:gd name="connsiteX9" fmla="*/ 438436 w 487862"/>
                <a:gd name="connsiteY9" fmla="*/ 371831 h 407608"/>
                <a:gd name="connsiteX10" fmla="*/ 199551 w 487862"/>
                <a:gd name="connsiteY10" fmla="*/ 301071 h 407608"/>
                <a:gd name="connsiteX11" fmla="*/ 29024 w 487862"/>
                <a:gd name="connsiteY11" fmla="*/ 383451 h 407608"/>
                <a:gd name="connsiteX12" fmla="*/ 8179 w 487862"/>
                <a:gd name="connsiteY12" fmla="*/ 407608 h 407608"/>
                <a:gd name="connsiteX13" fmla="*/ 0 w 487862"/>
                <a:gd name="connsiteY13" fmla="*/ 407608 h 40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7862" h="407608">
                  <a:moveTo>
                    <a:pt x="0" y="0"/>
                  </a:moveTo>
                  <a:lnTo>
                    <a:pt x="5766" y="0"/>
                  </a:lnTo>
                  <a:lnTo>
                    <a:pt x="14123" y="10918"/>
                  </a:lnTo>
                  <a:cubicBezTo>
                    <a:pt x="72345" y="73676"/>
                    <a:pt x="152778" y="112493"/>
                    <a:pt x="241622" y="112493"/>
                  </a:cubicBezTo>
                  <a:cubicBezTo>
                    <a:pt x="330465" y="112493"/>
                    <a:pt x="410898" y="73676"/>
                    <a:pt x="469120" y="10918"/>
                  </a:cubicBezTo>
                  <a:lnTo>
                    <a:pt x="477477" y="0"/>
                  </a:lnTo>
                  <a:lnTo>
                    <a:pt x="487862" y="0"/>
                  </a:lnTo>
                  <a:lnTo>
                    <a:pt x="487862" y="407608"/>
                  </a:lnTo>
                  <a:lnTo>
                    <a:pt x="474203" y="407608"/>
                  </a:lnTo>
                  <a:lnTo>
                    <a:pt x="438436" y="371831"/>
                  </a:lnTo>
                  <a:cubicBezTo>
                    <a:pt x="372463" y="317279"/>
                    <a:pt x="287622" y="289382"/>
                    <a:pt x="199551" y="301071"/>
                  </a:cubicBezTo>
                  <a:cubicBezTo>
                    <a:pt x="133497" y="309838"/>
                    <a:pt x="75007" y="339627"/>
                    <a:pt x="29024" y="383451"/>
                  </a:cubicBezTo>
                  <a:lnTo>
                    <a:pt x="8179" y="407608"/>
                  </a:lnTo>
                  <a:lnTo>
                    <a:pt x="0" y="4076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CE8FA06D-86DC-4B99-B01F-2BA06528037E}"/>
                </a:ext>
              </a:extLst>
            </p:cNvPr>
            <p:cNvSpPr/>
            <p:nvPr/>
          </p:nvSpPr>
          <p:spPr>
            <a:xfrm>
              <a:off x="5193612" y="3710969"/>
              <a:ext cx="487862" cy="407608"/>
            </a:xfrm>
            <a:custGeom>
              <a:avLst/>
              <a:gdLst>
                <a:gd name="connsiteX0" fmla="*/ 0 w 487862"/>
                <a:gd name="connsiteY0" fmla="*/ 0 h 407608"/>
                <a:gd name="connsiteX1" fmla="*/ 5766 w 487862"/>
                <a:gd name="connsiteY1" fmla="*/ 0 h 407608"/>
                <a:gd name="connsiteX2" fmla="*/ 14123 w 487862"/>
                <a:gd name="connsiteY2" fmla="*/ 10918 h 407608"/>
                <a:gd name="connsiteX3" fmla="*/ 241622 w 487862"/>
                <a:gd name="connsiteY3" fmla="*/ 112493 h 407608"/>
                <a:gd name="connsiteX4" fmla="*/ 469120 w 487862"/>
                <a:gd name="connsiteY4" fmla="*/ 10918 h 407608"/>
                <a:gd name="connsiteX5" fmla="*/ 477477 w 487862"/>
                <a:gd name="connsiteY5" fmla="*/ 0 h 407608"/>
                <a:gd name="connsiteX6" fmla="*/ 487862 w 487862"/>
                <a:gd name="connsiteY6" fmla="*/ 0 h 407608"/>
                <a:gd name="connsiteX7" fmla="*/ 487862 w 487862"/>
                <a:gd name="connsiteY7" fmla="*/ 407608 h 407608"/>
                <a:gd name="connsiteX8" fmla="*/ 474203 w 487862"/>
                <a:gd name="connsiteY8" fmla="*/ 407608 h 407608"/>
                <a:gd name="connsiteX9" fmla="*/ 438436 w 487862"/>
                <a:gd name="connsiteY9" fmla="*/ 371831 h 407608"/>
                <a:gd name="connsiteX10" fmla="*/ 199551 w 487862"/>
                <a:gd name="connsiteY10" fmla="*/ 301071 h 407608"/>
                <a:gd name="connsiteX11" fmla="*/ 29024 w 487862"/>
                <a:gd name="connsiteY11" fmla="*/ 383451 h 407608"/>
                <a:gd name="connsiteX12" fmla="*/ 8179 w 487862"/>
                <a:gd name="connsiteY12" fmla="*/ 407608 h 407608"/>
                <a:gd name="connsiteX13" fmla="*/ 0 w 487862"/>
                <a:gd name="connsiteY13" fmla="*/ 407608 h 40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7862" h="407608">
                  <a:moveTo>
                    <a:pt x="0" y="0"/>
                  </a:moveTo>
                  <a:lnTo>
                    <a:pt x="5766" y="0"/>
                  </a:lnTo>
                  <a:lnTo>
                    <a:pt x="14123" y="10918"/>
                  </a:lnTo>
                  <a:cubicBezTo>
                    <a:pt x="72345" y="73676"/>
                    <a:pt x="152778" y="112493"/>
                    <a:pt x="241622" y="112493"/>
                  </a:cubicBezTo>
                  <a:cubicBezTo>
                    <a:pt x="330465" y="112493"/>
                    <a:pt x="410898" y="73676"/>
                    <a:pt x="469120" y="10918"/>
                  </a:cubicBezTo>
                  <a:lnTo>
                    <a:pt x="477477" y="0"/>
                  </a:lnTo>
                  <a:lnTo>
                    <a:pt x="487862" y="0"/>
                  </a:lnTo>
                  <a:lnTo>
                    <a:pt x="487862" y="407608"/>
                  </a:lnTo>
                  <a:lnTo>
                    <a:pt x="474203" y="407608"/>
                  </a:lnTo>
                  <a:lnTo>
                    <a:pt x="438436" y="371831"/>
                  </a:lnTo>
                  <a:cubicBezTo>
                    <a:pt x="372463" y="317279"/>
                    <a:pt x="287622" y="289382"/>
                    <a:pt x="199551" y="301071"/>
                  </a:cubicBezTo>
                  <a:cubicBezTo>
                    <a:pt x="133497" y="309838"/>
                    <a:pt x="75007" y="339627"/>
                    <a:pt x="29024" y="383451"/>
                  </a:cubicBezTo>
                  <a:lnTo>
                    <a:pt x="8179" y="407608"/>
                  </a:lnTo>
                  <a:lnTo>
                    <a:pt x="0" y="4076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ADD8023A-537E-4C32-86A9-23BA4E4F3432}"/>
                </a:ext>
              </a:extLst>
            </p:cNvPr>
            <p:cNvSpPr/>
            <p:nvPr/>
          </p:nvSpPr>
          <p:spPr>
            <a:xfrm>
              <a:off x="6537859" y="3710969"/>
              <a:ext cx="487862" cy="407608"/>
            </a:xfrm>
            <a:custGeom>
              <a:avLst/>
              <a:gdLst>
                <a:gd name="connsiteX0" fmla="*/ 0 w 487862"/>
                <a:gd name="connsiteY0" fmla="*/ 0 h 407608"/>
                <a:gd name="connsiteX1" fmla="*/ 5766 w 487862"/>
                <a:gd name="connsiteY1" fmla="*/ 0 h 407608"/>
                <a:gd name="connsiteX2" fmla="*/ 14123 w 487862"/>
                <a:gd name="connsiteY2" fmla="*/ 10918 h 407608"/>
                <a:gd name="connsiteX3" fmla="*/ 241622 w 487862"/>
                <a:gd name="connsiteY3" fmla="*/ 112493 h 407608"/>
                <a:gd name="connsiteX4" fmla="*/ 469120 w 487862"/>
                <a:gd name="connsiteY4" fmla="*/ 10918 h 407608"/>
                <a:gd name="connsiteX5" fmla="*/ 477477 w 487862"/>
                <a:gd name="connsiteY5" fmla="*/ 0 h 407608"/>
                <a:gd name="connsiteX6" fmla="*/ 487862 w 487862"/>
                <a:gd name="connsiteY6" fmla="*/ 0 h 407608"/>
                <a:gd name="connsiteX7" fmla="*/ 487862 w 487862"/>
                <a:gd name="connsiteY7" fmla="*/ 407608 h 407608"/>
                <a:gd name="connsiteX8" fmla="*/ 474203 w 487862"/>
                <a:gd name="connsiteY8" fmla="*/ 407608 h 407608"/>
                <a:gd name="connsiteX9" fmla="*/ 438436 w 487862"/>
                <a:gd name="connsiteY9" fmla="*/ 371831 h 407608"/>
                <a:gd name="connsiteX10" fmla="*/ 199551 w 487862"/>
                <a:gd name="connsiteY10" fmla="*/ 301071 h 407608"/>
                <a:gd name="connsiteX11" fmla="*/ 29024 w 487862"/>
                <a:gd name="connsiteY11" fmla="*/ 383451 h 407608"/>
                <a:gd name="connsiteX12" fmla="*/ 8179 w 487862"/>
                <a:gd name="connsiteY12" fmla="*/ 407608 h 407608"/>
                <a:gd name="connsiteX13" fmla="*/ 0 w 487862"/>
                <a:gd name="connsiteY13" fmla="*/ 407608 h 40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7862" h="407608">
                  <a:moveTo>
                    <a:pt x="0" y="0"/>
                  </a:moveTo>
                  <a:lnTo>
                    <a:pt x="5766" y="0"/>
                  </a:lnTo>
                  <a:lnTo>
                    <a:pt x="14123" y="10918"/>
                  </a:lnTo>
                  <a:cubicBezTo>
                    <a:pt x="72345" y="73676"/>
                    <a:pt x="152778" y="112493"/>
                    <a:pt x="241622" y="112493"/>
                  </a:cubicBezTo>
                  <a:cubicBezTo>
                    <a:pt x="330465" y="112493"/>
                    <a:pt x="410898" y="73676"/>
                    <a:pt x="469120" y="10918"/>
                  </a:cubicBezTo>
                  <a:lnTo>
                    <a:pt x="477477" y="0"/>
                  </a:lnTo>
                  <a:lnTo>
                    <a:pt x="487862" y="0"/>
                  </a:lnTo>
                  <a:lnTo>
                    <a:pt x="487862" y="407608"/>
                  </a:lnTo>
                  <a:lnTo>
                    <a:pt x="474203" y="407608"/>
                  </a:lnTo>
                  <a:lnTo>
                    <a:pt x="438436" y="371831"/>
                  </a:lnTo>
                  <a:cubicBezTo>
                    <a:pt x="372463" y="317279"/>
                    <a:pt x="287622" y="289382"/>
                    <a:pt x="199551" y="301071"/>
                  </a:cubicBezTo>
                  <a:cubicBezTo>
                    <a:pt x="133497" y="309838"/>
                    <a:pt x="75007" y="339627"/>
                    <a:pt x="29024" y="383451"/>
                  </a:cubicBezTo>
                  <a:lnTo>
                    <a:pt x="8179" y="407608"/>
                  </a:lnTo>
                  <a:lnTo>
                    <a:pt x="0" y="4076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08563D89-CCCB-42F7-B72A-F23EC13C46CE}"/>
                </a:ext>
              </a:extLst>
            </p:cNvPr>
            <p:cNvSpPr/>
            <p:nvPr/>
          </p:nvSpPr>
          <p:spPr>
            <a:xfrm>
              <a:off x="7449256" y="3710969"/>
              <a:ext cx="487862" cy="407608"/>
            </a:xfrm>
            <a:custGeom>
              <a:avLst/>
              <a:gdLst>
                <a:gd name="connsiteX0" fmla="*/ 0 w 487862"/>
                <a:gd name="connsiteY0" fmla="*/ 0 h 407608"/>
                <a:gd name="connsiteX1" fmla="*/ 5766 w 487862"/>
                <a:gd name="connsiteY1" fmla="*/ 0 h 407608"/>
                <a:gd name="connsiteX2" fmla="*/ 14123 w 487862"/>
                <a:gd name="connsiteY2" fmla="*/ 10918 h 407608"/>
                <a:gd name="connsiteX3" fmla="*/ 241622 w 487862"/>
                <a:gd name="connsiteY3" fmla="*/ 112493 h 407608"/>
                <a:gd name="connsiteX4" fmla="*/ 469120 w 487862"/>
                <a:gd name="connsiteY4" fmla="*/ 10918 h 407608"/>
                <a:gd name="connsiteX5" fmla="*/ 477477 w 487862"/>
                <a:gd name="connsiteY5" fmla="*/ 0 h 407608"/>
                <a:gd name="connsiteX6" fmla="*/ 487862 w 487862"/>
                <a:gd name="connsiteY6" fmla="*/ 0 h 407608"/>
                <a:gd name="connsiteX7" fmla="*/ 487862 w 487862"/>
                <a:gd name="connsiteY7" fmla="*/ 407608 h 407608"/>
                <a:gd name="connsiteX8" fmla="*/ 474203 w 487862"/>
                <a:gd name="connsiteY8" fmla="*/ 407608 h 407608"/>
                <a:gd name="connsiteX9" fmla="*/ 438436 w 487862"/>
                <a:gd name="connsiteY9" fmla="*/ 371831 h 407608"/>
                <a:gd name="connsiteX10" fmla="*/ 199551 w 487862"/>
                <a:gd name="connsiteY10" fmla="*/ 301071 h 407608"/>
                <a:gd name="connsiteX11" fmla="*/ 29024 w 487862"/>
                <a:gd name="connsiteY11" fmla="*/ 383451 h 407608"/>
                <a:gd name="connsiteX12" fmla="*/ 8179 w 487862"/>
                <a:gd name="connsiteY12" fmla="*/ 407608 h 407608"/>
                <a:gd name="connsiteX13" fmla="*/ 0 w 487862"/>
                <a:gd name="connsiteY13" fmla="*/ 407608 h 40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7862" h="407608">
                  <a:moveTo>
                    <a:pt x="0" y="0"/>
                  </a:moveTo>
                  <a:lnTo>
                    <a:pt x="5766" y="0"/>
                  </a:lnTo>
                  <a:lnTo>
                    <a:pt x="14123" y="10918"/>
                  </a:lnTo>
                  <a:cubicBezTo>
                    <a:pt x="72345" y="73676"/>
                    <a:pt x="152778" y="112493"/>
                    <a:pt x="241622" y="112493"/>
                  </a:cubicBezTo>
                  <a:cubicBezTo>
                    <a:pt x="330465" y="112493"/>
                    <a:pt x="410898" y="73676"/>
                    <a:pt x="469120" y="10918"/>
                  </a:cubicBezTo>
                  <a:lnTo>
                    <a:pt x="477477" y="0"/>
                  </a:lnTo>
                  <a:lnTo>
                    <a:pt x="487862" y="0"/>
                  </a:lnTo>
                  <a:lnTo>
                    <a:pt x="487862" y="407608"/>
                  </a:lnTo>
                  <a:lnTo>
                    <a:pt x="474203" y="407608"/>
                  </a:lnTo>
                  <a:lnTo>
                    <a:pt x="438436" y="371831"/>
                  </a:lnTo>
                  <a:cubicBezTo>
                    <a:pt x="372463" y="317279"/>
                    <a:pt x="287622" y="289382"/>
                    <a:pt x="199551" y="301071"/>
                  </a:cubicBezTo>
                  <a:cubicBezTo>
                    <a:pt x="133497" y="309838"/>
                    <a:pt x="75007" y="339627"/>
                    <a:pt x="29024" y="383451"/>
                  </a:cubicBezTo>
                  <a:lnTo>
                    <a:pt x="8179" y="407608"/>
                  </a:lnTo>
                  <a:lnTo>
                    <a:pt x="0" y="4076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702E2165-C227-4CE5-9043-FF297AD5F1D7}"/>
                </a:ext>
              </a:extLst>
            </p:cNvPr>
            <p:cNvSpPr/>
            <p:nvPr/>
          </p:nvSpPr>
          <p:spPr>
            <a:xfrm>
              <a:off x="8793503" y="3710969"/>
              <a:ext cx="487862" cy="407608"/>
            </a:xfrm>
            <a:custGeom>
              <a:avLst/>
              <a:gdLst>
                <a:gd name="connsiteX0" fmla="*/ 0 w 487862"/>
                <a:gd name="connsiteY0" fmla="*/ 0 h 407608"/>
                <a:gd name="connsiteX1" fmla="*/ 5766 w 487862"/>
                <a:gd name="connsiteY1" fmla="*/ 0 h 407608"/>
                <a:gd name="connsiteX2" fmla="*/ 14123 w 487862"/>
                <a:gd name="connsiteY2" fmla="*/ 10918 h 407608"/>
                <a:gd name="connsiteX3" fmla="*/ 241622 w 487862"/>
                <a:gd name="connsiteY3" fmla="*/ 112493 h 407608"/>
                <a:gd name="connsiteX4" fmla="*/ 469120 w 487862"/>
                <a:gd name="connsiteY4" fmla="*/ 10918 h 407608"/>
                <a:gd name="connsiteX5" fmla="*/ 477477 w 487862"/>
                <a:gd name="connsiteY5" fmla="*/ 0 h 407608"/>
                <a:gd name="connsiteX6" fmla="*/ 487862 w 487862"/>
                <a:gd name="connsiteY6" fmla="*/ 0 h 407608"/>
                <a:gd name="connsiteX7" fmla="*/ 487862 w 487862"/>
                <a:gd name="connsiteY7" fmla="*/ 407608 h 407608"/>
                <a:gd name="connsiteX8" fmla="*/ 474203 w 487862"/>
                <a:gd name="connsiteY8" fmla="*/ 407608 h 407608"/>
                <a:gd name="connsiteX9" fmla="*/ 438436 w 487862"/>
                <a:gd name="connsiteY9" fmla="*/ 371831 h 407608"/>
                <a:gd name="connsiteX10" fmla="*/ 199551 w 487862"/>
                <a:gd name="connsiteY10" fmla="*/ 301071 h 407608"/>
                <a:gd name="connsiteX11" fmla="*/ 29024 w 487862"/>
                <a:gd name="connsiteY11" fmla="*/ 383451 h 407608"/>
                <a:gd name="connsiteX12" fmla="*/ 8179 w 487862"/>
                <a:gd name="connsiteY12" fmla="*/ 407608 h 407608"/>
                <a:gd name="connsiteX13" fmla="*/ 0 w 487862"/>
                <a:gd name="connsiteY13" fmla="*/ 407608 h 407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7862" h="407608">
                  <a:moveTo>
                    <a:pt x="0" y="0"/>
                  </a:moveTo>
                  <a:lnTo>
                    <a:pt x="5766" y="0"/>
                  </a:lnTo>
                  <a:lnTo>
                    <a:pt x="14123" y="10918"/>
                  </a:lnTo>
                  <a:cubicBezTo>
                    <a:pt x="72345" y="73676"/>
                    <a:pt x="152778" y="112493"/>
                    <a:pt x="241622" y="112493"/>
                  </a:cubicBezTo>
                  <a:cubicBezTo>
                    <a:pt x="330465" y="112493"/>
                    <a:pt x="410898" y="73676"/>
                    <a:pt x="469120" y="10918"/>
                  </a:cubicBezTo>
                  <a:lnTo>
                    <a:pt x="477477" y="0"/>
                  </a:lnTo>
                  <a:lnTo>
                    <a:pt x="487862" y="0"/>
                  </a:lnTo>
                  <a:lnTo>
                    <a:pt x="487862" y="407608"/>
                  </a:lnTo>
                  <a:lnTo>
                    <a:pt x="474203" y="407608"/>
                  </a:lnTo>
                  <a:lnTo>
                    <a:pt x="438436" y="371831"/>
                  </a:lnTo>
                  <a:cubicBezTo>
                    <a:pt x="372463" y="317279"/>
                    <a:pt x="287622" y="289382"/>
                    <a:pt x="199551" y="301071"/>
                  </a:cubicBezTo>
                  <a:cubicBezTo>
                    <a:pt x="133497" y="309838"/>
                    <a:pt x="75007" y="339627"/>
                    <a:pt x="29024" y="383451"/>
                  </a:cubicBezTo>
                  <a:lnTo>
                    <a:pt x="8179" y="407608"/>
                  </a:lnTo>
                  <a:lnTo>
                    <a:pt x="0" y="40760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4BCE39C0-411E-4F77-B591-59D39791961C}"/>
                </a:ext>
              </a:extLst>
            </p:cNvPr>
            <p:cNvSpPr/>
            <p:nvPr/>
          </p:nvSpPr>
          <p:spPr>
            <a:xfrm rot="16200000">
              <a:off x="1108906" y="3428998"/>
              <a:ext cx="971550" cy="9715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6AD25484-4B8D-42FA-9041-BBBABFCDCAFC}"/>
                </a:ext>
              </a:extLst>
            </p:cNvPr>
            <p:cNvSpPr/>
            <p:nvPr/>
          </p:nvSpPr>
          <p:spPr>
            <a:xfrm rot="16200000">
              <a:off x="2422440" y="3614710"/>
              <a:ext cx="600126" cy="6001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F696B929-3255-4268-9959-F67FE65991AC}"/>
                </a:ext>
              </a:extLst>
            </p:cNvPr>
            <p:cNvSpPr/>
            <p:nvPr/>
          </p:nvSpPr>
          <p:spPr>
            <a:xfrm rot="16200000">
              <a:off x="3364550" y="3428998"/>
              <a:ext cx="971550" cy="9715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C002522D-E4AC-46CE-8729-11A4AB9BE9D1}"/>
                </a:ext>
              </a:extLst>
            </p:cNvPr>
            <p:cNvSpPr/>
            <p:nvPr/>
          </p:nvSpPr>
          <p:spPr>
            <a:xfrm rot="16200000">
              <a:off x="4678084" y="3614711"/>
              <a:ext cx="600126" cy="60012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1C333855-4D78-4270-9B2D-62422E2EBA93}"/>
                </a:ext>
              </a:extLst>
            </p:cNvPr>
            <p:cNvSpPr/>
            <p:nvPr/>
          </p:nvSpPr>
          <p:spPr>
            <a:xfrm rot="16200000">
              <a:off x="5620194" y="3428999"/>
              <a:ext cx="971550" cy="9715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583E235E-9D84-4091-BED9-EDA8BE8005F3}"/>
                </a:ext>
              </a:extLst>
            </p:cNvPr>
            <p:cNvSpPr/>
            <p:nvPr/>
          </p:nvSpPr>
          <p:spPr>
            <a:xfrm rot="16200000">
              <a:off x="6933728" y="3614711"/>
              <a:ext cx="600126" cy="60012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A19AD05B-9F70-4EA8-A649-0B0ADE191A31}"/>
                </a:ext>
              </a:extLst>
            </p:cNvPr>
            <p:cNvSpPr/>
            <p:nvPr/>
          </p:nvSpPr>
          <p:spPr>
            <a:xfrm rot="16200000">
              <a:off x="7875838" y="3428998"/>
              <a:ext cx="971550" cy="9715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F388D776-9B69-4AE4-8F9C-CF146DA73E48}"/>
                </a:ext>
              </a:extLst>
            </p:cNvPr>
            <p:cNvSpPr/>
            <p:nvPr/>
          </p:nvSpPr>
          <p:spPr>
            <a:xfrm rot="16200000">
              <a:off x="9189372" y="3614710"/>
              <a:ext cx="600126" cy="60012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130">
              <a:extLst>
                <a:ext uri="{FF2B5EF4-FFF2-40B4-BE49-F238E27FC236}">
                  <a16:creationId xmlns:a16="http://schemas.microsoft.com/office/drawing/2014/main" id="{69464902-29AC-41D2-BDC1-FCD2007C5917}"/>
                </a:ext>
              </a:extLst>
            </p:cNvPr>
            <p:cNvSpPr/>
            <p:nvPr/>
          </p:nvSpPr>
          <p:spPr>
            <a:xfrm>
              <a:off x="1247837" y="3566354"/>
              <a:ext cx="693688" cy="6968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79" name="Rectangle 130">
              <a:extLst>
                <a:ext uri="{FF2B5EF4-FFF2-40B4-BE49-F238E27FC236}">
                  <a16:creationId xmlns:a16="http://schemas.microsoft.com/office/drawing/2014/main" id="{E305341D-1476-4A13-999F-3F20D623A4C2}"/>
                </a:ext>
              </a:extLst>
            </p:cNvPr>
            <p:cNvSpPr/>
            <p:nvPr/>
          </p:nvSpPr>
          <p:spPr>
            <a:xfrm>
              <a:off x="3503481" y="3566354"/>
              <a:ext cx="693688" cy="6968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80" name="Rectangle 130">
              <a:extLst>
                <a:ext uri="{FF2B5EF4-FFF2-40B4-BE49-F238E27FC236}">
                  <a16:creationId xmlns:a16="http://schemas.microsoft.com/office/drawing/2014/main" id="{8F87EE14-C72E-432F-A812-B081B425B46F}"/>
                </a:ext>
              </a:extLst>
            </p:cNvPr>
            <p:cNvSpPr/>
            <p:nvPr/>
          </p:nvSpPr>
          <p:spPr>
            <a:xfrm>
              <a:off x="5759125" y="3566354"/>
              <a:ext cx="693688" cy="6968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81" name="Rectangle 130">
              <a:extLst>
                <a:ext uri="{FF2B5EF4-FFF2-40B4-BE49-F238E27FC236}">
                  <a16:creationId xmlns:a16="http://schemas.microsoft.com/office/drawing/2014/main" id="{E5D137B1-29DF-4531-97BD-0D0129B27074}"/>
                </a:ext>
              </a:extLst>
            </p:cNvPr>
            <p:cNvSpPr/>
            <p:nvPr/>
          </p:nvSpPr>
          <p:spPr>
            <a:xfrm>
              <a:off x="8014769" y="3566354"/>
              <a:ext cx="693688" cy="6968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82" name="Rectangle 130">
              <a:extLst>
                <a:ext uri="{FF2B5EF4-FFF2-40B4-BE49-F238E27FC236}">
                  <a16:creationId xmlns:a16="http://schemas.microsoft.com/office/drawing/2014/main" id="{FF8AB9B2-486B-4F03-9C89-000922901493}"/>
                </a:ext>
              </a:extLst>
            </p:cNvPr>
            <p:cNvSpPr/>
            <p:nvPr/>
          </p:nvSpPr>
          <p:spPr>
            <a:xfrm>
              <a:off x="2519620" y="3710969"/>
              <a:ext cx="405766" cy="4076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83" name="Rectangle 130">
              <a:extLst>
                <a:ext uri="{FF2B5EF4-FFF2-40B4-BE49-F238E27FC236}">
                  <a16:creationId xmlns:a16="http://schemas.microsoft.com/office/drawing/2014/main" id="{70BB773D-221A-4079-AC66-B337F8132F89}"/>
                </a:ext>
              </a:extLst>
            </p:cNvPr>
            <p:cNvSpPr/>
            <p:nvPr/>
          </p:nvSpPr>
          <p:spPr>
            <a:xfrm>
              <a:off x="4775264" y="3710969"/>
              <a:ext cx="405766" cy="4076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84" name="Rectangle 130">
              <a:extLst>
                <a:ext uri="{FF2B5EF4-FFF2-40B4-BE49-F238E27FC236}">
                  <a16:creationId xmlns:a16="http://schemas.microsoft.com/office/drawing/2014/main" id="{89B59313-7FF2-494F-AAC4-BA31CC2EF206}"/>
                </a:ext>
              </a:extLst>
            </p:cNvPr>
            <p:cNvSpPr/>
            <p:nvPr/>
          </p:nvSpPr>
          <p:spPr>
            <a:xfrm>
              <a:off x="7030908" y="3710969"/>
              <a:ext cx="405766" cy="4076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85" name="Rectangle 130">
              <a:extLst>
                <a:ext uri="{FF2B5EF4-FFF2-40B4-BE49-F238E27FC236}">
                  <a16:creationId xmlns:a16="http://schemas.microsoft.com/office/drawing/2014/main" id="{40BD4A1D-EF23-48C2-8567-8AD867FA25DC}"/>
                </a:ext>
              </a:extLst>
            </p:cNvPr>
            <p:cNvSpPr/>
            <p:nvPr/>
          </p:nvSpPr>
          <p:spPr>
            <a:xfrm>
              <a:off x="9286552" y="3710969"/>
              <a:ext cx="405766" cy="4076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286" name="Rounded Rectangle 5">
            <a:extLst>
              <a:ext uri="{FF2B5EF4-FFF2-40B4-BE49-F238E27FC236}">
                <a16:creationId xmlns:a16="http://schemas.microsoft.com/office/drawing/2014/main" id="{2CB6C827-37A1-48A5-8E65-0D7D76BC43B3}"/>
              </a:ext>
            </a:extLst>
          </p:cNvPr>
          <p:cNvSpPr/>
          <p:nvPr/>
        </p:nvSpPr>
        <p:spPr>
          <a:xfrm flipH="1">
            <a:off x="913197" y="3786403"/>
            <a:ext cx="365358" cy="30139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7" name="Parallelogram 30">
            <a:extLst>
              <a:ext uri="{FF2B5EF4-FFF2-40B4-BE49-F238E27FC236}">
                <a16:creationId xmlns:a16="http://schemas.microsoft.com/office/drawing/2014/main" id="{796A33B8-DAA7-47A0-B36C-E4943938C1A1}"/>
              </a:ext>
            </a:extLst>
          </p:cNvPr>
          <p:cNvSpPr/>
          <p:nvPr/>
        </p:nvSpPr>
        <p:spPr>
          <a:xfrm flipH="1">
            <a:off x="9637094" y="3759116"/>
            <a:ext cx="372846" cy="373768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8" name="Rounded Rectangle 32">
            <a:extLst>
              <a:ext uri="{FF2B5EF4-FFF2-40B4-BE49-F238E27FC236}">
                <a16:creationId xmlns:a16="http://schemas.microsoft.com/office/drawing/2014/main" id="{339F5057-2B1C-42FB-9CF9-1930E959DDAC}"/>
              </a:ext>
            </a:extLst>
          </p:cNvPr>
          <p:cNvSpPr/>
          <p:nvPr/>
        </p:nvSpPr>
        <p:spPr>
          <a:xfrm>
            <a:off x="5299375" y="3757778"/>
            <a:ext cx="355843" cy="35584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9" name="Rectangle 9">
            <a:extLst>
              <a:ext uri="{FF2B5EF4-FFF2-40B4-BE49-F238E27FC236}">
                <a16:creationId xmlns:a16="http://schemas.microsoft.com/office/drawing/2014/main" id="{617108E9-3AC1-4FE1-9C77-9D901F499385}"/>
              </a:ext>
            </a:extLst>
          </p:cNvPr>
          <p:cNvSpPr/>
          <p:nvPr/>
        </p:nvSpPr>
        <p:spPr>
          <a:xfrm>
            <a:off x="7461450" y="3747920"/>
            <a:ext cx="381794" cy="35739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90" name="Rectangle 16">
            <a:extLst>
              <a:ext uri="{FF2B5EF4-FFF2-40B4-BE49-F238E27FC236}">
                <a16:creationId xmlns:a16="http://schemas.microsoft.com/office/drawing/2014/main" id="{B1352341-DD03-4DCC-8658-5E41B74BE918}"/>
              </a:ext>
            </a:extLst>
          </p:cNvPr>
          <p:cNvSpPr/>
          <p:nvPr/>
        </p:nvSpPr>
        <p:spPr>
          <a:xfrm rot="2700000">
            <a:off x="3135790" y="3682982"/>
            <a:ext cx="281921" cy="50543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1" name="직사각형 113">
            <a:extLst>
              <a:ext uri="{FF2B5EF4-FFF2-40B4-BE49-F238E27FC236}">
                <a16:creationId xmlns:a16="http://schemas.microsoft.com/office/drawing/2014/main" id="{8240BE0D-0CFF-46C4-8CB6-43A2B1B20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2694" y="2804238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charset="0"/>
              </a:rPr>
              <a:t>2021</a:t>
            </a:r>
            <a:endParaRPr lang="ko-KR" altLang="en-US" sz="2400" dirty="0">
              <a:solidFill>
                <a:schemeClr val="accent4"/>
              </a:solidFill>
            </a:endParaRPr>
          </a:p>
        </p:txBody>
      </p:sp>
      <p:sp>
        <p:nvSpPr>
          <p:cNvPr id="292" name="직사각형 113">
            <a:extLst>
              <a:ext uri="{FF2B5EF4-FFF2-40B4-BE49-F238E27FC236}">
                <a16:creationId xmlns:a16="http://schemas.microsoft.com/office/drawing/2014/main" id="{4FBE8F8F-D418-44FA-982B-8CB99E163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7553" y="2804238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charset="0"/>
              </a:rPr>
              <a:t>2020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  <p:sp>
        <p:nvSpPr>
          <p:cNvPr id="293" name="직사각형 113">
            <a:extLst>
              <a:ext uri="{FF2B5EF4-FFF2-40B4-BE49-F238E27FC236}">
                <a16:creationId xmlns:a16="http://schemas.microsoft.com/office/drawing/2014/main" id="{A75FBAE5-18AC-4FF1-82DD-5D9CE21D3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413" y="2804238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accent2"/>
              </a:solidFill>
            </a:endParaRPr>
          </a:p>
        </p:txBody>
      </p:sp>
      <p:sp>
        <p:nvSpPr>
          <p:cNvPr id="294" name="직사각형 113">
            <a:extLst>
              <a:ext uri="{FF2B5EF4-FFF2-40B4-BE49-F238E27FC236}">
                <a16:creationId xmlns:a16="http://schemas.microsoft.com/office/drawing/2014/main" id="{876BA0F6-0C2A-403D-B944-AFB2EFD32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273" y="2804238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accent1"/>
              </a:solidFill>
            </a:endParaRPr>
          </a:p>
        </p:txBody>
      </p:sp>
      <p:sp>
        <p:nvSpPr>
          <p:cNvPr id="295" name="직사각형 113">
            <a:extLst>
              <a:ext uri="{FF2B5EF4-FFF2-40B4-BE49-F238E27FC236}">
                <a16:creationId xmlns:a16="http://schemas.microsoft.com/office/drawing/2014/main" id="{8ACE4283-B756-473A-92E8-7F05EA75F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133" y="2804238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accent6"/>
              </a:solidFill>
            </a:endParaRPr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6A17B913-B6CC-440E-BB7C-E486E0400824}"/>
              </a:ext>
            </a:extLst>
          </p:cNvPr>
          <p:cNvGrpSpPr/>
          <p:nvPr/>
        </p:nvGrpSpPr>
        <p:grpSpPr>
          <a:xfrm>
            <a:off x="1235139" y="2166236"/>
            <a:ext cx="1916743" cy="560909"/>
            <a:chOff x="1687463" y="1470330"/>
            <a:chExt cx="2293987" cy="560909"/>
          </a:xfrm>
        </p:grpSpPr>
        <p:sp>
          <p:nvSpPr>
            <p:cNvPr id="297" name="Chevron 50">
              <a:extLst>
                <a:ext uri="{FF2B5EF4-FFF2-40B4-BE49-F238E27FC236}">
                  <a16:creationId xmlns:a16="http://schemas.microsoft.com/office/drawing/2014/main" id="{6CD51DB7-85E8-41EC-84E4-5C36E5A6EC01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AD170B49-894A-4CA3-A470-4E0DECFA27B4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39D4882B-3AC6-403D-9EEB-0A7CA058A6E4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00" name="Straight Arrow Connector 299">
            <a:extLst>
              <a:ext uri="{FF2B5EF4-FFF2-40B4-BE49-F238E27FC236}">
                <a16:creationId xmlns:a16="http://schemas.microsoft.com/office/drawing/2014/main" id="{4C9A30A3-35FE-457F-AB73-E17D0769B90B}"/>
              </a:ext>
            </a:extLst>
          </p:cNvPr>
          <p:cNvCxnSpPr>
            <a:cxnSpLocks/>
          </p:cNvCxnSpPr>
          <p:nvPr/>
        </p:nvCxnSpPr>
        <p:spPr>
          <a:xfrm flipV="1">
            <a:off x="2189581" y="3265903"/>
            <a:ext cx="0" cy="658233"/>
          </a:xfrm>
          <a:prstGeom prst="straightConnector1">
            <a:avLst/>
          </a:prstGeom>
          <a:ln w="25400">
            <a:solidFill>
              <a:schemeClr val="accent6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2A60A5DC-FC54-443B-BAF7-ED1F117D6144}"/>
              </a:ext>
            </a:extLst>
          </p:cNvPr>
          <p:cNvCxnSpPr>
            <a:cxnSpLocks/>
          </p:cNvCxnSpPr>
          <p:nvPr/>
        </p:nvCxnSpPr>
        <p:spPr>
          <a:xfrm flipV="1">
            <a:off x="4373488" y="3265903"/>
            <a:ext cx="0" cy="658233"/>
          </a:xfrm>
          <a:prstGeom prst="straightConnector1">
            <a:avLst/>
          </a:prstGeom>
          <a:ln w="25400">
            <a:solidFill>
              <a:schemeClr val="accent1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>
            <a:extLst>
              <a:ext uri="{FF2B5EF4-FFF2-40B4-BE49-F238E27FC236}">
                <a16:creationId xmlns:a16="http://schemas.microsoft.com/office/drawing/2014/main" id="{5EBC09CA-5E96-42CE-A818-A7EF3B2E2898}"/>
              </a:ext>
            </a:extLst>
          </p:cNvPr>
          <p:cNvCxnSpPr>
            <a:cxnSpLocks/>
          </p:cNvCxnSpPr>
          <p:nvPr/>
        </p:nvCxnSpPr>
        <p:spPr>
          <a:xfrm flipV="1">
            <a:off x="6557395" y="3265903"/>
            <a:ext cx="0" cy="658233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>
            <a:extLst>
              <a:ext uri="{FF2B5EF4-FFF2-40B4-BE49-F238E27FC236}">
                <a16:creationId xmlns:a16="http://schemas.microsoft.com/office/drawing/2014/main" id="{94F4B73B-FB8F-4F97-807C-159C29E7530C}"/>
              </a:ext>
            </a:extLst>
          </p:cNvPr>
          <p:cNvCxnSpPr>
            <a:cxnSpLocks/>
          </p:cNvCxnSpPr>
          <p:nvPr/>
        </p:nvCxnSpPr>
        <p:spPr>
          <a:xfrm flipV="1">
            <a:off x="8741302" y="3265903"/>
            <a:ext cx="0" cy="658233"/>
          </a:xfrm>
          <a:prstGeom prst="straightConnector1">
            <a:avLst/>
          </a:prstGeom>
          <a:ln w="25400">
            <a:solidFill>
              <a:schemeClr val="accent3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>
            <a:extLst>
              <a:ext uri="{FF2B5EF4-FFF2-40B4-BE49-F238E27FC236}">
                <a16:creationId xmlns:a16="http://schemas.microsoft.com/office/drawing/2014/main" id="{21210D70-A2B8-473E-A44E-93F7AFE1C2D6}"/>
              </a:ext>
            </a:extLst>
          </p:cNvPr>
          <p:cNvCxnSpPr>
            <a:cxnSpLocks/>
          </p:cNvCxnSpPr>
          <p:nvPr/>
        </p:nvCxnSpPr>
        <p:spPr>
          <a:xfrm flipV="1">
            <a:off x="10925208" y="3265903"/>
            <a:ext cx="0" cy="658233"/>
          </a:xfrm>
          <a:prstGeom prst="straightConnector1">
            <a:avLst/>
          </a:prstGeom>
          <a:ln w="25400">
            <a:solidFill>
              <a:schemeClr val="accent4"/>
            </a:solidFill>
            <a:headEnd type="oval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A152C8BA-D07F-4AA8-B456-318B50242550}"/>
              </a:ext>
            </a:extLst>
          </p:cNvPr>
          <p:cNvGrpSpPr/>
          <p:nvPr/>
        </p:nvGrpSpPr>
        <p:grpSpPr>
          <a:xfrm>
            <a:off x="3403350" y="2166236"/>
            <a:ext cx="1916743" cy="560909"/>
            <a:chOff x="1687463" y="1470330"/>
            <a:chExt cx="2293987" cy="560909"/>
          </a:xfrm>
        </p:grpSpPr>
        <p:sp>
          <p:nvSpPr>
            <p:cNvPr id="306" name="Chevron 50">
              <a:extLst>
                <a:ext uri="{FF2B5EF4-FFF2-40B4-BE49-F238E27FC236}">
                  <a16:creationId xmlns:a16="http://schemas.microsoft.com/office/drawing/2014/main" id="{2617DF5D-0184-46E0-A0BB-6C7003D44F02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60E823CC-9773-4E14-9411-E245CE04A60B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F23B750F-203A-4C31-807E-882A0FDA114B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283C3E35-A6FD-4CDD-A7F2-D11C0343EA16}"/>
              </a:ext>
            </a:extLst>
          </p:cNvPr>
          <p:cNvGrpSpPr/>
          <p:nvPr/>
        </p:nvGrpSpPr>
        <p:grpSpPr>
          <a:xfrm>
            <a:off x="5571561" y="2166236"/>
            <a:ext cx="1916743" cy="560909"/>
            <a:chOff x="1687463" y="1470330"/>
            <a:chExt cx="2293987" cy="560909"/>
          </a:xfrm>
        </p:grpSpPr>
        <p:sp>
          <p:nvSpPr>
            <p:cNvPr id="310" name="Chevron 50">
              <a:extLst>
                <a:ext uri="{FF2B5EF4-FFF2-40B4-BE49-F238E27FC236}">
                  <a16:creationId xmlns:a16="http://schemas.microsoft.com/office/drawing/2014/main" id="{269704D8-86A3-47B2-8C6A-F22388E5EF10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77AF681F-6FC2-49BC-86D5-D72F168384A5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27EB03E1-CFDB-487F-9C71-7FE3F0106FF4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BC1A0995-4E46-4C02-A677-E9236F6E1FDC}"/>
              </a:ext>
            </a:extLst>
          </p:cNvPr>
          <p:cNvGrpSpPr/>
          <p:nvPr/>
        </p:nvGrpSpPr>
        <p:grpSpPr>
          <a:xfrm>
            <a:off x="7739772" y="2166236"/>
            <a:ext cx="1916743" cy="560909"/>
            <a:chOff x="1687463" y="1470330"/>
            <a:chExt cx="2293987" cy="560909"/>
          </a:xfrm>
        </p:grpSpPr>
        <p:sp>
          <p:nvSpPr>
            <p:cNvPr id="314" name="Chevron 50">
              <a:extLst>
                <a:ext uri="{FF2B5EF4-FFF2-40B4-BE49-F238E27FC236}">
                  <a16:creationId xmlns:a16="http://schemas.microsoft.com/office/drawing/2014/main" id="{4395521C-4287-4D99-8636-772870FE33D8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195E853C-2F47-4D27-B506-F068AA23698D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1764C8B5-DA64-4D8D-8E3D-77E5E5A7E7E8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524DA26A-C5BB-4753-860F-851D2E831917}"/>
              </a:ext>
            </a:extLst>
          </p:cNvPr>
          <p:cNvGrpSpPr/>
          <p:nvPr/>
        </p:nvGrpSpPr>
        <p:grpSpPr>
          <a:xfrm>
            <a:off x="9950491" y="2166236"/>
            <a:ext cx="1916743" cy="560909"/>
            <a:chOff x="1687463" y="1470330"/>
            <a:chExt cx="2293987" cy="560909"/>
          </a:xfrm>
        </p:grpSpPr>
        <p:sp>
          <p:nvSpPr>
            <p:cNvPr id="318" name="Chevron 50">
              <a:extLst>
                <a:ext uri="{FF2B5EF4-FFF2-40B4-BE49-F238E27FC236}">
                  <a16:creationId xmlns:a16="http://schemas.microsoft.com/office/drawing/2014/main" id="{E4D734C3-AF39-4AF8-BF77-28ECD8C5257D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8F8DC749-ADF4-455C-9ADA-5A216A47E620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CA0E1377-2B7C-48A9-BCC9-5CDE59DA9AC2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1" name="TextBox 320">
            <a:extLst>
              <a:ext uri="{FF2B5EF4-FFF2-40B4-BE49-F238E27FC236}">
                <a16:creationId xmlns:a16="http://schemas.microsoft.com/office/drawing/2014/main" id="{61B39339-6E3A-48D3-B154-E2DBFE4B6434}"/>
              </a:ext>
            </a:extLst>
          </p:cNvPr>
          <p:cNvSpPr txBox="1"/>
          <p:nvPr/>
        </p:nvSpPr>
        <p:spPr>
          <a:xfrm>
            <a:off x="1315578" y="4592758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23BAA0F8-1D53-42E9-9861-FDC210ED3761}"/>
              </a:ext>
            </a:extLst>
          </p:cNvPr>
          <p:cNvSpPr txBox="1"/>
          <p:nvPr/>
        </p:nvSpPr>
        <p:spPr>
          <a:xfrm>
            <a:off x="3504039" y="4592758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C26901FF-B403-4884-B350-82ACA99ACDA1}"/>
              </a:ext>
            </a:extLst>
          </p:cNvPr>
          <p:cNvSpPr txBox="1"/>
          <p:nvPr/>
        </p:nvSpPr>
        <p:spPr>
          <a:xfrm>
            <a:off x="5692500" y="4592758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3526A918-27B4-4939-8B78-3C2AE743B1EA}"/>
              </a:ext>
            </a:extLst>
          </p:cNvPr>
          <p:cNvSpPr txBox="1"/>
          <p:nvPr/>
        </p:nvSpPr>
        <p:spPr>
          <a:xfrm>
            <a:off x="7880961" y="4592758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5C19F11B-2862-4B46-B1A5-E745E1A85D31}"/>
              </a:ext>
            </a:extLst>
          </p:cNvPr>
          <p:cNvSpPr txBox="1"/>
          <p:nvPr/>
        </p:nvSpPr>
        <p:spPr>
          <a:xfrm>
            <a:off x="10069422" y="4592758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165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15</cp:revision>
  <dcterms:created xsi:type="dcterms:W3CDTF">2018-02-18T19:39:47Z</dcterms:created>
  <dcterms:modified xsi:type="dcterms:W3CDTF">2021-04-13T02:00:32Z</dcterms:modified>
</cp:coreProperties>
</file>