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07" name="Graphic 13">
            <a:extLst>
              <a:ext uri="{FF2B5EF4-FFF2-40B4-BE49-F238E27FC236}">
                <a16:creationId xmlns:a16="http://schemas.microsoft.com/office/drawing/2014/main" id="{F4154482-D189-47A6-9DC3-9F8FDD8BF8CE}"/>
              </a:ext>
            </a:extLst>
          </p:cNvPr>
          <p:cNvGrpSpPr/>
          <p:nvPr/>
        </p:nvGrpSpPr>
        <p:grpSpPr>
          <a:xfrm flipH="1">
            <a:off x="-25077" y="1425139"/>
            <a:ext cx="5822143" cy="5195445"/>
            <a:chOff x="-181318" y="1629075"/>
            <a:chExt cx="5860903" cy="5230032"/>
          </a:xfrm>
        </p:grpSpPr>
        <p:sp>
          <p:nvSpPr>
            <p:cNvPr id="308" name="Freeform: Shape 307">
              <a:extLst>
                <a:ext uri="{FF2B5EF4-FFF2-40B4-BE49-F238E27FC236}">
                  <a16:creationId xmlns:a16="http://schemas.microsoft.com/office/drawing/2014/main" id="{586FE244-04F9-4C94-AA6C-6E819C921F7A}"/>
                </a:ext>
              </a:extLst>
            </p:cNvPr>
            <p:cNvSpPr/>
            <p:nvPr/>
          </p:nvSpPr>
          <p:spPr>
            <a:xfrm>
              <a:off x="957487" y="5536968"/>
              <a:ext cx="1853646" cy="1318252"/>
            </a:xfrm>
            <a:custGeom>
              <a:avLst/>
              <a:gdLst>
                <a:gd name="connsiteX0" fmla="*/ 1333147 w 1853646"/>
                <a:gd name="connsiteY0" fmla="*/ 1318252 h 1318252"/>
                <a:gd name="connsiteX1" fmla="*/ 0 w 1853646"/>
                <a:gd name="connsiteY1" fmla="*/ 1316585 h 1318252"/>
                <a:gd name="connsiteX2" fmla="*/ 312309 w 1853646"/>
                <a:gd name="connsiteY2" fmla="*/ 945927 h 1318252"/>
                <a:gd name="connsiteX3" fmla="*/ 691303 w 1853646"/>
                <a:gd name="connsiteY3" fmla="*/ 555264 h 1318252"/>
                <a:gd name="connsiteX4" fmla="*/ 1050846 w 1853646"/>
                <a:gd name="connsiteY4" fmla="*/ 150151 h 1318252"/>
                <a:gd name="connsiteX5" fmla="*/ 1215336 w 1853646"/>
                <a:gd name="connsiteY5" fmla="*/ 31785 h 1318252"/>
                <a:gd name="connsiteX6" fmla="*/ 1615447 w 1853646"/>
                <a:gd name="connsiteY6" fmla="*/ 86245 h 1318252"/>
                <a:gd name="connsiteX7" fmla="*/ 1819948 w 1853646"/>
                <a:gd name="connsiteY7" fmla="*/ 209612 h 1318252"/>
                <a:gd name="connsiteX8" fmla="*/ 1750484 w 1853646"/>
                <a:gd name="connsiteY8" fmla="*/ 430229 h 1318252"/>
                <a:gd name="connsiteX9" fmla="*/ 1690468 w 1853646"/>
                <a:gd name="connsiteY9" fmla="*/ 554152 h 1318252"/>
                <a:gd name="connsiteX10" fmla="*/ 1333147 w 1853646"/>
                <a:gd name="connsiteY10" fmla="*/ 1318252 h 1318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853646" h="1318252">
                  <a:moveTo>
                    <a:pt x="1333147" y="1318252"/>
                  </a:moveTo>
                  <a:cubicBezTo>
                    <a:pt x="1224784" y="1318252"/>
                    <a:pt x="1667" y="1312695"/>
                    <a:pt x="0" y="1316585"/>
                  </a:cubicBezTo>
                  <a:cubicBezTo>
                    <a:pt x="75021" y="1182104"/>
                    <a:pt x="208391" y="1058181"/>
                    <a:pt x="312309" y="945927"/>
                  </a:cubicBezTo>
                  <a:cubicBezTo>
                    <a:pt x="432898" y="815891"/>
                    <a:pt x="569602" y="675853"/>
                    <a:pt x="691303" y="555264"/>
                  </a:cubicBezTo>
                  <a:cubicBezTo>
                    <a:pt x="722978" y="524144"/>
                    <a:pt x="1017504" y="179604"/>
                    <a:pt x="1050846" y="150151"/>
                  </a:cubicBezTo>
                  <a:cubicBezTo>
                    <a:pt x="1121422" y="88468"/>
                    <a:pt x="1132536" y="75130"/>
                    <a:pt x="1215336" y="31785"/>
                  </a:cubicBezTo>
                  <a:cubicBezTo>
                    <a:pt x="1285356" y="-5447"/>
                    <a:pt x="1473741" y="-32677"/>
                    <a:pt x="1615447" y="86245"/>
                  </a:cubicBezTo>
                  <a:cubicBezTo>
                    <a:pt x="1637120" y="104027"/>
                    <a:pt x="1795497" y="201277"/>
                    <a:pt x="1819948" y="209612"/>
                  </a:cubicBezTo>
                  <a:cubicBezTo>
                    <a:pt x="1911640" y="239621"/>
                    <a:pt x="1791607" y="342982"/>
                    <a:pt x="1750484" y="430229"/>
                  </a:cubicBezTo>
                  <a:cubicBezTo>
                    <a:pt x="1731035" y="471907"/>
                    <a:pt x="1710473" y="513029"/>
                    <a:pt x="1690468" y="554152"/>
                  </a:cubicBezTo>
                  <a:cubicBezTo>
                    <a:pt x="1649345" y="640287"/>
                    <a:pt x="1342594" y="1318252"/>
                    <a:pt x="1333147" y="1318252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09" name="Graphic 13">
              <a:extLst>
                <a:ext uri="{FF2B5EF4-FFF2-40B4-BE49-F238E27FC236}">
                  <a16:creationId xmlns:a16="http://schemas.microsoft.com/office/drawing/2014/main" id="{00676E74-D4A1-4F8A-8AC8-02DF98C474C6}"/>
                </a:ext>
              </a:extLst>
            </p:cNvPr>
            <p:cNvGrpSpPr/>
            <p:nvPr/>
          </p:nvGrpSpPr>
          <p:grpSpPr>
            <a:xfrm>
              <a:off x="1169599" y="5460221"/>
              <a:ext cx="1815498" cy="758325"/>
              <a:chOff x="1169599" y="5460221"/>
              <a:chExt cx="1815498" cy="758325"/>
            </a:xfrm>
            <a:solidFill>
              <a:schemeClr val="accent1"/>
            </a:solidFill>
          </p:grpSpPr>
          <p:sp>
            <p:nvSpPr>
              <p:cNvPr id="339" name="Freeform: Shape 338">
                <a:extLst>
                  <a:ext uri="{FF2B5EF4-FFF2-40B4-BE49-F238E27FC236}">
                    <a16:creationId xmlns:a16="http://schemas.microsoft.com/office/drawing/2014/main" id="{7BC26961-B375-49CF-B0B6-214B5122B40B}"/>
                  </a:ext>
                </a:extLst>
              </p:cNvPr>
              <p:cNvSpPr/>
              <p:nvPr/>
            </p:nvSpPr>
            <p:spPr>
              <a:xfrm>
                <a:off x="1169599" y="5460221"/>
                <a:ext cx="1815498" cy="758325"/>
              </a:xfrm>
              <a:custGeom>
                <a:avLst/>
                <a:gdLst>
                  <a:gd name="connsiteX0" fmla="*/ 1738428 w 1815498"/>
                  <a:gd name="connsiteY0" fmla="*/ 221897 h 758325"/>
                  <a:gd name="connsiteX1" fmla="*/ 149099 w 1815498"/>
                  <a:gd name="connsiteY1" fmla="*/ 752600 h 758325"/>
                  <a:gd name="connsiteX2" fmla="*/ 6282 w 1815498"/>
                  <a:gd name="connsiteY2" fmla="*/ 681469 h 758325"/>
                  <a:gd name="connsiteX3" fmla="*/ 5726 w 1815498"/>
                  <a:gd name="connsiteY3" fmla="*/ 679246 h 758325"/>
                  <a:gd name="connsiteX4" fmla="*/ 76857 w 1815498"/>
                  <a:gd name="connsiteY4" fmla="*/ 536429 h 758325"/>
                  <a:gd name="connsiteX5" fmla="*/ 1666186 w 1815498"/>
                  <a:gd name="connsiteY5" fmla="*/ 5726 h 758325"/>
                  <a:gd name="connsiteX6" fmla="*/ 1809003 w 1815498"/>
                  <a:gd name="connsiteY6" fmla="*/ 76857 h 758325"/>
                  <a:gd name="connsiteX7" fmla="*/ 1809559 w 1815498"/>
                  <a:gd name="connsiteY7" fmla="*/ 79080 h 758325"/>
                  <a:gd name="connsiteX8" fmla="*/ 1738428 w 1815498"/>
                  <a:gd name="connsiteY8" fmla="*/ 221897 h 7583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815498" h="758325">
                    <a:moveTo>
                      <a:pt x="1738428" y="221897"/>
                    </a:moveTo>
                    <a:lnTo>
                      <a:pt x="149099" y="752600"/>
                    </a:lnTo>
                    <a:cubicBezTo>
                      <a:pt x="90194" y="772049"/>
                      <a:pt x="25732" y="740374"/>
                      <a:pt x="6282" y="681469"/>
                    </a:cubicBezTo>
                    <a:lnTo>
                      <a:pt x="5726" y="679246"/>
                    </a:lnTo>
                    <a:cubicBezTo>
                      <a:pt x="-13724" y="620340"/>
                      <a:pt x="17952" y="555878"/>
                      <a:pt x="76857" y="536429"/>
                    </a:cubicBezTo>
                    <a:lnTo>
                      <a:pt x="1666186" y="5726"/>
                    </a:lnTo>
                    <a:cubicBezTo>
                      <a:pt x="1725091" y="-13724"/>
                      <a:pt x="1789553" y="17952"/>
                      <a:pt x="1809003" y="76857"/>
                    </a:cubicBezTo>
                    <a:lnTo>
                      <a:pt x="1809559" y="79080"/>
                    </a:lnTo>
                    <a:cubicBezTo>
                      <a:pt x="1829564" y="137429"/>
                      <a:pt x="1797333" y="201891"/>
                      <a:pt x="1738428" y="221897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0" name="Freeform: Shape 339">
                <a:extLst>
                  <a:ext uri="{FF2B5EF4-FFF2-40B4-BE49-F238E27FC236}">
                    <a16:creationId xmlns:a16="http://schemas.microsoft.com/office/drawing/2014/main" id="{FDF9EEF4-FB35-40CC-96F6-6B75925B43A3}"/>
                  </a:ext>
                </a:extLst>
              </p:cNvPr>
              <p:cNvSpPr/>
              <p:nvPr/>
            </p:nvSpPr>
            <p:spPr>
              <a:xfrm>
                <a:off x="1278220" y="5534388"/>
                <a:ext cx="1626598" cy="599432"/>
              </a:xfrm>
              <a:custGeom>
                <a:avLst/>
                <a:gdLst>
                  <a:gd name="connsiteX0" fmla="*/ 1597576 w 1626598"/>
                  <a:gd name="connsiteY0" fmla="*/ 82712 h 599432"/>
                  <a:gd name="connsiteX1" fmla="*/ 56038 w 1626598"/>
                  <a:gd name="connsiteY1" fmla="*/ 597299 h 599432"/>
                  <a:gd name="connsiteX2" fmla="*/ 2134 w 1626598"/>
                  <a:gd name="connsiteY2" fmla="*/ 570625 h 599432"/>
                  <a:gd name="connsiteX3" fmla="*/ 2134 w 1626598"/>
                  <a:gd name="connsiteY3" fmla="*/ 570625 h 599432"/>
                  <a:gd name="connsiteX4" fmla="*/ 28808 w 1626598"/>
                  <a:gd name="connsiteY4" fmla="*/ 516721 h 599432"/>
                  <a:gd name="connsiteX5" fmla="*/ 1570346 w 1626598"/>
                  <a:gd name="connsiteY5" fmla="*/ 2134 h 599432"/>
                  <a:gd name="connsiteX6" fmla="*/ 1624249 w 1626598"/>
                  <a:gd name="connsiteY6" fmla="*/ 28808 h 599432"/>
                  <a:gd name="connsiteX7" fmla="*/ 1624249 w 1626598"/>
                  <a:gd name="connsiteY7" fmla="*/ 28808 h 599432"/>
                  <a:gd name="connsiteX8" fmla="*/ 1597576 w 1626598"/>
                  <a:gd name="connsiteY8" fmla="*/ 82712 h 5994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626598" h="599432">
                    <a:moveTo>
                      <a:pt x="1597576" y="82712"/>
                    </a:moveTo>
                    <a:lnTo>
                      <a:pt x="56038" y="597299"/>
                    </a:lnTo>
                    <a:cubicBezTo>
                      <a:pt x="33809" y="604523"/>
                      <a:pt x="9914" y="592853"/>
                      <a:pt x="2134" y="570625"/>
                    </a:cubicBezTo>
                    <a:lnTo>
                      <a:pt x="2134" y="570625"/>
                    </a:lnTo>
                    <a:cubicBezTo>
                      <a:pt x="-5090" y="548396"/>
                      <a:pt x="6580" y="524501"/>
                      <a:pt x="28808" y="516721"/>
                    </a:cubicBezTo>
                    <a:lnTo>
                      <a:pt x="1570346" y="2134"/>
                    </a:lnTo>
                    <a:cubicBezTo>
                      <a:pt x="1592574" y="-5090"/>
                      <a:pt x="1616470" y="6580"/>
                      <a:pt x="1624249" y="28808"/>
                    </a:cubicBezTo>
                    <a:lnTo>
                      <a:pt x="1624249" y="28808"/>
                    </a:lnTo>
                    <a:cubicBezTo>
                      <a:pt x="1632030" y="51036"/>
                      <a:pt x="1619804" y="74932"/>
                      <a:pt x="1597576" y="82712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1" name="Freeform: Shape 340">
                <a:extLst>
                  <a:ext uri="{FF2B5EF4-FFF2-40B4-BE49-F238E27FC236}">
                    <a16:creationId xmlns:a16="http://schemas.microsoft.com/office/drawing/2014/main" id="{DF03735D-4FA1-4FD4-A65F-E7C827C8019E}"/>
                  </a:ext>
                </a:extLst>
              </p:cNvPr>
              <p:cNvSpPr/>
              <p:nvPr/>
            </p:nvSpPr>
            <p:spPr>
              <a:xfrm>
                <a:off x="1571079" y="5534388"/>
                <a:ext cx="1332627" cy="501627"/>
              </a:xfrm>
              <a:custGeom>
                <a:avLst/>
                <a:gdLst>
                  <a:gd name="connsiteX0" fmla="*/ 1303605 w 1332627"/>
                  <a:gd name="connsiteY0" fmla="*/ 82712 h 501627"/>
                  <a:gd name="connsiteX1" fmla="*/ 56038 w 1332627"/>
                  <a:gd name="connsiteY1" fmla="*/ 499494 h 501627"/>
                  <a:gd name="connsiteX2" fmla="*/ 2134 w 1332627"/>
                  <a:gd name="connsiteY2" fmla="*/ 472820 h 501627"/>
                  <a:gd name="connsiteX3" fmla="*/ 2134 w 1332627"/>
                  <a:gd name="connsiteY3" fmla="*/ 472820 h 501627"/>
                  <a:gd name="connsiteX4" fmla="*/ 28808 w 1332627"/>
                  <a:gd name="connsiteY4" fmla="*/ 418916 h 501627"/>
                  <a:gd name="connsiteX5" fmla="*/ 1276376 w 1332627"/>
                  <a:gd name="connsiteY5" fmla="*/ 2134 h 501627"/>
                  <a:gd name="connsiteX6" fmla="*/ 1330279 w 1332627"/>
                  <a:gd name="connsiteY6" fmla="*/ 28808 h 501627"/>
                  <a:gd name="connsiteX7" fmla="*/ 1330279 w 1332627"/>
                  <a:gd name="connsiteY7" fmla="*/ 28808 h 501627"/>
                  <a:gd name="connsiteX8" fmla="*/ 1303605 w 1332627"/>
                  <a:gd name="connsiteY8" fmla="*/ 82712 h 5016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332627" h="501627">
                    <a:moveTo>
                      <a:pt x="1303605" y="82712"/>
                    </a:moveTo>
                    <a:lnTo>
                      <a:pt x="56038" y="499494"/>
                    </a:lnTo>
                    <a:cubicBezTo>
                      <a:pt x="33809" y="506718"/>
                      <a:pt x="9914" y="495048"/>
                      <a:pt x="2134" y="472820"/>
                    </a:cubicBezTo>
                    <a:lnTo>
                      <a:pt x="2134" y="472820"/>
                    </a:lnTo>
                    <a:cubicBezTo>
                      <a:pt x="-5090" y="450591"/>
                      <a:pt x="6580" y="426696"/>
                      <a:pt x="28808" y="418916"/>
                    </a:cubicBezTo>
                    <a:lnTo>
                      <a:pt x="1276376" y="2134"/>
                    </a:lnTo>
                    <a:cubicBezTo>
                      <a:pt x="1298604" y="-5090"/>
                      <a:pt x="1322499" y="6580"/>
                      <a:pt x="1330279" y="28808"/>
                    </a:cubicBezTo>
                    <a:lnTo>
                      <a:pt x="1330279" y="28808"/>
                    </a:lnTo>
                    <a:cubicBezTo>
                      <a:pt x="1338059" y="51592"/>
                      <a:pt x="1325834" y="75488"/>
                      <a:pt x="1303605" y="82712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2" name="Freeform: Shape 341">
                <a:extLst>
                  <a:ext uri="{FF2B5EF4-FFF2-40B4-BE49-F238E27FC236}">
                    <a16:creationId xmlns:a16="http://schemas.microsoft.com/office/drawing/2014/main" id="{C92B909B-8155-40BD-8CFB-F277B69DDE12}"/>
                  </a:ext>
                </a:extLst>
              </p:cNvPr>
              <p:cNvSpPr/>
              <p:nvPr/>
            </p:nvSpPr>
            <p:spPr>
              <a:xfrm>
                <a:off x="1403166" y="5938300"/>
                <a:ext cx="51614" cy="116140"/>
              </a:xfrm>
              <a:custGeom>
                <a:avLst/>
                <a:gdLst>
                  <a:gd name="connsiteX0" fmla="*/ 35010 w 51614"/>
                  <a:gd name="connsiteY0" fmla="*/ 110586 h 116140"/>
                  <a:gd name="connsiteX1" fmla="*/ 0 w 51614"/>
                  <a:gd name="connsiteY1" fmla="*/ 5557 h 116140"/>
                  <a:gd name="connsiteX2" fmla="*/ 16116 w 51614"/>
                  <a:gd name="connsiteY2" fmla="*/ 0 h 116140"/>
                  <a:gd name="connsiteX3" fmla="*/ 51125 w 51614"/>
                  <a:gd name="connsiteY3" fmla="*/ 105029 h 116140"/>
                  <a:gd name="connsiteX4" fmla="*/ 45568 w 51614"/>
                  <a:gd name="connsiteY4" fmla="*/ 115587 h 116140"/>
                  <a:gd name="connsiteX5" fmla="*/ 45568 w 51614"/>
                  <a:gd name="connsiteY5" fmla="*/ 115587 h 116140"/>
                  <a:gd name="connsiteX6" fmla="*/ 35010 w 51614"/>
                  <a:gd name="connsiteY6" fmla="*/ 110586 h 1161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614" h="116140">
                    <a:moveTo>
                      <a:pt x="35010" y="110586"/>
                    </a:moveTo>
                    <a:lnTo>
                      <a:pt x="0" y="5557"/>
                    </a:lnTo>
                    <a:lnTo>
                      <a:pt x="16116" y="0"/>
                    </a:lnTo>
                    <a:lnTo>
                      <a:pt x="51125" y="105029"/>
                    </a:lnTo>
                    <a:cubicBezTo>
                      <a:pt x="52792" y="109475"/>
                      <a:pt x="50014" y="113920"/>
                      <a:pt x="45568" y="115587"/>
                    </a:cubicBezTo>
                    <a:lnTo>
                      <a:pt x="45568" y="115587"/>
                    </a:lnTo>
                    <a:cubicBezTo>
                      <a:pt x="41678" y="117255"/>
                      <a:pt x="36677" y="115032"/>
                      <a:pt x="35010" y="11058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3" name="Freeform: Shape 342">
                <a:extLst>
                  <a:ext uri="{FF2B5EF4-FFF2-40B4-BE49-F238E27FC236}">
                    <a16:creationId xmlns:a16="http://schemas.microsoft.com/office/drawing/2014/main" id="{81FF0DAA-9C0B-413C-B2A8-43CF2111B226}"/>
                  </a:ext>
                </a:extLst>
              </p:cNvPr>
              <p:cNvSpPr/>
              <p:nvPr/>
            </p:nvSpPr>
            <p:spPr>
              <a:xfrm>
                <a:off x="1480965" y="5912181"/>
                <a:ext cx="51614" cy="116141"/>
              </a:xfrm>
              <a:custGeom>
                <a:avLst/>
                <a:gdLst>
                  <a:gd name="connsiteX0" fmla="*/ 35010 w 51614"/>
                  <a:gd name="connsiteY0" fmla="*/ 110586 h 116141"/>
                  <a:gd name="connsiteX1" fmla="*/ 0 w 51614"/>
                  <a:gd name="connsiteY1" fmla="*/ 5557 h 116141"/>
                  <a:gd name="connsiteX2" fmla="*/ 16116 w 51614"/>
                  <a:gd name="connsiteY2" fmla="*/ 0 h 116141"/>
                  <a:gd name="connsiteX3" fmla="*/ 51125 w 51614"/>
                  <a:gd name="connsiteY3" fmla="*/ 105029 h 116141"/>
                  <a:gd name="connsiteX4" fmla="*/ 45568 w 51614"/>
                  <a:gd name="connsiteY4" fmla="*/ 115587 h 116141"/>
                  <a:gd name="connsiteX5" fmla="*/ 45568 w 51614"/>
                  <a:gd name="connsiteY5" fmla="*/ 115587 h 116141"/>
                  <a:gd name="connsiteX6" fmla="*/ 35010 w 51614"/>
                  <a:gd name="connsiteY6" fmla="*/ 110586 h 116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614" h="116141">
                    <a:moveTo>
                      <a:pt x="35010" y="110586"/>
                    </a:moveTo>
                    <a:lnTo>
                      <a:pt x="0" y="5557"/>
                    </a:lnTo>
                    <a:lnTo>
                      <a:pt x="16116" y="0"/>
                    </a:lnTo>
                    <a:lnTo>
                      <a:pt x="51125" y="105029"/>
                    </a:lnTo>
                    <a:cubicBezTo>
                      <a:pt x="52792" y="109475"/>
                      <a:pt x="50014" y="113920"/>
                      <a:pt x="45568" y="115587"/>
                    </a:cubicBezTo>
                    <a:lnTo>
                      <a:pt x="45568" y="115587"/>
                    </a:lnTo>
                    <a:cubicBezTo>
                      <a:pt x="41122" y="117255"/>
                      <a:pt x="36121" y="115032"/>
                      <a:pt x="35010" y="11058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4" name="Freeform: Shape 343">
                <a:extLst>
                  <a:ext uri="{FF2B5EF4-FFF2-40B4-BE49-F238E27FC236}">
                    <a16:creationId xmlns:a16="http://schemas.microsoft.com/office/drawing/2014/main" id="{FF992ECA-759A-4D25-81CC-AB48FBDFA710}"/>
                  </a:ext>
                </a:extLst>
              </p:cNvPr>
              <p:cNvSpPr/>
              <p:nvPr/>
            </p:nvSpPr>
            <p:spPr>
              <a:xfrm>
                <a:off x="1558208" y="5886619"/>
                <a:ext cx="51614" cy="116140"/>
              </a:xfrm>
              <a:custGeom>
                <a:avLst/>
                <a:gdLst>
                  <a:gd name="connsiteX0" fmla="*/ 35010 w 51614"/>
                  <a:gd name="connsiteY0" fmla="*/ 110586 h 116140"/>
                  <a:gd name="connsiteX1" fmla="*/ 0 w 51614"/>
                  <a:gd name="connsiteY1" fmla="*/ 5557 h 116140"/>
                  <a:gd name="connsiteX2" fmla="*/ 16116 w 51614"/>
                  <a:gd name="connsiteY2" fmla="*/ 0 h 116140"/>
                  <a:gd name="connsiteX3" fmla="*/ 51125 w 51614"/>
                  <a:gd name="connsiteY3" fmla="*/ 105029 h 116140"/>
                  <a:gd name="connsiteX4" fmla="*/ 45568 w 51614"/>
                  <a:gd name="connsiteY4" fmla="*/ 115587 h 116140"/>
                  <a:gd name="connsiteX5" fmla="*/ 45568 w 51614"/>
                  <a:gd name="connsiteY5" fmla="*/ 115587 h 116140"/>
                  <a:gd name="connsiteX6" fmla="*/ 35010 w 51614"/>
                  <a:gd name="connsiteY6" fmla="*/ 110586 h 1161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614" h="116140">
                    <a:moveTo>
                      <a:pt x="35010" y="110586"/>
                    </a:moveTo>
                    <a:lnTo>
                      <a:pt x="0" y="5557"/>
                    </a:lnTo>
                    <a:lnTo>
                      <a:pt x="16116" y="0"/>
                    </a:lnTo>
                    <a:lnTo>
                      <a:pt x="51125" y="105029"/>
                    </a:lnTo>
                    <a:cubicBezTo>
                      <a:pt x="52792" y="109475"/>
                      <a:pt x="50014" y="113920"/>
                      <a:pt x="45568" y="115587"/>
                    </a:cubicBezTo>
                    <a:lnTo>
                      <a:pt x="45568" y="115587"/>
                    </a:lnTo>
                    <a:cubicBezTo>
                      <a:pt x="41678" y="117255"/>
                      <a:pt x="36677" y="115032"/>
                      <a:pt x="35010" y="11058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5" name="Freeform: Shape 344">
                <a:extLst>
                  <a:ext uri="{FF2B5EF4-FFF2-40B4-BE49-F238E27FC236}">
                    <a16:creationId xmlns:a16="http://schemas.microsoft.com/office/drawing/2014/main" id="{3B1FF209-06F0-4003-BA20-C5D9BA418381}"/>
                  </a:ext>
                </a:extLst>
              </p:cNvPr>
              <p:cNvSpPr/>
              <p:nvPr/>
            </p:nvSpPr>
            <p:spPr>
              <a:xfrm>
                <a:off x="1636008" y="5860500"/>
                <a:ext cx="51614" cy="116140"/>
              </a:xfrm>
              <a:custGeom>
                <a:avLst/>
                <a:gdLst>
                  <a:gd name="connsiteX0" fmla="*/ 35010 w 51614"/>
                  <a:gd name="connsiteY0" fmla="*/ 110586 h 116140"/>
                  <a:gd name="connsiteX1" fmla="*/ 0 w 51614"/>
                  <a:gd name="connsiteY1" fmla="*/ 5557 h 116140"/>
                  <a:gd name="connsiteX2" fmla="*/ 16116 w 51614"/>
                  <a:gd name="connsiteY2" fmla="*/ 0 h 116140"/>
                  <a:gd name="connsiteX3" fmla="*/ 51125 w 51614"/>
                  <a:gd name="connsiteY3" fmla="*/ 105029 h 116140"/>
                  <a:gd name="connsiteX4" fmla="*/ 45568 w 51614"/>
                  <a:gd name="connsiteY4" fmla="*/ 115587 h 116140"/>
                  <a:gd name="connsiteX5" fmla="*/ 45568 w 51614"/>
                  <a:gd name="connsiteY5" fmla="*/ 115587 h 116140"/>
                  <a:gd name="connsiteX6" fmla="*/ 35010 w 51614"/>
                  <a:gd name="connsiteY6" fmla="*/ 110586 h 1161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614" h="116140">
                    <a:moveTo>
                      <a:pt x="35010" y="110586"/>
                    </a:moveTo>
                    <a:lnTo>
                      <a:pt x="0" y="5557"/>
                    </a:lnTo>
                    <a:lnTo>
                      <a:pt x="16116" y="0"/>
                    </a:lnTo>
                    <a:lnTo>
                      <a:pt x="51125" y="105029"/>
                    </a:lnTo>
                    <a:cubicBezTo>
                      <a:pt x="52792" y="109475"/>
                      <a:pt x="50014" y="113920"/>
                      <a:pt x="45568" y="115587"/>
                    </a:cubicBezTo>
                    <a:lnTo>
                      <a:pt x="45568" y="115587"/>
                    </a:lnTo>
                    <a:cubicBezTo>
                      <a:pt x="41122" y="117255"/>
                      <a:pt x="36677" y="115032"/>
                      <a:pt x="35010" y="11058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6" name="Freeform: Shape 345">
                <a:extLst>
                  <a:ext uri="{FF2B5EF4-FFF2-40B4-BE49-F238E27FC236}">
                    <a16:creationId xmlns:a16="http://schemas.microsoft.com/office/drawing/2014/main" id="{11A76048-ABF8-4878-9054-7BB3DE55A27E}"/>
                  </a:ext>
                </a:extLst>
              </p:cNvPr>
              <p:cNvSpPr/>
              <p:nvPr/>
            </p:nvSpPr>
            <p:spPr>
              <a:xfrm>
                <a:off x="1713251" y="5834938"/>
                <a:ext cx="51614" cy="116081"/>
              </a:xfrm>
              <a:custGeom>
                <a:avLst/>
                <a:gdLst>
                  <a:gd name="connsiteX0" fmla="*/ 35010 w 51614"/>
                  <a:gd name="connsiteY0" fmla="*/ 110586 h 116081"/>
                  <a:gd name="connsiteX1" fmla="*/ 0 w 51614"/>
                  <a:gd name="connsiteY1" fmla="*/ 5557 h 116081"/>
                  <a:gd name="connsiteX2" fmla="*/ 16116 w 51614"/>
                  <a:gd name="connsiteY2" fmla="*/ 0 h 116081"/>
                  <a:gd name="connsiteX3" fmla="*/ 51125 w 51614"/>
                  <a:gd name="connsiteY3" fmla="*/ 105029 h 116081"/>
                  <a:gd name="connsiteX4" fmla="*/ 45568 w 51614"/>
                  <a:gd name="connsiteY4" fmla="*/ 115587 h 116081"/>
                  <a:gd name="connsiteX5" fmla="*/ 45568 w 51614"/>
                  <a:gd name="connsiteY5" fmla="*/ 115587 h 116081"/>
                  <a:gd name="connsiteX6" fmla="*/ 35010 w 51614"/>
                  <a:gd name="connsiteY6" fmla="*/ 110586 h 1160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614" h="116081">
                    <a:moveTo>
                      <a:pt x="35010" y="110586"/>
                    </a:moveTo>
                    <a:lnTo>
                      <a:pt x="0" y="5557"/>
                    </a:lnTo>
                    <a:lnTo>
                      <a:pt x="16116" y="0"/>
                    </a:lnTo>
                    <a:lnTo>
                      <a:pt x="51125" y="105029"/>
                    </a:lnTo>
                    <a:cubicBezTo>
                      <a:pt x="52792" y="109474"/>
                      <a:pt x="50014" y="113920"/>
                      <a:pt x="45568" y="115587"/>
                    </a:cubicBezTo>
                    <a:lnTo>
                      <a:pt x="45568" y="115587"/>
                    </a:lnTo>
                    <a:cubicBezTo>
                      <a:pt x="41678" y="117255"/>
                      <a:pt x="36677" y="114476"/>
                      <a:pt x="35010" y="11058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7" name="Freeform: Shape 346">
                <a:extLst>
                  <a:ext uri="{FF2B5EF4-FFF2-40B4-BE49-F238E27FC236}">
                    <a16:creationId xmlns:a16="http://schemas.microsoft.com/office/drawing/2014/main" id="{D86FD946-E57C-4E24-BCD0-3AF0D4AD7245}"/>
                  </a:ext>
                </a:extLst>
              </p:cNvPr>
              <p:cNvSpPr/>
              <p:nvPr/>
            </p:nvSpPr>
            <p:spPr>
              <a:xfrm>
                <a:off x="1791051" y="5808819"/>
                <a:ext cx="51614" cy="116140"/>
              </a:xfrm>
              <a:custGeom>
                <a:avLst/>
                <a:gdLst>
                  <a:gd name="connsiteX0" fmla="*/ 35010 w 51614"/>
                  <a:gd name="connsiteY0" fmla="*/ 110586 h 116140"/>
                  <a:gd name="connsiteX1" fmla="*/ 0 w 51614"/>
                  <a:gd name="connsiteY1" fmla="*/ 5557 h 116140"/>
                  <a:gd name="connsiteX2" fmla="*/ 16116 w 51614"/>
                  <a:gd name="connsiteY2" fmla="*/ 0 h 116140"/>
                  <a:gd name="connsiteX3" fmla="*/ 51125 w 51614"/>
                  <a:gd name="connsiteY3" fmla="*/ 105029 h 116140"/>
                  <a:gd name="connsiteX4" fmla="*/ 45568 w 51614"/>
                  <a:gd name="connsiteY4" fmla="*/ 115587 h 116140"/>
                  <a:gd name="connsiteX5" fmla="*/ 45568 w 51614"/>
                  <a:gd name="connsiteY5" fmla="*/ 115587 h 116140"/>
                  <a:gd name="connsiteX6" fmla="*/ 35010 w 51614"/>
                  <a:gd name="connsiteY6" fmla="*/ 110586 h 1161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614" h="116140">
                    <a:moveTo>
                      <a:pt x="35010" y="110586"/>
                    </a:moveTo>
                    <a:lnTo>
                      <a:pt x="0" y="5557"/>
                    </a:lnTo>
                    <a:lnTo>
                      <a:pt x="16116" y="0"/>
                    </a:lnTo>
                    <a:lnTo>
                      <a:pt x="51125" y="105029"/>
                    </a:lnTo>
                    <a:cubicBezTo>
                      <a:pt x="52792" y="109475"/>
                      <a:pt x="50014" y="113920"/>
                      <a:pt x="45568" y="115587"/>
                    </a:cubicBezTo>
                    <a:lnTo>
                      <a:pt x="45568" y="115587"/>
                    </a:lnTo>
                    <a:cubicBezTo>
                      <a:pt x="41123" y="117255"/>
                      <a:pt x="36677" y="115032"/>
                      <a:pt x="35010" y="11058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8" name="Freeform: Shape 347">
                <a:extLst>
                  <a:ext uri="{FF2B5EF4-FFF2-40B4-BE49-F238E27FC236}">
                    <a16:creationId xmlns:a16="http://schemas.microsoft.com/office/drawing/2014/main" id="{AACA5C8C-465C-4215-A40C-6860D50DCC5F}"/>
                  </a:ext>
                </a:extLst>
              </p:cNvPr>
              <p:cNvSpPr/>
              <p:nvPr/>
            </p:nvSpPr>
            <p:spPr>
              <a:xfrm>
                <a:off x="1868294" y="5782701"/>
                <a:ext cx="51614" cy="116369"/>
              </a:xfrm>
              <a:custGeom>
                <a:avLst/>
                <a:gdLst>
                  <a:gd name="connsiteX0" fmla="*/ 35010 w 51614"/>
                  <a:gd name="connsiteY0" fmla="*/ 110586 h 116369"/>
                  <a:gd name="connsiteX1" fmla="*/ 0 w 51614"/>
                  <a:gd name="connsiteY1" fmla="*/ 5557 h 116369"/>
                  <a:gd name="connsiteX2" fmla="*/ 16116 w 51614"/>
                  <a:gd name="connsiteY2" fmla="*/ 0 h 116369"/>
                  <a:gd name="connsiteX3" fmla="*/ 51125 w 51614"/>
                  <a:gd name="connsiteY3" fmla="*/ 105029 h 116369"/>
                  <a:gd name="connsiteX4" fmla="*/ 45568 w 51614"/>
                  <a:gd name="connsiteY4" fmla="*/ 115587 h 116369"/>
                  <a:gd name="connsiteX5" fmla="*/ 45568 w 51614"/>
                  <a:gd name="connsiteY5" fmla="*/ 115587 h 116369"/>
                  <a:gd name="connsiteX6" fmla="*/ 35010 w 51614"/>
                  <a:gd name="connsiteY6" fmla="*/ 110586 h 116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614" h="116369">
                    <a:moveTo>
                      <a:pt x="35010" y="110586"/>
                    </a:moveTo>
                    <a:lnTo>
                      <a:pt x="0" y="5557"/>
                    </a:lnTo>
                    <a:lnTo>
                      <a:pt x="16116" y="0"/>
                    </a:lnTo>
                    <a:lnTo>
                      <a:pt x="51125" y="105029"/>
                    </a:lnTo>
                    <a:cubicBezTo>
                      <a:pt x="52792" y="109475"/>
                      <a:pt x="50014" y="113920"/>
                      <a:pt x="45568" y="115587"/>
                    </a:cubicBezTo>
                    <a:lnTo>
                      <a:pt x="45568" y="115587"/>
                    </a:lnTo>
                    <a:cubicBezTo>
                      <a:pt x="41678" y="117810"/>
                      <a:pt x="36677" y="115032"/>
                      <a:pt x="35010" y="11058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9" name="Freeform: Shape 348">
                <a:extLst>
                  <a:ext uri="{FF2B5EF4-FFF2-40B4-BE49-F238E27FC236}">
                    <a16:creationId xmlns:a16="http://schemas.microsoft.com/office/drawing/2014/main" id="{9DA076F3-95E0-42CD-BF13-869B342BDFCA}"/>
                  </a:ext>
                </a:extLst>
              </p:cNvPr>
              <p:cNvSpPr/>
              <p:nvPr/>
            </p:nvSpPr>
            <p:spPr>
              <a:xfrm>
                <a:off x="1946094" y="5757138"/>
                <a:ext cx="51614" cy="116140"/>
              </a:xfrm>
              <a:custGeom>
                <a:avLst/>
                <a:gdLst>
                  <a:gd name="connsiteX0" fmla="*/ 35010 w 51614"/>
                  <a:gd name="connsiteY0" fmla="*/ 110586 h 116140"/>
                  <a:gd name="connsiteX1" fmla="*/ 0 w 51614"/>
                  <a:gd name="connsiteY1" fmla="*/ 5557 h 116140"/>
                  <a:gd name="connsiteX2" fmla="*/ 16116 w 51614"/>
                  <a:gd name="connsiteY2" fmla="*/ 0 h 116140"/>
                  <a:gd name="connsiteX3" fmla="*/ 51125 w 51614"/>
                  <a:gd name="connsiteY3" fmla="*/ 105029 h 116140"/>
                  <a:gd name="connsiteX4" fmla="*/ 45568 w 51614"/>
                  <a:gd name="connsiteY4" fmla="*/ 115587 h 116140"/>
                  <a:gd name="connsiteX5" fmla="*/ 45568 w 51614"/>
                  <a:gd name="connsiteY5" fmla="*/ 115587 h 116140"/>
                  <a:gd name="connsiteX6" fmla="*/ 35010 w 51614"/>
                  <a:gd name="connsiteY6" fmla="*/ 110586 h 1161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614" h="116140">
                    <a:moveTo>
                      <a:pt x="35010" y="110586"/>
                    </a:moveTo>
                    <a:lnTo>
                      <a:pt x="0" y="5557"/>
                    </a:lnTo>
                    <a:lnTo>
                      <a:pt x="16116" y="0"/>
                    </a:lnTo>
                    <a:lnTo>
                      <a:pt x="51125" y="105029"/>
                    </a:lnTo>
                    <a:cubicBezTo>
                      <a:pt x="52792" y="109474"/>
                      <a:pt x="50014" y="113920"/>
                      <a:pt x="45568" y="115587"/>
                    </a:cubicBezTo>
                    <a:lnTo>
                      <a:pt x="45568" y="115587"/>
                    </a:lnTo>
                    <a:cubicBezTo>
                      <a:pt x="41122" y="117255"/>
                      <a:pt x="36677" y="115032"/>
                      <a:pt x="35010" y="11058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0" name="Freeform: Shape 349">
                <a:extLst>
                  <a:ext uri="{FF2B5EF4-FFF2-40B4-BE49-F238E27FC236}">
                    <a16:creationId xmlns:a16="http://schemas.microsoft.com/office/drawing/2014/main" id="{EAE90D0F-7FFA-46B9-A338-E61EF3D85477}"/>
                  </a:ext>
                </a:extLst>
              </p:cNvPr>
              <p:cNvSpPr/>
              <p:nvPr/>
            </p:nvSpPr>
            <p:spPr>
              <a:xfrm>
                <a:off x="2023337" y="5731020"/>
                <a:ext cx="51614" cy="116140"/>
              </a:xfrm>
              <a:custGeom>
                <a:avLst/>
                <a:gdLst>
                  <a:gd name="connsiteX0" fmla="*/ 35010 w 51614"/>
                  <a:gd name="connsiteY0" fmla="*/ 110586 h 116140"/>
                  <a:gd name="connsiteX1" fmla="*/ 0 w 51614"/>
                  <a:gd name="connsiteY1" fmla="*/ 5557 h 116140"/>
                  <a:gd name="connsiteX2" fmla="*/ 16116 w 51614"/>
                  <a:gd name="connsiteY2" fmla="*/ 0 h 116140"/>
                  <a:gd name="connsiteX3" fmla="*/ 51125 w 51614"/>
                  <a:gd name="connsiteY3" fmla="*/ 105029 h 116140"/>
                  <a:gd name="connsiteX4" fmla="*/ 45568 w 51614"/>
                  <a:gd name="connsiteY4" fmla="*/ 115587 h 116140"/>
                  <a:gd name="connsiteX5" fmla="*/ 45568 w 51614"/>
                  <a:gd name="connsiteY5" fmla="*/ 115587 h 116140"/>
                  <a:gd name="connsiteX6" fmla="*/ 35010 w 51614"/>
                  <a:gd name="connsiteY6" fmla="*/ 110586 h 1161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614" h="116140">
                    <a:moveTo>
                      <a:pt x="35010" y="110586"/>
                    </a:moveTo>
                    <a:lnTo>
                      <a:pt x="0" y="5557"/>
                    </a:lnTo>
                    <a:lnTo>
                      <a:pt x="16116" y="0"/>
                    </a:lnTo>
                    <a:lnTo>
                      <a:pt x="51125" y="105029"/>
                    </a:lnTo>
                    <a:cubicBezTo>
                      <a:pt x="52792" y="109475"/>
                      <a:pt x="50014" y="113920"/>
                      <a:pt x="45568" y="115587"/>
                    </a:cubicBezTo>
                    <a:lnTo>
                      <a:pt x="45568" y="115587"/>
                    </a:lnTo>
                    <a:cubicBezTo>
                      <a:pt x="41678" y="117255"/>
                      <a:pt x="36677" y="115032"/>
                      <a:pt x="35010" y="11058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1" name="Freeform: Shape 350">
                <a:extLst>
                  <a:ext uri="{FF2B5EF4-FFF2-40B4-BE49-F238E27FC236}">
                    <a16:creationId xmlns:a16="http://schemas.microsoft.com/office/drawing/2014/main" id="{AA799FF1-CB0F-4D16-A649-756AD34B479F}"/>
                  </a:ext>
                </a:extLst>
              </p:cNvPr>
              <p:cNvSpPr/>
              <p:nvPr/>
            </p:nvSpPr>
            <p:spPr>
              <a:xfrm>
                <a:off x="2101137" y="5705457"/>
                <a:ext cx="51614" cy="116141"/>
              </a:xfrm>
              <a:custGeom>
                <a:avLst/>
                <a:gdLst>
                  <a:gd name="connsiteX0" fmla="*/ 35010 w 51614"/>
                  <a:gd name="connsiteY0" fmla="*/ 110586 h 116141"/>
                  <a:gd name="connsiteX1" fmla="*/ 0 w 51614"/>
                  <a:gd name="connsiteY1" fmla="*/ 5557 h 116141"/>
                  <a:gd name="connsiteX2" fmla="*/ 16116 w 51614"/>
                  <a:gd name="connsiteY2" fmla="*/ 0 h 116141"/>
                  <a:gd name="connsiteX3" fmla="*/ 51125 w 51614"/>
                  <a:gd name="connsiteY3" fmla="*/ 105029 h 116141"/>
                  <a:gd name="connsiteX4" fmla="*/ 45568 w 51614"/>
                  <a:gd name="connsiteY4" fmla="*/ 115588 h 116141"/>
                  <a:gd name="connsiteX5" fmla="*/ 45568 w 51614"/>
                  <a:gd name="connsiteY5" fmla="*/ 115588 h 116141"/>
                  <a:gd name="connsiteX6" fmla="*/ 35010 w 51614"/>
                  <a:gd name="connsiteY6" fmla="*/ 110586 h 116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614" h="116141">
                    <a:moveTo>
                      <a:pt x="35010" y="110586"/>
                    </a:moveTo>
                    <a:lnTo>
                      <a:pt x="0" y="5557"/>
                    </a:lnTo>
                    <a:lnTo>
                      <a:pt x="16116" y="0"/>
                    </a:lnTo>
                    <a:lnTo>
                      <a:pt x="51125" y="105029"/>
                    </a:lnTo>
                    <a:cubicBezTo>
                      <a:pt x="52792" y="109475"/>
                      <a:pt x="50014" y="113920"/>
                      <a:pt x="45568" y="115588"/>
                    </a:cubicBezTo>
                    <a:lnTo>
                      <a:pt x="45568" y="115588"/>
                    </a:lnTo>
                    <a:cubicBezTo>
                      <a:pt x="41122" y="117255"/>
                      <a:pt x="36677" y="115032"/>
                      <a:pt x="35010" y="11058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2" name="Freeform: Shape 351">
                <a:extLst>
                  <a:ext uri="{FF2B5EF4-FFF2-40B4-BE49-F238E27FC236}">
                    <a16:creationId xmlns:a16="http://schemas.microsoft.com/office/drawing/2014/main" id="{426BEFF1-E403-41E3-A4CC-2B24D808ED7D}"/>
                  </a:ext>
                </a:extLst>
              </p:cNvPr>
              <p:cNvSpPr/>
              <p:nvPr/>
            </p:nvSpPr>
            <p:spPr>
              <a:xfrm>
                <a:off x="2178380" y="5679339"/>
                <a:ext cx="51614" cy="116140"/>
              </a:xfrm>
              <a:custGeom>
                <a:avLst/>
                <a:gdLst>
                  <a:gd name="connsiteX0" fmla="*/ 35010 w 51614"/>
                  <a:gd name="connsiteY0" fmla="*/ 110586 h 116140"/>
                  <a:gd name="connsiteX1" fmla="*/ 0 w 51614"/>
                  <a:gd name="connsiteY1" fmla="*/ 5557 h 116140"/>
                  <a:gd name="connsiteX2" fmla="*/ 16116 w 51614"/>
                  <a:gd name="connsiteY2" fmla="*/ 0 h 116140"/>
                  <a:gd name="connsiteX3" fmla="*/ 51125 w 51614"/>
                  <a:gd name="connsiteY3" fmla="*/ 105029 h 116140"/>
                  <a:gd name="connsiteX4" fmla="*/ 45568 w 51614"/>
                  <a:gd name="connsiteY4" fmla="*/ 115587 h 116140"/>
                  <a:gd name="connsiteX5" fmla="*/ 45568 w 51614"/>
                  <a:gd name="connsiteY5" fmla="*/ 115587 h 116140"/>
                  <a:gd name="connsiteX6" fmla="*/ 35010 w 51614"/>
                  <a:gd name="connsiteY6" fmla="*/ 110586 h 1161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614" h="116140">
                    <a:moveTo>
                      <a:pt x="35010" y="110586"/>
                    </a:moveTo>
                    <a:lnTo>
                      <a:pt x="0" y="5557"/>
                    </a:lnTo>
                    <a:lnTo>
                      <a:pt x="16116" y="0"/>
                    </a:lnTo>
                    <a:lnTo>
                      <a:pt x="51125" y="105029"/>
                    </a:lnTo>
                    <a:cubicBezTo>
                      <a:pt x="52792" y="109474"/>
                      <a:pt x="50014" y="113920"/>
                      <a:pt x="45568" y="115587"/>
                    </a:cubicBezTo>
                    <a:lnTo>
                      <a:pt x="45568" y="115587"/>
                    </a:lnTo>
                    <a:cubicBezTo>
                      <a:pt x="41678" y="117255"/>
                      <a:pt x="36677" y="115032"/>
                      <a:pt x="35010" y="11058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3" name="Freeform: Shape 352">
                <a:extLst>
                  <a:ext uri="{FF2B5EF4-FFF2-40B4-BE49-F238E27FC236}">
                    <a16:creationId xmlns:a16="http://schemas.microsoft.com/office/drawing/2014/main" id="{605A370B-141F-4626-9C59-22B4A072E2E2}"/>
                  </a:ext>
                </a:extLst>
              </p:cNvPr>
              <p:cNvSpPr/>
              <p:nvPr/>
            </p:nvSpPr>
            <p:spPr>
              <a:xfrm>
                <a:off x="2256179" y="5653221"/>
                <a:ext cx="51614" cy="116369"/>
              </a:xfrm>
              <a:custGeom>
                <a:avLst/>
                <a:gdLst>
                  <a:gd name="connsiteX0" fmla="*/ 35010 w 51614"/>
                  <a:gd name="connsiteY0" fmla="*/ 110586 h 116369"/>
                  <a:gd name="connsiteX1" fmla="*/ 0 w 51614"/>
                  <a:gd name="connsiteY1" fmla="*/ 5557 h 116369"/>
                  <a:gd name="connsiteX2" fmla="*/ 16116 w 51614"/>
                  <a:gd name="connsiteY2" fmla="*/ 0 h 116369"/>
                  <a:gd name="connsiteX3" fmla="*/ 51125 w 51614"/>
                  <a:gd name="connsiteY3" fmla="*/ 105029 h 116369"/>
                  <a:gd name="connsiteX4" fmla="*/ 45568 w 51614"/>
                  <a:gd name="connsiteY4" fmla="*/ 115587 h 116369"/>
                  <a:gd name="connsiteX5" fmla="*/ 45568 w 51614"/>
                  <a:gd name="connsiteY5" fmla="*/ 115587 h 116369"/>
                  <a:gd name="connsiteX6" fmla="*/ 35010 w 51614"/>
                  <a:gd name="connsiteY6" fmla="*/ 110586 h 116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614" h="116369">
                    <a:moveTo>
                      <a:pt x="35010" y="110586"/>
                    </a:moveTo>
                    <a:lnTo>
                      <a:pt x="0" y="5557"/>
                    </a:lnTo>
                    <a:lnTo>
                      <a:pt x="16116" y="0"/>
                    </a:lnTo>
                    <a:lnTo>
                      <a:pt x="51125" y="105029"/>
                    </a:lnTo>
                    <a:cubicBezTo>
                      <a:pt x="52792" y="109475"/>
                      <a:pt x="50014" y="113920"/>
                      <a:pt x="45568" y="115587"/>
                    </a:cubicBezTo>
                    <a:lnTo>
                      <a:pt x="45568" y="115587"/>
                    </a:lnTo>
                    <a:cubicBezTo>
                      <a:pt x="41122" y="117810"/>
                      <a:pt x="36677" y="115032"/>
                      <a:pt x="35010" y="11058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4" name="Freeform: Shape 353">
                <a:extLst>
                  <a:ext uri="{FF2B5EF4-FFF2-40B4-BE49-F238E27FC236}">
                    <a16:creationId xmlns:a16="http://schemas.microsoft.com/office/drawing/2014/main" id="{0685B1D7-DF25-4038-8E0A-289729F2AAF5}"/>
                  </a:ext>
                </a:extLst>
              </p:cNvPr>
              <p:cNvSpPr/>
              <p:nvPr/>
            </p:nvSpPr>
            <p:spPr>
              <a:xfrm>
                <a:off x="2333979" y="5627658"/>
                <a:ext cx="51614" cy="116141"/>
              </a:xfrm>
              <a:custGeom>
                <a:avLst/>
                <a:gdLst>
                  <a:gd name="connsiteX0" fmla="*/ 35010 w 51614"/>
                  <a:gd name="connsiteY0" fmla="*/ 110586 h 116141"/>
                  <a:gd name="connsiteX1" fmla="*/ 0 w 51614"/>
                  <a:gd name="connsiteY1" fmla="*/ 5557 h 116141"/>
                  <a:gd name="connsiteX2" fmla="*/ 16116 w 51614"/>
                  <a:gd name="connsiteY2" fmla="*/ 0 h 116141"/>
                  <a:gd name="connsiteX3" fmla="*/ 51125 w 51614"/>
                  <a:gd name="connsiteY3" fmla="*/ 105029 h 116141"/>
                  <a:gd name="connsiteX4" fmla="*/ 45568 w 51614"/>
                  <a:gd name="connsiteY4" fmla="*/ 115588 h 116141"/>
                  <a:gd name="connsiteX5" fmla="*/ 45568 w 51614"/>
                  <a:gd name="connsiteY5" fmla="*/ 115588 h 116141"/>
                  <a:gd name="connsiteX6" fmla="*/ 35010 w 51614"/>
                  <a:gd name="connsiteY6" fmla="*/ 110586 h 116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614" h="116141">
                    <a:moveTo>
                      <a:pt x="35010" y="110586"/>
                    </a:moveTo>
                    <a:lnTo>
                      <a:pt x="0" y="5557"/>
                    </a:lnTo>
                    <a:lnTo>
                      <a:pt x="16116" y="0"/>
                    </a:lnTo>
                    <a:lnTo>
                      <a:pt x="51125" y="105029"/>
                    </a:lnTo>
                    <a:cubicBezTo>
                      <a:pt x="52792" y="109475"/>
                      <a:pt x="50014" y="113920"/>
                      <a:pt x="45568" y="115588"/>
                    </a:cubicBezTo>
                    <a:lnTo>
                      <a:pt x="45568" y="115588"/>
                    </a:lnTo>
                    <a:cubicBezTo>
                      <a:pt x="41122" y="117255"/>
                      <a:pt x="36121" y="115032"/>
                      <a:pt x="35010" y="11058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5" name="Freeform: Shape 354">
                <a:extLst>
                  <a:ext uri="{FF2B5EF4-FFF2-40B4-BE49-F238E27FC236}">
                    <a16:creationId xmlns:a16="http://schemas.microsoft.com/office/drawing/2014/main" id="{5C44C04F-F728-4532-A560-A50FF42CBE06}"/>
                  </a:ext>
                </a:extLst>
              </p:cNvPr>
              <p:cNvSpPr/>
              <p:nvPr/>
            </p:nvSpPr>
            <p:spPr>
              <a:xfrm>
                <a:off x="2411222" y="5601540"/>
                <a:ext cx="51614" cy="116369"/>
              </a:xfrm>
              <a:custGeom>
                <a:avLst/>
                <a:gdLst>
                  <a:gd name="connsiteX0" fmla="*/ 35010 w 51614"/>
                  <a:gd name="connsiteY0" fmla="*/ 110586 h 116369"/>
                  <a:gd name="connsiteX1" fmla="*/ 0 w 51614"/>
                  <a:gd name="connsiteY1" fmla="*/ 5557 h 116369"/>
                  <a:gd name="connsiteX2" fmla="*/ 16116 w 51614"/>
                  <a:gd name="connsiteY2" fmla="*/ 0 h 116369"/>
                  <a:gd name="connsiteX3" fmla="*/ 51125 w 51614"/>
                  <a:gd name="connsiteY3" fmla="*/ 105029 h 116369"/>
                  <a:gd name="connsiteX4" fmla="*/ 45568 w 51614"/>
                  <a:gd name="connsiteY4" fmla="*/ 115587 h 116369"/>
                  <a:gd name="connsiteX5" fmla="*/ 45568 w 51614"/>
                  <a:gd name="connsiteY5" fmla="*/ 115587 h 116369"/>
                  <a:gd name="connsiteX6" fmla="*/ 35010 w 51614"/>
                  <a:gd name="connsiteY6" fmla="*/ 110586 h 116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614" h="116369">
                    <a:moveTo>
                      <a:pt x="35010" y="110586"/>
                    </a:moveTo>
                    <a:lnTo>
                      <a:pt x="0" y="5557"/>
                    </a:lnTo>
                    <a:lnTo>
                      <a:pt x="16116" y="0"/>
                    </a:lnTo>
                    <a:lnTo>
                      <a:pt x="51125" y="105029"/>
                    </a:lnTo>
                    <a:cubicBezTo>
                      <a:pt x="52792" y="109474"/>
                      <a:pt x="50014" y="113920"/>
                      <a:pt x="45568" y="115587"/>
                    </a:cubicBezTo>
                    <a:lnTo>
                      <a:pt x="45568" y="115587"/>
                    </a:lnTo>
                    <a:cubicBezTo>
                      <a:pt x="41122" y="117810"/>
                      <a:pt x="36677" y="115032"/>
                      <a:pt x="35010" y="11058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6" name="Freeform: Shape 355">
                <a:extLst>
                  <a:ext uri="{FF2B5EF4-FFF2-40B4-BE49-F238E27FC236}">
                    <a16:creationId xmlns:a16="http://schemas.microsoft.com/office/drawing/2014/main" id="{A0DDF561-F2BB-4542-8893-A4274D2FFEB8}"/>
                  </a:ext>
                </a:extLst>
              </p:cNvPr>
              <p:cNvSpPr/>
              <p:nvPr/>
            </p:nvSpPr>
            <p:spPr>
              <a:xfrm>
                <a:off x="2489022" y="5575977"/>
                <a:ext cx="51614" cy="116141"/>
              </a:xfrm>
              <a:custGeom>
                <a:avLst/>
                <a:gdLst>
                  <a:gd name="connsiteX0" fmla="*/ 35010 w 51614"/>
                  <a:gd name="connsiteY0" fmla="*/ 110586 h 116141"/>
                  <a:gd name="connsiteX1" fmla="*/ 0 w 51614"/>
                  <a:gd name="connsiteY1" fmla="*/ 5557 h 116141"/>
                  <a:gd name="connsiteX2" fmla="*/ 16116 w 51614"/>
                  <a:gd name="connsiteY2" fmla="*/ 0 h 116141"/>
                  <a:gd name="connsiteX3" fmla="*/ 51125 w 51614"/>
                  <a:gd name="connsiteY3" fmla="*/ 105029 h 116141"/>
                  <a:gd name="connsiteX4" fmla="*/ 45568 w 51614"/>
                  <a:gd name="connsiteY4" fmla="*/ 115587 h 116141"/>
                  <a:gd name="connsiteX5" fmla="*/ 45568 w 51614"/>
                  <a:gd name="connsiteY5" fmla="*/ 115587 h 116141"/>
                  <a:gd name="connsiteX6" fmla="*/ 35010 w 51614"/>
                  <a:gd name="connsiteY6" fmla="*/ 110586 h 116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614" h="116141">
                    <a:moveTo>
                      <a:pt x="35010" y="110586"/>
                    </a:moveTo>
                    <a:lnTo>
                      <a:pt x="0" y="5557"/>
                    </a:lnTo>
                    <a:lnTo>
                      <a:pt x="16116" y="0"/>
                    </a:lnTo>
                    <a:lnTo>
                      <a:pt x="51125" y="105029"/>
                    </a:lnTo>
                    <a:cubicBezTo>
                      <a:pt x="52792" y="109475"/>
                      <a:pt x="50014" y="113920"/>
                      <a:pt x="45568" y="115587"/>
                    </a:cubicBezTo>
                    <a:lnTo>
                      <a:pt x="45568" y="115587"/>
                    </a:lnTo>
                    <a:cubicBezTo>
                      <a:pt x="41122" y="117255"/>
                      <a:pt x="36121" y="115032"/>
                      <a:pt x="35010" y="11058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7" name="Freeform: Shape 356">
                <a:extLst>
                  <a:ext uri="{FF2B5EF4-FFF2-40B4-BE49-F238E27FC236}">
                    <a16:creationId xmlns:a16="http://schemas.microsoft.com/office/drawing/2014/main" id="{62534C5C-D81E-484F-B021-1A52DF732B9A}"/>
                  </a:ext>
                </a:extLst>
              </p:cNvPr>
              <p:cNvSpPr/>
              <p:nvPr/>
            </p:nvSpPr>
            <p:spPr>
              <a:xfrm>
                <a:off x="2566265" y="5549859"/>
                <a:ext cx="51614" cy="116141"/>
              </a:xfrm>
              <a:custGeom>
                <a:avLst/>
                <a:gdLst>
                  <a:gd name="connsiteX0" fmla="*/ 35010 w 51614"/>
                  <a:gd name="connsiteY0" fmla="*/ 110586 h 116141"/>
                  <a:gd name="connsiteX1" fmla="*/ 0 w 51614"/>
                  <a:gd name="connsiteY1" fmla="*/ 5557 h 116141"/>
                  <a:gd name="connsiteX2" fmla="*/ 16116 w 51614"/>
                  <a:gd name="connsiteY2" fmla="*/ 0 h 116141"/>
                  <a:gd name="connsiteX3" fmla="*/ 51125 w 51614"/>
                  <a:gd name="connsiteY3" fmla="*/ 105029 h 116141"/>
                  <a:gd name="connsiteX4" fmla="*/ 45568 w 51614"/>
                  <a:gd name="connsiteY4" fmla="*/ 115588 h 116141"/>
                  <a:gd name="connsiteX5" fmla="*/ 45568 w 51614"/>
                  <a:gd name="connsiteY5" fmla="*/ 115588 h 116141"/>
                  <a:gd name="connsiteX6" fmla="*/ 35010 w 51614"/>
                  <a:gd name="connsiteY6" fmla="*/ 110586 h 116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614" h="116141">
                    <a:moveTo>
                      <a:pt x="35010" y="110586"/>
                    </a:moveTo>
                    <a:lnTo>
                      <a:pt x="0" y="5557"/>
                    </a:lnTo>
                    <a:lnTo>
                      <a:pt x="16116" y="0"/>
                    </a:lnTo>
                    <a:lnTo>
                      <a:pt x="51125" y="105029"/>
                    </a:lnTo>
                    <a:cubicBezTo>
                      <a:pt x="52792" y="109475"/>
                      <a:pt x="50014" y="113920"/>
                      <a:pt x="45568" y="115588"/>
                    </a:cubicBezTo>
                    <a:lnTo>
                      <a:pt x="45568" y="115588"/>
                    </a:lnTo>
                    <a:cubicBezTo>
                      <a:pt x="41123" y="117255"/>
                      <a:pt x="36677" y="115032"/>
                      <a:pt x="35010" y="110586"/>
                    </a:cubicBez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8" name="Freeform: Shape 357">
                <a:extLst>
                  <a:ext uri="{FF2B5EF4-FFF2-40B4-BE49-F238E27FC236}">
                    <a16:creationId xmlns:a16="http://schemas.microsoft.com/office/drawing/2014/main" id="{44C9B8F5-46A1-46E5-861D-0B46A2DCA0F9}"/>
                  </a:ext>
                </a:extLst>
              </p:cNvPr>
              <p:cNvSpPr/>
              <p:nvPr/>
            </p:nvSpPr>
            <p:spPr>
              <a:xfrm>
                <a:off x="2794662" y="5521518"/>
                <a:ext cx="116698" cy="116698"/>
              </a:xfrm>
              <a:custGeom>
                <a:avLst/>
                <a:gdLst>
                  <a:gd name="connsiteX0" fmla="*/ 116699 w 116698"/>
                  <a:gd name="connsiteY0" fmla="*/ 58349 h 116698"/>
                  <a:gd name="connsiteX1" fmla="*/ 58350 w 116698"/>
                  <a:gd name="connsiteY1" fmla="*/ 116699 h 116698"/>
                  <a:gd name="connsiteX2" fmla="*/ 0 w 116698"/>
                  <a:gd name="connsiteY2" fmla="*/ 58349 h 116698"/>
                  <a:gd name="connsiteX3" fmla="*/ 58350 w 116698"/>
                  <a:gd name="connsiteY3" fmla="*/ 0 h 116698"/>
                  <a:gd name="connsiteX4" fmla="*/ 116699 w 116698"/>
                  <a:gd name="connsiteY4" fmla="*/ 58349 h 1166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6698" h="116698">
                    <a:moveTo>
                      <a:pt x="116699" y="58349"/>
                    </a:moveTo>
                    <a:cubicBezTo>
                      <a:pt x="116699" y="90575"/>
                      <a:pt x="90575" y="116699"/>
                      <a:pt x="58350" y="116699"/>
                    </a:cubicBezTo>
                    <a:cubicBezTo>
                      <a:pt x="26124" y="116699"/>
                      <a:pt x="0" y="90575"/>
                      <a:pt x="0" y="58349"/>
                    </a:cubicBezTo>
                    <a:cubicBezTo>
                      <a:pt x="0" y="26124"/>
                      <a:pt x="26124" y="0"/>
                      <a:pt x="58350" y="0"/>
                    </a:cubicBezTo>
                    <a:cubicBezTo>
                      <a:pt x="90575" y="0"/>
                      <a:pt x="116699" y="26124"/>
                      <a:pt x="116699" y="58349"/>
                    </a:cubicBezTo>
                    <a:close/>
                  </a:path>
                </a:pathLst>
              </a:custGeom>
              <a:solidFill>
                <a:srgbClr val="CD6B6D"/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10" name="Freeform: Shape 309">
              <a:extLst>
                <a:ext uri="{FF2B5EF4-FFF2-40B4-BE49-F238E27FC236}">
                  <a16:creationId xmlns:a16="http://schemas.microsoft.com/office/drawing/2014/main" id="{5A02E202-38E1-4852-8833-9393918D1409}"/>
                </a:ext>
              </a:extLst>
            </p:cNvPr>
            <p:cNvSpPr/>
            <p:nvPr/>
          </p:nvSpPr>
          <p:spPr>
            <a:xfrm>
              <a:off x="-181318" y="1629075"/>
              <a:ext cx="5834930" cy="5229764"/>
            </a:xfrm>
            <a:custGeom>
              <a:avLst/>
              <a:gdLst>
                <a:gd name="connsiteX0" fmla="*/ 5652757 w 5653692"/>
                <a:gd name="connsiteY0" fmla="*/ 3393415 h 5228058"/>
                <a:gd name="connsiteX1" fmla="*/ 5476597 w 5653692"/>
                <a:gd name="connsiteY1" fmla="*/ 3092776 h 5228058"/>
                <a:gd name="connsiteX2" fmla="*/ 5406022 w 5653692"/>
                <a:gd name="connsiteY2" fmla="*/ 2828814 h 5228058"/>
                <a:gd name="connsiteX3" fmla="*/ 5262649 w 5653692"/>
                <a:gd name="connsiteY3" fmla="*/ 2234761 h 5228058"/>
                <a:gd name="connsiteX4" fmla="*/ 5118720 w 5653692"/>
                <a:gd name="connsiteY4" fmla="*/ 1636262 h 5228058"/>
                <a:gd name="connsiteX5" fmla="*/ 5115386 w 5653692"/>
                <a:gd name="connsiteY5" fmla="*/ 1622925 h 5228058"/>
                <a:gd name="connsiteX6" fmla="*/ 4788073 w 5653692"/>
                <a:gd name="connsiteY6" fmla="*/ 813812 h 5228058"/>
                <a:gd name="connsiteX7" fmla="*/ 4587462 w 5653692"/>
                <a:gd name="connsiteY7" fmla="*/ 553740 h 5228058"/>
                <a:gd name="connsiteX8" fmla="*/ 3304885 w 5653692"/>
                <a:gd name="connsiteY8" fmla="*/ 5810 h 5228058"/>
                <a:gd name="connsiteX9" fmla="*/ 2759178 w 5653692"/>
                <a:gd name="connsiteY9" fmla="*/ 160853 h 5228058"/>
                <a:gd name="connsiteX10" fmla="*/ 1850038 w 5653692"/>
                <a:gd name="connsiteY10" fmla="*/ 973856 h 5228058"/>
                <a:gd name="connsiteX11" fmla="*/ 1843925 w 5653692"/>
                <a:gd name="connsiteY11" fmla="*/ 982747 h 5228058"/>
                <a:gd name="connsiteX12" fmla="*/ 1838368 w 5653692"/>
                <a:gd name="connsiteY12" fmla="*/ 992195 h 5228058"/>
                <a:gd name="connsiteX13" fmla="*/ 1838368 w 5653692"/>
                <a:gd name="connsiteY13" fmla="*/ 992195 h 5228058"/>
                <a:gd name="connsiteX14" fmla="*/ 1838368 w 5653692"/>
                <a:gd name="connsiteY14" fmla="*/ 992195 h 5228058"/>
                <a:gd name="connsiteX15" fmla="*/ 1838924 w 5653692"/>
                <a:gd name="connsiteY15" fmla="*/ 994973 h 5228058"/>
                <a:gd name="connsiteX16" fmla="*/ 1838924 w 5653692"/>
                <a:gd name="connsiteY16" fmla="*/ 994973 h 5228058"/>
                <a:gd name="connsiteX17" fmla="*/ 1762792 w 5653692"/>
                <a:gd name="connsiteY17" fmla="*/ 1164464 h 5228058"/>
                <a:gd name="connsiteX18" fmla="*/ 1683325 w 5653692"/>
                <a:gd name="connsiteY18" fmla="*/ 1581246 h 5228058"/>
                <a:gd name="connsiteX19" fmla="*/ 1689438 w 5653692"/>
                <a:gd name="connsiteY19" fmla="*/ 1770188 h 5228058"/>
                <a:gd name="connsiteX20" fmla="*/ 1716668 w 5653692"/>
                <a:gd name="connsiteY20" fmla="*/ 1914672 h 5228058"/>
                <a:gd name="connsiteX21" fmla="*/ 1608304 w 5653692"/>
                <a:gd name="connsiteY21" fmla="*/ 2013033 h 5228058"/>
                <a:gd name="connsiteX22" fmla="*/ 1433812 w 5653692"/>
                <a:gd name="connsiteY22" fmla="*/ 2177523 h 5228058"/>
                <a:gd name="connsiteX23" fmla="*/ 1232645 w 5653692"/>
                <a:gd name="connsiteY23" fmla="*/ 2365908 h 5228058"/>
                <a:gd name="connsiteX24" fmla="*/ 1011472 w 5653692"/>
                <a:gd name="connsiteY24" fmla="*/ 2573188 h 5228058"/>
                <a:gd name="connsiteX25" fmla="*/ 904220 w 5653692"/>
                <a:gd name="connsiteY25" fmla="*/ 2673771 h 5228058"/>
                <a:gd name="connsiteX26" fmla="*/ 730283 w 5653692"/>
                <a:gd name="connsiteY26" fmla="*/ 2849931 h 5228058"/>
                <a:gd name="connsiteX27" fmla="*/ 646927 w 5653692"/>
                <a:gd name="connsiteY27" fmla="*/ 3084996 h 5228058"/>
                <a:gd name="connsiteX28" fmla="*/ 624699 w 5653692"/>
                <a:gd name="connsiteY28" fmla="*/ 3230592 h 5228058"/>
                <a:gd name="connsiteX29" fmla="*/ 581353 w 5653692"/>
                <a:gd name="connsiteY29" fmla="*/ 3512892 h 5228058"/>
                <a:gd name="connsiteX30" fmla="*/ 485216 w 5653692"/>
                <a:gd name="connsiteY30" fmla="*/ 4146957 h 5228058"/>
                <a:gd name="connsiteX31" fmla="*/ 464099 w 5653692"/>
                <a:gd name="connsiteY31" fmla="*/ 4208085 h 5228058"/>
                <a:gd name="connsiteX32" fmla="*/ 281826 w 5653692"/>
                <a:gd name="connsiteY32" fmla="*/ 4515392 h 5228058"/>
                <a:gd name="connsiteX33" fmla="*/ 76769 w 5653692"/>
                <a:gd name="connsiteY33" fmla="*/ 4854375 h 5228058"/>
                <a:gd name="connsiteX34" fmla="*/ 2860 w 5653692"/>
                <a:gd name="connsiteY34" fmla="*/ 5026089 h 5228058"/>
                <a:gd name="connsiteX35" fmla="*/ 5638 w 5653692"/>
                <a:gd name="connsiteY35" fmla="*/ 5210584 h 5228058"/>
                <a:gd name="connsiteX36" fmla="*/ 22865 w 5653692"/>
                <a:gd name="connsiteY36" fmla="*/ 5227811 h 5228058"/>
                <a:gd name="connsiteX37" fmla="*/ 409639 w 5653692"/>
                <a:gd name="connsiteY37" fmla="*/ 5227811 h 5228058"/>
                <a:gd name="connsiteX38" fmla="*/ 603026 w 5653692"/>
                <a:gd name="connsiteY38" fmla="*/ 5227811 h 5228058"/>
                <a:gd name="connsiteX39" fmla="*/ 704165 w 5653692"/>
                <a:gd name="connsiteY39" fmla="*/ 5227811 h 5228058"/>
                <a:gd name="connsiteX40" fmla="*/ 764182 w 5653692"/>
                <a:gd name="connsiteY40" fmla="*/ 5195025 h 5228058"/>
                <a:gd name="connsiteX41" fmla="*/ 928116 w 5653692"/>
                <a:gd name="connsiteY41" fmla="*/ 4844372 h 5228058"/>
                <a:gd name="connsiteX42" fmla="*/ 1044815 w 5653692"/>
                <a:gd name="connsiteY42" fmla="*/ 4593747 h 5228058"/>
                <a:gd name="connsiteX43" fmla="*/ 1139286 w 5653692"/>
                <a:gd name="connsiteY43" fmla="*/ 4405361 h 5228058"/>
                <a:gd name="connsiteX44" fmla="*/ 1311555 w 5653692"/>
                <a:gd name="connsiteY44" fmla="*/ 4213086 h 5228058"/>
                <a:gd name="connsiteX45" fmla="*/ 1523281 w 5653692"/>
                <a:gd name="connsiteY45" fmla="*/ 4063045 h 5228058"/>
                <a:gd name="connsiteX46" fmla="*/ 1738340 w 5653692"/>
                <a:gd name="connsiteY46" fmla="*/ 3822422 h 5228058"/>
                <a:gd name="connsiteX47" fmla="*/ 1881158 w 5653692"/>
                <a:gd name="connsiteY47" fmla="*/ 3606807 h 5228058"/>
                <a:gd name="connsiteX48" fmla="*/ 2022863 w 5653692"/>
                <a:gd name="connsiteY48" fmla="*/ 3488997 h 5228058"/>
                <a:gd name="connsiteX49" fmla="*/ 2179574 w 5653692"/>
                <a:gd name="connsiteY49" fmla="*/ 3390636 h 5228058"/>
                <a:gd name="connsiteX50" fmla="*/ 2197356 w 5653692"/>
                <a:gd name="connsiteY50" fmla="*/ 3519005 h 5228058"/>
                <a:gd name="connsiteX51" fmla="*/ 2197356 w 5653692"/>
                <a:gd name="connsiteY51" fmla="*/ 3580133 h 5228058"/>
                <a:gd name="connsiteX52" fmla="*/ 2242924 w 5653692"/>
                <a:gd name="connsiteY52" fmla="*/ 3649041 h 5228058"/>
                <a:gd name="connsiteX53" fmla="*/ 2362402 w 5653692"/>
                <a:gd name="connsiteY53" fmla="*/ 3691831 h 5228058"/>
                <a:gd name="connsiteX54" fmla="*/ 2479657 w 5653692"/>
                <a:gd name="connsiteY54" fmla="*/ 3946346 h 5228058"/>
                <a:gd name="connsiteX55" fmla="*/ 2706942 w 5653692"/>
                <a:gd name="connsiteY55" fmla="*/ 3986357 h 5228058"/>
                <a:gd name="connsiteX56" fmla="*/ 2780851 w 5653692"/>
                <a:gd name="connsiteY56" fmla="*/ 3995803 h 5228058"/>
                <a:gd name="connsiteX57" fmla="*/ 2698606 w 5653692"/>
                <a:gd name="connsiteY57" fmla="*/ 4062489 h 5228058"/>
                <a:gd name="connsiteX58" fmla="*/ 2613027 w 5653692"/>
                <a:gd name="connsiteY58" fmla="*/ 4087496 h 5228058"/>
                <a:gd name="connsiteX59" fmla="*/ 2581351 w 5653692"/>
                <a:gd name="connsiteY59" fmla="*/ 4197526 h 5228058"/>
                <a:gd name="connsiteX60" fmla="*/ 2735839 w 5653692"/>
                <a:gd name="connsiteY60" fmla="*/ 4313669 h 5228058"/>
                <a:gd name="connsiteX61" fmla="*/ 2914777 w 5653692"/>
                <a:gd name="connsiteY61" fmla="*/ 4672658 h 5228058"/>
                <a:gd name="connsiteX62" fmla="*/ 2991465 w 5653692"/>
                <a:gd name="connsiteY62" fmla="*/ 4708223 h 5228058"/>
                <a:gd name="connsiteX63" fmla="*/ 3025919 w 5653692"/>
                <a:gd name="connsiteY63" fmla="*/ 4713780 h 5228058"/>
                <a:gd name="connsiteX64" fmla="*/ 3300995 w 5653692"/>
                <a:gd name="connsiteY64" fmla="*/ 4672102 h 5228058"/>
                <a:gd name="connsiteX65" fmla="*/ 3531059 w 5653692"/>
                <a:gd name="connsiteY65" fmla="*/ 4593191 h 5228058"/>
                <a:gd name="connsiteX66" fmla="*/ 3524390 w 5653692"/>
                <a:gd name="connsiteY66" fmla="*/ 4581521 h 5228058"/>
                <a:gd name="connsiteX67" fmla="*/ 3531614 w 5653692"/>
                <a:gd name="connsiteY67" fmla="*/ 4593191 h 5228058"/>
                <a:gd name="connsiteX68" fmla="*/ 3531059 w 5653692"/>
                <a:gd name="connsiteY68" fmla="*/ 4593191 h 5228058"/>
                <a:gd name="connsiteX69" fmla="*/ 3532170 w 5653692"/>
                <a:gd name="connsiteY69" fmla="*/ 4594303 h 5228058"/>
                <a:gd name="connsiteX70" fmla="*/ 3537171 w 5653692"/>
                <a:gd name="connsiteY70" fmla="*/ 4603194 h 5228058"/>
                <a:gd name="connsiteX71" fmla="*/ 3536616 w 5653692"/>
                <a:gd name="connsiteY71" fmla="*/ 4626534 h 5228058"/>
                <a:gd name="connsiteX72" fmla="*/ 3534948 w 5653692"/>
                <a:gd name="connsiteY72" fmla="*/ 4628201 h 5228058"/>
                <a:gd name="connsiteX73" fmla="*/ 3532170 w 5653692"/>
                <a:gd name="connsiteY73" fmla="*/ 4670435 h 5228058"/>
                <a:gd name="connsiteX74" fmla="*/ 3496605 w 5653692"/>
                <a:gd name="connsiteY74" fmla="*/ 4731563 h 5228058"/>
                <a:gd name="connsiteX75" fmla="*/ 3434365 w 5653692"/>
                <a:gd name="connsiteY75" fmla="*/ 4797692 h 5228058"/>
                <a:gd name="connsiteX76" fmla="*/ 3414360 w 5653692"/>
                <a:gd name="connsiteY76" fmla="*/ 4822699 h 5228058"/>
                <a:gd name="connsiteX77" fmla="*/ 3411581 w 5653692"/>
                <a:gd name="connsiteY77" fmla="*/ 4826034 h 5228058"/>
                <a:gd name="connsiteX78" fmla="*/ 3398244 w 5653692"/>
                <a:gd name="connsiteY78" fmla="*/ 4843260 h 5228058"/>
                <a:gd name="connsiteX79" fmla="*/ 3392687 w 5653692"/>
                <a:gd name="connsiteY79" fmla="*/ 4856598 h 5228058"/>
                <a:gd name="connsiteX80" fmla="*/ 3389353 w 5653692"/>
                <a:gd name="connsiteY80" fmla="*/ 4870490 h 5228058"/>
                <a:gd name="connsiteX81" fmla="*/ 3373793 w 5653692"/>
                <a:gd name="connsiteY81" fmla="*/ 4906056 h 5228058"/>
                <a:gd name="connsiteX82" fmla="*/ 3352676 w 5653692"/>
                <a:gd name="connsiteY82" fmla="*/ 4978854 h 5228058"/>
                <a:gd name="connsiteX83" fmla="*/ 3351009 w 5653692"/>
                <a:gd name="connsiteY83" fmla="*/ 5005528 h 5228058"/>
                <a:gd name="connsiteX84" fmla="*/ 3353787 w 5653692"/>
                <a:gd name="connsiteY84" fmla="*/ 5041649 h 5228058"/>
                <a:gd name="connsiteX85" fmla="*/ 3364346 w 5653692"/>
                <a:gd name="connsiteY85" fmla="*/ 5088884 h 5228058"/>
                <a:gd name="connsiteX86" fmla="*/ 3373793 w 5653692"/>
                <a:gd name="connsiteY86" fmla="*/ 5112224 h 5228058"/>
                <a:gd name="connsiteX87" fmla="*/ 3383796 w 5653692"/>
                <a:gd name="connsiteY87" fmla="*/ 5132229 h 5228058"/>
                <a:gd name="connsiteX88" fmla="*/ 3386018 w 5653692"/>
                <a:gd name="connsiteY88" fmla="*/ 5135564 h 5228058"/>
                <a:gd name="connsiteX89" fmla="*/ 3397133 w 5653692"/>
                <a:gd name="connsiteY89" fmla="*/ 5158904 h 5228058"/>
                <a:gd name="connsiteX90" fmla="*/ 3424363 w 5653692"/>
                <a:gd name="connsiteY90" fmla="*/ 5214475 h 5228058"/>
                <a:gd name="connsiteX91" fmla="*/ 3433254 w 5653692"/>
                <a:gd name="connsiteY91" fmla="*/ 5225589 h 5228058"/>
                <a:gd name="connsiteX92" fmla="*/ 3444924 w 5653692"/>
                <a:gd name="connsiteY92" fmla="*/ 5226144 h 5228058"/>
                <a:gd name="connsiteX93" fmla="*/ 5651090 w 5653692"/>
                <a:gd name="connsiteY93" fmla="*/ 5225589 h 5228058"/>
                <a:gd name="connsiteX94" fmla="*/ 5652757 w 5653692"/>
                <a:gd name="connsiteY94" fmla="*/ 3393415 h 5228058"/>
                <a:gd name="connsiteX95" fmla="*/ 1729449 w 5653692"/>
                <a:gd name="connsiteY95" fmla="*/ 1892444 h 5228058"/>
                <a:gd name="connsiteX96" fmla="*/ 1729449 w 5653692"/>
                <a:gd name="connsiteY96" fmla="*/ 1899668 h 5228058"/>
                <a:gd name="connsiteX97" fmla="*/ 1718335 w 5653692"/>
                <a:gd name="connsiteY97" fmla="*/ 1911338 h 5228058"/>
                <a:gd name="connsiteX98" fmla="*/ 1729449 w 5653692"/>
                <a:gd name="connsiteY98" fmla="*/ 1892444 h 5228058"/>
                <a:gd name="connsiteX99" fmla="*/ 2129560 w 5653692"/>
                <a:gd name="connsiteY99" fmla="*/ 3037205 h 5228058"/>
                <a:gd name="connsiteX100" fmla="*/ 1745009 w 5653692"/>
                <a:gd name="connsiteY100" fmla="*/ 3291720 h 5228058"/>
                <a:gd name="connsiteX101" fmla="*/ 1541619 w 5653692"/>
                <a:gd name="connsiteY101" fmla="*/ 3219478 h 5228058"/>
                <a:gd name="connsiteX102" fmla="*/ 1302108 w 5653692"/>
                <a:gd name="connsiteY102" fmla="*/ 3135010 h 5228058"/>
                <a:gd name="connsiteX103" fmla="*/ 1388243 w 5653692"/>
                <a:gd name="connsiteY103" fmla="*/ 3053876 h 5228058"/>
                <a:gd name="connsiteX104" fmla="*/ 1874489 w 5653692"/>
                <a:gd name="connsiteY104" fmla="*/ 2584302 h 5228058"/>
                <a:gd name="connsiteX105" fmla="*/ 1891716 w 5653692"/>
                <a:gd name="connsiteY105" fmla="*/ 2567075 h 5228058"/>
                <a:gd name="connsiteX106" fmla="*/ 1920613 w 5653692"/>
                <a:gd name="connsiteY106" fmla="*/ 2614310 h 5228058"/>
                <a:gd name="connsiteX107" fmla="*/ 2027309 w 5653692"/>
                <a:gd name="connsiteY107" fmla="*/ 2779912 h 5228058"/>
                <a:gd name="connsiteX108" fmla="*/ 2129560 w 5653692"/>
                <a:gd name="connsiteY108" fmla="*/ 3037205 h 5228058"/>
                <a:gd name="connsiteX0" fmla="*/ 5816760 w 5817695"/>
                <a:gd name="connsiteY0" fmla="*/ 3393415 h 5227811"/>
                <a:gd name="connsiteX1" fmla="*/ 5640600 w 5817695"/>
                <a:gd name="connsiteY1" fmla="*/ 3092776 h 5227811"/>
                <a:gd name="connsiteX2" fmla="*/ 5570025 w 5817695"/>
                <a:gd name="connsiteY2" fmla="*/ 2828814 h 5227811"/>
                <a:gd name="connsiteX3" fmla="*/ 5426652 w 5817695"/>
                <a:gd name="connsiteY3" fmla="*/ 2234761 h 5227811"/>
                <a:gd name="connsiteX4" fmla="*/ 5282723 w 5817695"/>
                <a:gd name="connsiteY4" fmla="*/ 1636262 h 5227811"/>
                <a:gd name="connsiteX5" fmla="*/ 5279389 w 5817695"/>
                <a:gd name="connsiteY5" fmla="*/ 1622925 h 5227811"/>
                <a:gd name="connsiteX6" fmla="*/ 4952076 w 5817695"/>
                <a:gd name="connsiteY6" fmla="*/ 813812 h 5227811"/>
                <a:gd name="connsiteX7" fmla="*/ 4751465 w 5817695"/>
                <a:gd name="connsiteY7" fmla="*/ 553740 h 5227811"/>
                <a:gd name="connsiteX8" fmla="*/ 3468888 w 5817695"/>
                <a:gd name="connsiteY8" fmla="*/ 5810 h 5227811"/>
                <a:gd name="connsiteX9" fmla="*/ 2923181 w 5817695"/>
                <a:gd name="connsiteY9" fmla="*/ 160853 h 5227811"/>
                <a:gd name="connsiteX10" fmla="*/ 2014041 w 5817695"/>
                <a:gd name="connsiteY10" fmla="*/ 973856 h 5227811"/>
                <a:gd name="connsiteX11" fmla="*/ 2007928 w 5817695"/>
                <a:gd name="connsiteY11" fmla="*/ 982747 h 5227811"/>
                <a:gd name="connsiteX12" fmla="*/ 2002371 w 5817695"/>
                <a:gd name="connsiteY12" fmla="*/ 992195 h 5227811"/>
                <a:gd name="connsiteX13" fmla="*/ 2002371 w 5817695"/>
                <a:gd name="connsiteY13" fmla="*/ 992195 h 5227811"/>
                <a:gd name="connsiteX14" fmla="*/ 2002371 w 5817695"/>
                <a:gd name="connsiteY14" fmla="*/ 992195 h 5227811"/>
                <a:gd name="connsiteX15" fmla="*/ 2002927 w 5817695"/>
                <a:gd name="connsiteY15" fmla="*/ 994973 h 5227811"/>
                <a:gd name="connsiteX16" fmla="*/ 2002927 w 5817695"/>
                <a:gd name="connsiteY16" fmla="*/ 994973 h 5227811"/>
                <a:gd name="connsiteX17" fmla="*/ 1926795 w 5817695"/>
                <a:gd name="connsiteY17" fmla="*/ 1164464 h 5227811"/>
                <a:gd name="connsiteX18" fmla="*/ 1847328 w 5817695"/>
                <a:gd name="connsiteY18" fmla="*/ 1581246 h 5227811"/>
                <a:gd name="connsiteX19" fmla="*/ 1853441 w 5817695"/>
                <a:gd name="connsiteY19" fmla="*/ 1770188 h 5227811"/>
                <a:gd name="connsiteX20" fmla="*/ 1880671 w 5817695"/>
                <a:gd name="connsiteY20" fmla="*/ 1914672 h 5227811"/>
                <a:gd name="connsiteX21" fmla="*/ 1772307 w 5817695"/>
                <a:gd name="connsiteY21" fmla="*/ 2013033 h 5227811"/>
                <a:gd name="connsiteX22" fmla="*/ 1597815 w 5817695"/>
                <a:gd name="connsiteY22" fmla="*/ 2177523 h 5227811"/>
                <a:gd name="connsiteX23" fmla="*/ 1396648 w 5817695"/>
                <a:gd name="connsiteY23" fmla="*/ 2365908 h 5227811"/>
                <a:gd name="connsiteX24" fmla="*/ 1175475 w 5817695"/>
                <a:gd name="connsiteY24" fmla="*/ 2573188 h 5227811"/>
                <a:gd name="connsiteX25" fmla="*/ 1068223 w 5817695"/>
                <a:gd name="connsiteY25" fmla="*/ 2673771 h 5227811"/>
                <a:gd name="connsiteX26" fmla="*/ 894286 w 5817695"/>
                <a:gd name="connsiteY26" fmla="*/ 2849931 h 5227811"/>
                <a:gd name="connsiteX27" fmla="*/ 810930 w 5817695"/>
                <a:gd name="connsiteY27" fmla="*/ 3084996 h 5227811"/>
                <a:gd name="connsiteX28" fmla="*/ 788702 w 5817695"/>
                <a:gd name="connsiteY28" fmla="*/ 3230592 h 5227811"/>
                <a:gd name="connsiteX29" fmla="*/ 745356 w 5817695"/>
                <a:gd name="connsiteY29" fmla="*/ 3512892 h 5227811"/>
                <a:gd name="connsiteX30" fmla="*/ 649219 w 5817695"/>
                <a:gd name="connsiteY30" fmla="*/ 4146957 h 5227811"/>
                <a:gd name="connsiteX31" fmla="*/ 628102 w 5817695"/>
                <a:gd name="connsiteY31" fmla="*/ 4208085 h 5227811"/>
                <a:gd name="connsiteX32" fmla="*/ 445829 w 5817695"/>
                <a:gd name="connsiteY32" fmla="*/ 4515392 h 5227811"/>
                <a:gd name="connsiteX33" fmla="*/ 240772 w 5817695"/>
                <a:gd name="connsiteY33" fmla="*/ 4854375 h 5227811"/>
                <a:gd name="connsiteX34" fmla="*/ 299 w 5817695"/>
                <a:gd name="connsiteY34" fmla="*/ 5192653 h 5227811"/>
                <a:gd name="connsiteX35" fmla="*/ 169641 w 5817695"/>
                <a:gd name="connsiteY35" fmla="*/ 5210584 h 5227811"/>
                <a:gd name="connsiteX36" fmla="*/ 186868 w 5817695"/>
                <a:gd name="connsiteY36" fmla="*/ 5227811 h 5227811"/>
                <a:gd name="connsiteX37" fmla="*/ 573642 w 5817695"/>
                <a:gd name="connsiteY37" fmla="*/ 5227811 h 5227811"/>
                <a:gd name="connsiteX38" fmla="*/ 767029 w 5817695"/>
                <a:gd name="connsiteY38" fmla="*/ 5227811 h 5227811"/>
                <a:gd name="connsiteX39" fmla="*/ 868168 w 5817695"/>
                <a:gd name="connsiteY39" fmla="*/ 5227811 h 5227811"/>
                <a:gd name="connsiteX40" fmla="*/ 928185 w 5817695"/>
                <a:gd name="connsiteY40" fmla="*/ 5195025 h 5227811"/>
                <a:gd name="connsiteX41" fmla="*/ 1092119 w 5817695"/>
                <a:gd name="connsiteY41" fmla="*/ 4844372 h 5227811"/>
                <a:gd name="connsiteX42" fmla="*/ 1208818 w 5817695"/>
                <a:gd name="connsiteY42" fmla="*/ 4593747 h 5227811"/>
                <a:gd name="connsiteX43" fmla="*/ 1303289 w 5817695"/>
                <a:gd name="connsiteY43" fmla="*/ 4405361 h 5227811"/>
                <a:gd name="connsiteX44" fmla="*/ 1475558 w 5817695"/>
                <a:gd name="connsiteY44" fmla="*/ 4213086 h 5227811"/>
                <a:gd name="connsiteX45" fmla="*/ 1687284 w 5817695"/>
                <a:gd name="connsiteY45" fmla="*/ 4063045 h 5227811"/>
                <a:gd name="connsiteX46" fmla="*/ 1902343 w 5817695"/>
                <a:gd name="connsiteY46" fmla="*/ 3822422 h 5227811"/>
                <a:gd name="connsiteX47" fmla="*/ 2045161 w 5817695"/>
                <a:gd name="connsiteY47" fmla="*/ 3606807 h 5227811"/>
                <a:gd name="connsiteX48" fmla="*/ 2186866 w 5817695"/>
                <a:gd name="connsiteY48" fmla="*/ 3488997 h 5227811"/>
                <a:gd name="connsiteX49" fmla="*/ 2343577 w 5817695"/>
                <a:gd name="connsiteY49" fmla="*/ 3390636 h 5227811"/>
                <a:gd name="connsiteX50" fmla="*/ 2361359 w 5817695"/>
                <a:gd name="connsiteY50" fmla="*/ 3519005 h 5227811"/>
                <a:gd name="connsiteX51" fmla="*/ 2361359 w 5817695"/>
                <a:gd name="connsiteY51" fmla="*/ 3580133 h 5227811"/>
                <a:gd name="connsiteX52" fmla="*/ 2406927 w 5817695"/>
                <a:gd name="connsiteY52" fmla="*/ 3649041 h 5227811"/>
                <a:gd name="connsiteX53" fmla="*/ 2526405 w 5817695"/>
                <a:gd name="connsiteY53" fmla="*/ 3691831 h 5227811"/>
                <a:gd name="connsiteX54" fmla="*/ 2643660 w 5817695"/>
                <a:gd name="connsiteY54" fmla="*/ 3946346 h 5227811"/>
                <a:gd name="connsiteX55" fmla="*/ 2870945 w 5817695"/>
                <a:gd name="connsiteY55" fmla="*/ 3986357 h 5227811"/>
                <a:gd name="connsiteX56" fmla="*/ 2944854 w 5817695"/>
                <a:gd name="connsiteY56" fmla="*/ 3995803 h 5227811"/>
                <a:gd name="connsiteX57" fmla="*/ 2862609 w 5817695"/>
                <a:gd name="connsiteY57" fmla="*/ 4062489 h 5227811"/>
                <a:gd name="connsiteX58" fmla="*/ 2777030 w 5817695"/>
                <a:gd name="connsiteY58" fmla="*/ 4087496 h 5227811"/>
                <a:gd name="connsiteX59" fmla="*/ 2745354 w 5817695"/>
                <a:gd name="connsiteY59" fmla="*/ 4197526 h 5227811"/>
                <a:gd name="connsiteX60" fmla="*/ 2899842 w 5817695"/>
                <a:gd name="connsiteY60" fmla="*/ 4313669 h 5227811"/>
                <a:gd name="connsiteX61" fmla="*/ 3078780 w 5817695"/>
                <a:gd name="connsiteY61" fmla="*/ 4672658 h 5227811"/>
                <a:gd name="connsiteX62" fmla="*/ 3155468 w 5817695"/>
                <a:gd name="connsiteY62" fmla="*/ 4708223 h 5227811"/>
                <a:gd name="connsiteX63" fmla="*/ 3189922 w 5817695"/>
                <a:gd name="connsiteY63" fmla="*/ 4713780 h 5227811"/>
                <a:gd name="connsiteX64" fmla="*/ 3464998 w 5817695"/>
                <a:gd name="connsiteY64" fmla="*/ 4672102 h 5227811"/>
                <a:gd name="connsiteX65" fmla="*/ 3695062 w 5817695"/>
                <a:gd name="connsiteY65" fmla="*/ 4593191 h 5227811"/>
                <a:gd name="connsiteX66" fmla="*/ 3688393 w 5817695"/>
                <a:gd name="connsiteY66" fmla="*/ 4581521 h 5227811"/>
                <a:gd name="connsiteX67" fmla="*/ 3695617 w 5817695"/>
                <a:gd name="connsiteY67" fmla="*/ 4593191 h 5227811"/>
                <a:gd name="connsiteX68" fmla="*/ 3695062 w 5817695"/>
                <a:gd name="connsiteY68" fmla="*/ 4593191 h 5227811"/>
                <a:gd name="connsiteX69" fmla="*/ 3696173 w 5817695"/>
                <a:gd name="connsiteY69" fmla="*/ 4594303 h 5227811"/>
                <a:gd name="connsiteX70" fmla="*/ 3701174 w 5817695"/>
                <a:gd name="connsiteY70" fmla="*/ 4603194 h 5227811"/>
                <a:gd name="connsiteX71" fmla="*/ 3700619 w 5817695"/>
                <a:gd name="connsiteY71" fmla="*/ 4626534 h 5227811"/>
                <a:gd name="connsiteX72" fmla="*/ 3698951 w 5817695"/>
                <a:gd name="connsiteY72" fmla="*/ 4628201 h 5227811"/>
                <a:gd name="connsiteX73" fmla="*/ 3696173 w 5817695"/>
                <a:gd name="connsiteY73" fmla="*/ 4670435 h 5227811"/>
                <a:gd name="connsiteX74" fmla="*/ 3660608 w 5817695"/>
                <a:gd name="connsiteY74" fmla="*/ 4731563 h 5227811"/>
                <a:gd name="connsiteX75" fmla="*/ 3598368 w 5817695"/>
                <a:gd name="connsiteY75" fmla="*/ 4797692 h 5227811"/>
                <a:gd name="connsiteX76" fmla="*/ 3578363 w 5817695"/>
                <a:gd name="connsiteY76" fmla="*/ 4822699 h 5227811"/>
                <a:gd name="connsiteX77" fmla="*/ 3575584 w 5817695"/>
                <a:gd name="connsiteY77" fmla="*/ 4826034 h 5227811"/>
                <a:gd name="connsiteX78" fmla="*/ 3562247 w 5817695"/>
                <a:gd name="connsiteY78" fmla="*/ 4843260 h 5227811"/>
                <a:gd name="connsiteX79" fmla="*/ 3556690 w 5817695"/>
                <a:gd name="connsiteY79" fmla="*/ 4856598 h 5227811"/>
                <a:gd name="connsiteX80" fmla="*/ 3553356 w 5817695"/>
                <a:gd name="connsiteY80" fmla="*/ 4870490 h 5227811"/>
                <a:gd name="connsiteX81" fmla="*/ 3537796 w 5817695"/>
                <a:gd name="connsiteY81" fmla="*/ 4906056 h 5227811"/>
                <a:gd name="connsiteX82" fmla="*/ 3516679 w 5817695"/>
                <a:gd name="connsiteY82" fmla="*/ 4978854 h 5227811"/>
                <a:gd name="connsiteX83" fmla="*/ 3515012 w 5817695"/>
                <a:gd name="connsiteY83" fmla="*/ 5005528 h 5227811"/>
                <a:gd name="connsiteX84" fmla="*/ 3517790 w 5817695"/>
                <a:gd name="connsiteY84" fmla="*/ 5041649 h 5227811"/>
                <a:gd name="connsiteX85" fmla="*/ 3528349 w 5817695"/>
                <a:gd name="connsiteY85" fmla="*/ 5088884 h 5227811"/>
                <a:gd name="connsiteX86" fmla="*/ 3537796 w 5817695"/>
                <a:gd name="connsiteY86" fmla="*/ 5112224 h 5227811"/>
                <a:gd name="connsiteX87" fmla="*/ 3547799 w 5817695"/>
                <a:gd name="connsiteY87" fmla="*/ 5132229 h 5227811"/>
                <a:gd name="connsiteX88" fmla="*/ 3550021 w 5817695"/>
                <a:gd name="connsiteY88" fmla="*/ 5135564 h 5227811"/>
                <a:gd name="connsiteX89" fmla="*/ 3561136 w 5817695"/>
                <a:gd name="connsiteY89" fmla="*/ 5158904 h 5227811"/>
                <a:gd name="connsiteX90" fmla="*/ 3588366 w 5817695"/>
                <a:gd name="connsiteY90" fmla="*/ 5214475 h 5227811"/>
                <a:gd name="connsiteX91" fmla="*/ 3597257 w 5817695"/>
                <a:gd name="connsiteY91" fmla="*/ 5225589 h 5227811"/>
                <a:gd name="connsiteX92" fmla="*/ 3608927 w 5817695"/>
                <a:gd name="connsiteY92" fmla="*/ 5226144 h 5227811"/>
                <a:gd name="connsiteX93" fmla="*/ 5815093 w 5817695"/>
                <a:gd name="connsiteY93" fmla="*/ 5225589 h 5227811"/>
                <a:gd name="connsiteX94" fmla="*/ 5816760 w 5817695"/>
                <a:gd name="connsiteY94" fmla="*/ 3393415 h 5227811"/>
                <a:gd name="connsiteX95" fmla="*/ 1893452 w 5817695"/>
                <a:gd name="connsiteY95" fmla="*/ 1892444 h 5227811"/>
                <a:gd name="connsiteX96" fmla="*/ 1893452 w 5817695"/>
                <a:gd name="connsiteY96" fmla="*/ 1899668 h 5227811"/>
                <a:gd name="connsiteX97" fmla="*/ 1882338 w 5817695"/>
                <a:gd name="connsiteY97" fmla="*/ 1911338 h 5227811"/>
                <a:gd name="connsiteX98" fmla="*/ 1893452 w 5817695"/>
                <a:gd name="connsiteY98" fmla="*/ 1892444 h 5227811"/>
                <a:gd name="connsiteX99" fmla="*/ 2293563 w 5817695"/>
                <a:gd name="connsiteY99" fmla="*/ 3037205 h 5227811"/>
                <a:gd name="connsiteX100" fmla="*/ 1909012 w 5817695"/>
                <a:gd name="connsiteY100" fmla="*/ 3291720 h 5227811"/>
                <a:gd name="connsiteX101" fmla="*/ 1705622 w 5817695"/>
                <a:gd name="connsiteY101" fmla="*/ 3219478 h 5227811"/>
                <a:gd name="connsiteX102" fmla="*/ 1466111 w 5817695"/>
                <a:gd name="connsiteY102" fmla="*/ 3135010 h 5227811"/>
                <a:gd name="connsiteX103" fmla="*/ 1552246 w 5817695"/>
                <a:gd name="connsiteY103" fmla="*/ 3053876 h 5227811"/>
                <a:gd name="connsiteX104" fmla="*/ 2038492 w 5817695"/>
                <a:gd name="connsiteY104" fmla="*/ 2584302 h 5227811"/>
                <a:gd name="connsiteX105" fmla="*/ 2055719 w 5817695"/>
                <a:gd name="connsiteY105" fmla="*/ 2567075 h 5227811"/>
                <a:gd name="connsiteX106" fmla="*/ 2084616 w 5817695"/>
                <a:gd name="connsiteY106" fmla="*/ 2614310 h 5227811"/>
                <a:gd name="connsiteX107" fmla="*/ 2191312 w 5817695"/>
                <a:gd name="connsiteY107" fmla="*/ 2779912 h 5227811"/>
                <a:gd name="connsiteX108" fmla="*/ 2293563 w 5817695"/>
                <a:gd name="connsiteY108" fmla="*/ 3037205 h 5227811"/>
                <a:gd name="connsiteX0" fmla="*/ 5816975 w 5817910"/>
                <a:gd name="connsiteY0" fmla="*/ 3393415 h 5229087"/>
                <a:gd name="connsiteX1" fmla="*/ 5640815 w 5817910"/>
                <a:gd name="connsiteY1" fmla="*/ 3092776 h 5229087"/>
                <a:gd name="connsiteX2" fmla="*/ 5570240 w 5817910"/>
                <a:gd name="connsiteY2" fmla="*/ 2828814 h 5229087"/>
                <a:gd name="connsiteX3" fmla="*/ 5426867 w 5817910"/>
                <a:gd name="connsiteY3" fmla="*/ 2234761 h 5229087"/>
                <a:gd name="connsiteX4" fmla="*/ 5282938 w 5817910"/>
                <a:gd name="connsiteY4" fmla="*/ 1636262 h 5229087"/>
                <a:gd name="connsiteX5" fmla="*/ 5279604 w 5817910"/>
                <a:gd name="connsiteY5" fmla="*/ 1622925 h 5229087"/>
                <a:gd name="connsiteX6" fmla="*/ 4952291 w 5817910"/>
                <a:gd name="connsiteY6" fmla="*/ 813812 h 5229087"/>
                <a:gd name="connsiteX7" fmla="*/ 4751680 w 5817910"/>
                <a:gd name="connsiteY7" fmla="*/ 553740 h 5229087"/>
                <a:gd name="connsiteX8" fmla="*/ 3469103 w 5817910"/>
                <a:gd name="connsiteY8" fmla="*/ 5810 h 5229087"/>
                <a:gd name="connsiteX9" fmla="*/ 2923396 w 5817910"/>
                <a:gd name="connsiteY9" fmla="*/ 160853 h 5229087"/>
                <a:gd name="connsiteX10" fmla="*/ 2014256 w 5817910"/>
                <a:gd name="connsiteY10" fmla="*/ 973856 h 5229087"/>
                <a:gd name="connsiteX11" fmla="*/ 2008143 w 5817910"/>
                <a:gd name="connsiteY11" fmla="*/ 982747 h 5229087"/>
                <a:gd name="connsiteX12" fmla="*/ 2002586 w 5817910"/>
                <a:gd name="connsiteY12" fmla="*/ 992195 h 5229087"/>
                <a:gd name="connsiteX13" fmla="*/ 2002586 w 5817910"/>
                <a:gd name="connsiteY13" fmla="*/ 992195 h 5229087"/>
                <a:gd name="connsiteX14" fmla="*/ 2002586 w 5817910"/>
                <a:gd name="connsiteY14" fmla="*/ 992195 h 5229087"/>
                <a:gd name="connsiteX15" fmla="*/ 2003142 w 5817910"/>
                <a:gd name="connsiteY15" fmla="*/ 994973 h 5229087"/>
                <a:gd name="connsiteX16" fmla="*/ 2003142 w 5817910"/>
                <a:gd name="connsiteY16" fmla="*/ 994973 h 5229087"/>
                <a:gd name="connsiteX17" fmla="*/ 1927010 w 5817910"/>
                <a:gd name="connsiteY17" fmla="*/ 1164464 h 5229087"/>
                <a:gd name="connsiteX18" fmla="*/ 1847543 w 5817910"/>
                <a:gd name="connsiteY18" fmla="*/ 1581246 h 5229087"/>
                <a:gd name="connsiteX19" fmla="*/ 1853656 w 5817910"/>
                <a:gd name="connsiteY19" fmla="*/ 1770188 h 5229087"/>
                <a:gd name="connsiteX20" fmla="*/ 1880886 w 5817910"/>
                <a:gd name="connsiteY20" fmla="*/ 1914672 h 5229087"/>
                <a:gd name="connsiteX21" fmla="*/ 1772522 w 5817910"/>
                <a:gd name="connsiteY21" fmla="*/ 2013033 h 5229087"/>
                <a:gd name="connsiteX22" fmla="*/ 1598030 w 5817910"/>
                <a:gd name="connsiteY22" fmla="*/ 2177523 h 5229087"/>
                <a:gd name="connsiteX23" fmla="*/ 1396863 w 5817910"/>
                <a:gd name="connsiteY23" fmla="*/ 2365908 h 5229087"/>
                <a:gd name="connsiteX24" fmla="*/ 1175690 w 5817910"/>
                <a:gd name="connsiteY24" fmla="*/ 2573188 h 5229087"/>
                <a:gd name="connsiteX25" fmla="*/ 1068438 w 5817910"/>
                <a:gd name="connsiteY25" fmla="*/ 2673771 h 5229087"/>
                <a:gd name="connsiteX26" fmla="*/ 894501 w 5817910"/>
                <a:gd name="connsiteY26" fmla="*/ 2849931 h 5229087"/>
                <a:gd name="connsiteX27" fmla="*/ 811145 w 5817910"/>
                <a:gd name="connsiteY27" fmla="*/ 3084996 h 5229087"/>
                <a:gd name="connsiteX28" fmla="*/ 788917 w 5817910"/>
                <a:gd name="connsiteY28" fmla="*/ 3230592 h 5229087"/>
                <a:gd name="connsiteX29" fmla="*/ 745571 w 5817910"/>
                <a:gd name="connsiteY29" fmla="*/ 3512892 h 5229087"/>
                <a:gd name="connsiteX30" fmla="*/ 649434 w 5817910"/>
                <a:gd name="connsiteY30" fmla="*/ 4146957 h 5229087"/>
                <a:gd name="connsiteX31" fmla="*/ 628317 w 5817910"/>
                <a:gd name="connsiteY31" fmla="*/ 4208085 h 5229087"/>
                <a:gd name="connsiteX32" fmla="*/ 446044 w 5817910"/>
                <a:gd name="connsiteY32" fmla="*/ 4515392 h 5229087"/>
                <a:gd name="connsiteX33" fmla="*/ 240987 w 5817910"/>
                <a:gd name="connsiteY33" fmla="*/ 4854375 h 5229087"/>
                <a:gd name="connsiteX34" fmla="*/ 514 w 5817910"/>
                <a:gd name="connsiteY34" fmla="*/ 5192653 h 5229087"/>
                <a:gd name="connsiteX35" fmla="*/ 169856 w 5817910"/>
                <a:gd name="connsiteY35" fmla="*/ 5210584 h 5229087"/>
                <a:gd name="connsiteX36" fmla="*/ 573857 w 5817910"/>
                <a:gd name="connsiteY36" fmla="*/ 5227811 h 5229087"/>
                <a:gd name="connsiteX37" fmla="*/ 767244 w 5817910"/>
                <a:gd name="connsiteY37" fmla="*/ 5227811 h 5229087"/>
                <a:gd name="connsiteX38" fmla="*/ 868383 w 5817910"/>
                <a:gd name="connsiteY38" fmla="*/ 5227811 h 5229087"/>
                <a:gd name="connsiteX39" fmla="*/ 928400 w 5817910"/>
                <a:gd name="connsiteY39" fmla="*/ 5195025 h 5229087"/>
                <a:gd name="connsiteX40" fmla="*/ 1092334 w 5817910"/>
                <a:gd name="connsiteY40" fmla="*/ 4844372 h 5229087"/>
                <a:gd name="connsiteX41" fmla="*/ 1209033 w 5817910"/>
                <a:gd name="connsiteY41" fmla="*/ 4593747 h 5229087"/>
                <a:gd name="connsiteX42" fmla="*/ 1303504 w 5817910"/>
                <a:gd name="connsiteY42" fmla="*/ 4405361 h 5229087"/>
                <a:gd name="connsiteX43" fmla="*/ 1475773 w 5817910"/>
                <a:gd name="connsiteY43" fmla="*/ 4213086 h 5229087"/>
                <a:gd name="connsiteX44" fmla="*/ 1687499 w 5817910"/>
                <a:gd name="connsiteY44" fmla="*/ 4063045 h 5229087"/>
                <a:gd name="connsiteX45" fmla="*/ 1902558 w 5817910"/>
                <a:gd name="connsiteY45" fmla="*/ 3822422 h 5229087"/>
                <a:gd name="connsiteX46" fmla="*/ 2045376 w 5817910"/>
                <a:gd name="connsiteY46" fmla="*/ 3606807 h 5229087"/>
                <a:gd name="connsiteX47" fmla="*/ 2187081 w 5817910"/>
                <a:gd name="connsiteY47" fmla="*/ 3488997 h 5229087"/>
                <a:gd name="connsiteX48" fmla="*/ 2343792 w 5817910"/>
                <a:gd name="connsiteY48" fmla="*/ 3390636 h 5229087"/>
                <a:gd name="connsiteX49" fmla="*/ 2361574 w 5817910"/>
                <a:gd name="connsiteY49" fmla="*/ 3519005 h 5229087"/>
                <a:gd name="connsiteX50" fmla="*/ 2361574 w 5817910"/>
                <a:gd name="connsiteY50" fmla="*/ 3580133 h 5229087"/>
                <a:gd name="connsiteX51" fmla="*/ 2407142 w 5817910"/>
                <a:gd name="connsiteY51" fmla="*/ 3649041 h 5229087"/>
                <a:gd name="connsiteX52" fmla="*/ 2526620 w 5817910"/>
                <a:gd name="connsiteY52" fmla="*/ 3691831 h 5229087"/>
                <a:gd name="connsiteX53" fmla="*/ 2643875 w 5817910"/>
                <a:gd name="connsiteY53" fmla="*/ 3946346 h 5229087"/>
                <a:gd name="connsiteX54" fmla="*/ 2871160 w 5817910"/>
                <a:gd name="connsiteY54" fmla="*/ 3986357 h 5229087"/>
                <a:gd name="connsiteX55" fmla="*/ 2945069 w 5817910"/>
                <a:gd name="connsiteY55" fmla="*/ 3995803 h 5229087"/>
                <a:gd name="connsiteX56" fmla="*/ 2862824 w 5817910"/>
                <a:gd name="connsiteY56" fmla="*/ 4062489 h 5229087"/>
                <a:gd name="connsiteX57" fmla="*/ 2777245 w 5817910"/>
                <a:gd name="connsiteY57" fmla="*/ 4087496 h 5229087"/>
                <a:gd name="connsiteX58" fmla="*/ 2745569 w 5817910"/>
                <a:gd name="connsiteY58" fmla="*/ 4197526 h 5229087"/>
                <a:gd name="connsiteX59" fmla="*/ 2900057 w 5817910"/>
                <a:gd name="connsiteY59" fmla="*/ 4313669 h 5229087"/>
                <a:gd name="connsiteX60" fmla="*/ 3078995 w 5817910"/>
                <a:gd name="connsiteY60" fmla="*/ 4672658 h 5229087"/>
                <a:gd name="connsiteX61" fmla="*/ 3155683 w 5817910"/>
                <a:gd name="connsiteY61" fmla="*/ 4708223 h 5229087"/>
                <a:gd name="connsiteX62" fmla="*/ 3190137 w 5817910"/>
                <a:gd name="connsiteY62" fmla="*/ 4713780 h 5229087"/>
                <a:gd name="connsiteX63" fmla="*/ 3465213 w 5817910"/>
                <a:gd name="connsiteY63" fmla="*/ 4672102 h 5229087"/>
                <a:gd name="connsiteX64" fmla="*/ 3695277 w 5817910"/>
                <a:gd name="connsiteY64" fmla="*/ 4593191 h 5229087"/>
                <a:gd name="connsiteX65" fmla="*/ 3688608 w 5817910"/>
                <a:gd name="connsiteY65" fmla="*/ 4581521 h 5229087"/>
                <a:gd name="connsiteX66" fmla="*/ 3695832 w 5817910"/>
                <a:gd name="connsiteY66" fmla="*/ 4593191 h 5229087"/>
                <a:gd name="connsiteX67" fmla="*/ 3695277 w 5817910"/>
                <a:gd name="connsiteY67" fmla="*/ 4593191 h 5229087"/>
                <a:gd name="connsiteX68" fmla="*/ 3696388 w 5817910"/>
                <a:gd name="connsiteY68" fmla="*/ 4594303 h 5229087"/>
                <a:gd name="connsiteX69" fmla="*/ 3701389 w 5817910"/>
                <a:gd name="connsiteY69" fmla="*/ 4603194 h 5229087"/>
                <a:gd name="connsiteX70" fmla="*/ 3700834 w 5817910"/>
                <a:gd name="connsiteY70" fmla="*/ 4626534 h 5229087"/>
                <a:gd name="connsiteX71" fmla="*/ 3699166 w 5817910"/>
                <a:gd name="connsiteY71" fmla="*/ 4628201 h 5229087"/>
                <a:gd name="connsiteX72" fmla="*/ 3696388 w 5817910"/>
                <a:gd name="connsiteY72" fmla="*/ 4670435 h 5229087"/>
                <a:gd name="connsiteX73" fmla="*/ 3660823 w 5817910"/>
                <a:gd name="connsiteY73" fmla="*/ 4731563 h 5229087"/>
                <a:gd name="connsiteX74" fmla="*/ 3598583 w 5817910"/>
                <a:gd name="connsiteY74" fmla="*/ 4797692 h 5229087"/>
                <a:gd name="connsiteX75" fmla="*/ 3578578 w 5817910"/>
                <a:gd name="connsiteY75" fmla="*/ 4822699 h 5229087"/>
                <a:gd name="connsiteX76" fmla="*/ 3575799 w 5817910"/>
                <a:gd name="connsiteY76" fmla="*/ 4826034 h 5229087"/>
                <a:gd name="connsiteX77" fmla="*/ 3562462 w 5817910"/>
                <a:gd name="connsiteY77" fmla="*/ 4843260 h 5229087"/>
                <a:gd name="connsiteX78" fmla="*/ 3556905 w 5817910"/>
                <a:gd name="connsiteY78" fmla="*/ 4856598 h 5229087"/>
                <a:gd name="connsiteX79" fmla="*/ 3553571 w 5817910"/>
                <a:gd name="connsiteY79" fmla="*/ 4870490 h 5229087"/>
                <a:gd name="connsiteX80" fmla="*/ 3538011 w 5817910"/>
                <a:gd name="connsiteY80" fmla="*/ 4906056 h 5229087"/>
                <a:gd name="connsiteX81" fmla="*/ 3516894 w 5817910"/>
                <a:gd name="connsiteY81" fmla="*/ 4978854 h 5229087"/>
                <a:gd name="connsiteX82" fmla="*/ 3515227 w 5817910"/>
                <a:gd name="connsiteY82" fmla="*/ 5005528 h 5229087"/>
                <a:gd name="connsiteX83" fmla="*/ 3518005 w 5817910"/>
                <a:gd name="connsiteY83" fmla="*/ 5041649 h 5229087"/>
                <a:gd name="connsiteX84" fmla="*/ 3528564 w 5817910"/>
                <a:gd name="connsiteY84" fmla="*/ 5088884 h 5229087"/>
                <a:gd name="connsiteX85" fmla="*/ 3538011 w 5817910"/>
                <a:gd name="connsiteY85" fmla="*/ 5112224 h 5229087"/>
                <a:gd name="connsiteX86" fmla="*/ 3548014 w 5817910"/>
                <a:gd name="connsiteY86" fmla="*/ 5132229 h 5229087"/>
                <a:gd name="connsiteX87" fmla="*/ 3550236 w 5817910"/>
                <a:gd name="connsiteY87" fmla="*/ 5135564 h 5229087"/>
                <a:gd name="connsiteX88" fmla="*/ 3561351 w 5817910"/>
                <a:gd name="connsiteY88" fmla="*/ 5158904 h 5229087"/>
                <a:gd name="connsiteX89" fmla="*/ 3588581 w 5817910"/>
                <a:gd name="connsiteY89" fmla="*/ 5214475 h 5229087"/>
                <a:gd name="connsiteX90" fmla="*/ 3597472 w 5817910"/>
                <a:gd name="connsiteY90" fmla="*/ 5225589 h 5229087"/>
                <a:gd name="connsiteX91" fmla="*/ 3609142 w 5817910"/>
                <a:gd name="connsiteY91" fmla="*/ 5226144 h 5229087"/>
                <a:gd name="connsiteX92" fmla="*/ 5815308 w 5817910"/>
                <a:gd name="connsiteY92" fmla="*/ 5225589 h 5229087"/>
                <a:gd name="connsiteX93" fmla="*/ 5816975 w 5817910"/>
                <a:gd name="connsiteY93" fmla="*/ 3393415 h 5229087"/>
                <a:gd name="connsiteX94" fmla="*/ 1893667 w 5817910"/>
                <a:gd name="connsiteY94" fmla="*/ 1892444 h 5229087"/>
                <a:gd name="connsiteX95" fmla="*/ 1893667 w 5817910"/>
                <a:gd name="connsiteY95" fmla="*/ 1899668 h 5229087"/>
                <a:gd name="connsiteX96" fmla="*/ 1882553 w 5817910"/>
                <a:gd name="connsiteY96" fmla="*/ 1911338 h 5229087"/>
                <a:gd name="connsiteX97" fmla="*/ 1893667 w 5817910"/>
                <a:gd name="connsiteY97" fmla="*/ 1892444 h 5229087"/>
                <a:gd name="connsiteX98" fmla="*/ 2293778 w 5817910"/>
                <a:gd name="connsiteY98" fmla="*/ 3037205 h 5229087"/>
                <a:gd name="connsiteX99" fmla="*/ 1909227 w 5817910"/>
                <a:gd name="connsiteY99" fmla="*/ 3291720 h 5229087"/>
                <a:gd name="connsiteX100" fmla="*/ 1705837 w 5817910"/>
                <a:gd name="connsiteY100" fmla="*/ 3219478 h 5229087"/>
                <a:gd name="connsiteX101" fmla="*/ 1466326 w 5817910"/>
                <a:gd name="connsiteY101" fmla="*/ 3135010 h 5229087"/>
                <a:gd name="connsiteX102" fmla="*/ 1552461 w 5817910"/>
                <a:gd name="connsiteY102" fmla="*/ 3053876 h 5229087"/>
                <a:gd name="connsiteX103" fmla="*/ 2038707 w 5817910"/>
                <a:gd name="connsiteY103" fmla="*/ 2584302 h 5229087"/>
                <a:gd name="connsiteX104" fmla="*/ 2055934 w 5817910"/>
                <a:gd name="connsiteY104" fmla="*/ 2567075 h 5229087"/>
                <a:gd name="connsiteX105" fmla="*/ 2084831 w 5817910"/>
                <a:gd name="connsiteY105" fmla="*/ 2614310 h 5229087"/>
                <a:gd name="connsiteX106" fmla="*/ 2191527 w 5817910"/>
                <a:gd name="connsiteY106" fmla="*/ 2779912 h 5229087"/>
                <a:gd name="connsiteX107" fmla="*/ 2293778 w 5817910"/>
                <a:gd name="connsiteY107" fmla="*/ 3037205 h 5229087"/>
                <a:gd name="connsiteX0" fmla="*/ 5816461 w 5817396"/>
                <a:gd name="connsiteY0" fmla="*/ 3393415 h 5231382"/>
                <a:gd name="connsiteX1" fmla="*/ 5640301 w 5817396"/>
                <a:gd name="connsiteY1" fmla="*/ 3092776 h 5231382"/>
                <a:gd name="connsiteX2" fmla="*/ 5569726 w 5817396"/>
                <a:gd name="connsiteY2" fmla="*/ 2828814 h 5231382"/>
                <a:gd name="connsiteX3" fmla="*/ 5426353 w 5817396"/>
                <a:gd name="connsiteY3" fmla="*/ 2234761 h 5231382"/>
                <a:gd name="connsiteX4" fmla="*/ 5282424 w 5817396"/>
                <a:gd name="connsiteY4" fmla="*/ 1636262 h 5231382"/>
                <a:gd name="connsiteX5" fmla="*/ 5279090 w 5817396"/>
                <a:gd name="connsiteY5" fmla="*/ 1622925 h 5231382"/>
                <a:gd name="connsiteX6" fmla="*/ 4951777 w 5817396"/>
                <a:gd name="connsiteY6" fmla="*/ 813812 h 5231382"/>
                <a:gd name="connsiteX7" fmla="*/ 4751166 w 5817396"/>
                <a:gd name="connsiteY7" fmla="*/ 553740 h 5231382"/>
                <a:gd name="connsiteX8" fmla="*/ 3468589 w 5817396"/>
                <a:gd name="connsiteY8" fmla="*/ 5810 h 5231382"/>
                <a:gd name="connsiteX9" fmla="*/ 2922882 w 5817396"/>
                <a:gd name="connsiteY9" fmla="*/ 160853 h 5231382"/>
                <a:gd name="connsiteX10" fmla="*/ 2013742 w 5817396"/>
                <a:gd name="connsiteY10" fmla="*/ 973856 h 5231382"/>
                <a:gd name="connsiteX11" fmla="*/ 2007629 w 5817396"/>
                <a:gd name="connsiteY11" fmla="*/ 982747 h 5231382"/>
                <a:gd name="connsiteX12" fmla="*/ 2002072 w 5817396"/>
                <a:gd name="connsiteY12" fmla="*/ 992195 h 5231382"/>
                <a:gd name="connsiteX13" fmla="*/ 2002072 w 5817396"/>
                <a:gd name="connsiteY13" fmla="*/ 992195 h 5231382"/>
                <a:gd name="connsiteX14" fmla="*/ 2002072 w 5817396"/>
                <a:gd name="connsiteY14" fmla="*/ 992195 h 5231382"/>
                <a:gd name="connsiteX15" fmla="*/ 2002628 w 5817396"/>
                <a:gd name="connsiteY15" fmla="*/ 994973 h 5231382"/>
                <a:gd name="connsiteX16" fmla="*/ 2002628 w 5817396"/>
                <a:gd name="connsiteY16" fmla="*/ 994973 h 5231382"/>
                <a:gd name="connsiteX17" fmla="*/ 1926496 w 5817396"/>
                <a:gd name="connsiteY17" fmla="*/ 1164464 h 5231382"/>
                <a:gd name="connsiteX18" fmla="*/ 1847029 w 5817396"/>
                <a:gd name="connsiteY18" fmla="*/ 1581246 h 5231382"/>
                <a:gd name="connsiteX19" fmla="*/ 1853142 w 5817396"/>
                <a:gd name="connsiteY19" fmla="*/ 1770188 h 5231382"/>
                <a:gd name="connsiteX20" fmla="*/ 1880372 w 5817396"/>
                <a:gd name="connsiteY20" fmla="*/ 1914672 h 5231382"/>
                <a:gd name="connsiteX21" fmla="*/ 1772008 w 5817396"/>
                <a:gd name="connsiteY21" fmla="*/ 2013033 h 5231382"/>
                <a:gd name="connsiteX22" fmla="*/ 1597516 w 5817396"/>
                <a:gd name="connsiteY22" fmla="*/ 2177523 h 5231382"/>
                <a:gd name="connsiteX23" fmla="*/ 1396349 w 5817396"/>
                <a:gd name="connsiteY23" fmla="*/ 2365908 h 5231382"/>
                <a:gd name="connsiteX24" fmla="*/ 1175176 w 5817396"/>
                <a:gd name="connsiteY24" fmla="*/ 2573188 h 5231382"/>
                <a:gd name="connsiteX25" fmla="*/ 1067924 w 5817396"/>
                <a:gd name="connsiteY25" fmla="*/ 2673771 h 5231382"/>
                <a:gd name="connsiteX26" fmla="*/ 893987 w 5817396"/>
                <a:gd name="connsiteY26" fmla="*/ 2849931 h 5231382"/>
                <a:gd name="connsiteX27" fmla="*/ 810631 w 5817396"/>
                <a:gd name="connsiteY27" fmla="*/ 3084996 h 5231382"/>
                <a:gd name="connsiteX28" fmla="*/ 788403 w 5817396"/>
                <a:gd name="connsiteY28" fmla="*/ 3230592 h 5231382"/>
                <a:gd name="connsiteX29" fmla="*/ 745057 w 5817396"/>
                <a:gd name="connsiteY29" fmla="*/ 3512892 h 5231382"/>
                <a:gd name="connsiteX30" fmla="*/ 648920 w 5817396"/>
                <a:gd name="connsiteY30" fmla="*/ 4146957 h 5231382"/>
                <a:gd name="connsiteX31" fmla="*/ 627803 w 5817396"/>
                <a:gd name="connsiteY31" fmla="*/ 4208085 h 5231382"/>
                <a:gd name="connsiteX32" fmla="*/ 445530 w 5817396"/>
                <a:gd name="connsiteY32" fmla="*/ 4515392 h 5231382"/>
                <a:gd name="connsiteX33" fmla="*/ 240473 w 5817396"/>
                <a:gd name="connsiteY33" fmla="*/ 4854375 h 5231382"/>
                <a:gd name="connsiteX34" fmla="*/ 0 w 5817396"/>
                <a:gd name="connsiteY34" fmla="*/ 5192653 h 5231382"/>
                <a:gd name="connsiteX35" fmla="*/ 573343 w 5817396"/>
                <a:gd name="connsiteY35" fmla="*/ 5227811 h 5231382"/>
                <a:gd name="connsiteX36" fmla="*/ 766730 w 5817396"/>
                <a:gd name="connsiteY36" fmla="*/ 5227811 h 5231382"/>
                <a:gd name="connsiteX37" fmla="*/ 867869 w 5817396"/>
                <a:gd name="connsiteY37" fmla="*/ 5227811 h 5231382"/>
                <a:gd name="connsiteX38" fmla="*/ 927886 w 5817396"/>
                <a:gd name="connsiteY38" fmla="*/ 5195025 h 5231382"/>
                <a:gd name="connsiteX39" fmla="*/ 1091820 w 5817396"/>
                <a:gd name="connsiteY39" fmla="*/ 4844372 h 5231382"/>
                <a:gd name="connsiteX40" fmla="*/ 1208519 w 5817396"/>
                <a:gd name="connsiteY40" fmla="*/ 4593747 h 5231382"/>
                <a:gd name="connsiteX41" fmla="*/ 1302990 w 5817396"/>
                <a:gd name="connsiteY41" fmla="*/ 4405361 h 5231382"/>
                <a:gd name="connsiteX42" fmla="*/ 1475259 w 5817396"/>
                <a:gd name="connsiteY42" fmla="*/ 4213086 h 5231382"/>
                <a:gd name="connsiteX43" fmla="*/ 1686985 w 5817396"/>
                <a:gd name="connsiteY43" fmla="*/ 4063045 h 5231382"/>
                <a:gd name="connsiteX44" fmla="*/ 1902044 w 5817396"/>
                <a:gd name="connsiteY44" fmla="*/ 3822422 h 5231382"/>
                <a:gd name="connsiteX45" fmla="*/ 2044862 w 5817396"/>
                <a:gd name="connsiteY45" fmla="*/ 3606807 h 5231382"/>
                <a:gd name="connsiteX46" fmla="*/ 2186567 w 5817396"/>
                <a:gd name="connsiteY46" fmla="*/ 3488997 h 5231382"/>
                <a:gd name="connsiteX47" fmla="*/ 2343278 w 5817396"/>
                <a:gd name="connsiteY47" fmla="*/ 3390636 h 5231382"/>
                <a:gd name="connsiteX48" fmla="*/ 2361060 w 5817396"/>
                <a:gd name="connsiteY48" fmla="*/ 3519005 h 5231382"/>
                <a:gd name="connsiteX49" fmla="*/ 2361060 w 5817396"/>
                <a:gd name="connsiteY49" fmla="*/ 3580133 h 5231382"/>
                <a:gd name="connsiteX50" fmla="*/ 2406628 w 5817396"/>
                <a:gd name="connsiteY50" fmla="*/ 3649041 h 5231382"/>
                <a:gd name="connsiteX51" fmla="*/ 2526106 w 5817396"/>
                <a:gd name="connsiteY51" fmla="*/ 3691831 h 5231382"/>
                <a:gd name="connsiteX52" fmla="*/ 2643361 w 5817396"/>
                <a:gd name="connsiteY52" fmla="*/ 3946346 h 5231382"/>
                <a:gd name="connsiteX53" fmla="*/ 2870646 w 5817396"/>
                <a:gd name="connsiteY53" fmla="*/ 3986357 h 5231382"/>
                <a:gd name="connsiteX54" fmla="*/ 2944555 w 5817396"/>
                <a:gd name="connsiteY54" fmla="*/ 3995803 h 5231382"/>
                <a:gd name="connsiteX55" fmla="*/ 2862310 w 5817396"/>
                <a:gd name="connsiteY55" fmla="*/ 4062489 h 5231382"/>
                <a:gd name="connsiteX56" fmla="*/ 2776731 w 5817396"/>
                <a:gd name="connsiteY56" fmla="*/ 4087496 h 5231382"/>
                <a:gd name="connsiteX57" fmla="*/ 2745055 w 5817396"/>
                <a:gd name="connsiteY57" fmla="*/ 4197526 h 5231382"/>
                <a:gd name="connsiteX58" fmla="*/ 2899543 w 5817396"/>
                <a:gd name="connsiteY58" fmla="*/ 4313669 h 5231382"/>
                <a:gd name="connsiteX59" fmla="*/ 3078481 w 5817396"/>
                <a:gd name="connsiteY59" fmla="*/ 4672658 h 5231382"/>
                <a:gd name="connsiteX60" fmla="*/ 3155169 w 5817396"/>
                <a:gd name="connsiteY60" fmla="*/ 4708223 h 5231382"/>
                <a:gd name="connsiteX61" fmla="*/ 3189623 w 5817396"/>
                <a:gd name="connsiteY61" fmla="*/ 4713780 h 5231382"/>
                <a:gd name="connsiteX62" fmla="*/ 3464699 w 5817396"/>
                <a:gd name="connsiteY62" fmla="*/ 4672102 h 5231382"/>
                <a:gd name="connsiteX63" fmla="*/ 3694763 w 5817396"/>
                <a:gd name="connsiteY63" fmla="*/ 4593191 h 5231382"/>
                <a:gd name="connsiteX64" fmla="*/ 3688094 w 5817396"/>
                <a:gd name="connsiteY64" fmla="*/ 4581521 h 5231382"/>
                <a:gd name="connsiteX65" fmla="*/ 3695318 w 5817396"/>
                <a:gd name="connsiteY65" fmla="*/ 4593191 h 5231382"/>
                <a:gd name="connsiteX66" fmla="*/ 3694763 w 5817396"/>
                <a:gd name="connsiteY66" fmla="*/ 4593191 h 5231382"/>
                <a:gd name="connsiteX67" fmla="*/ 3695874 w 5817396"/>
                <a:gd name="connsiteY67" fmla="*/ 4594303 h 5231382"/>
                <a:gd name="connsiteX68" fmla="*/ 3700875 w 5817396"/>
                <a:gd name="connsiteY68" fmla="*/ 4603194 h 5231382"/>
                <a:gd name="connsiteX69" fmla="*/ 3700320 w 5817396"/>
                <a:gd name="connsiteY69" fmla="*/ 4626534 h 5231382"/>
                <a:gd name="connsiteX70" fmla="*/ 3698652 w 5817396"/>
                <a:gd name="connsiteY70" fmla="*/ 4628201 h 5231382"/>
                <a:gd name="connsiteX71" fmla="*/ 3695874 w 5817396"/>
                <a:gd name="connsiteY71" fmla="*/ 4670435 h 5231382"/>
                <a:gd name="connsiteX72" fmla="*/ 3660309 w 5817396"/>
                <a:gd name="connsiteY72" fmla="*/ 4731563 h 5231382"/>
                <a:gd name="connsiteX73" fmla="*/ 3598069 w 5817396"/>
                <a:gd name="connsiteY73" fmla="*/ 4797692 h 5231382"/>
                <a:gd name="connsiteX74" fmla="*/ 3578064 w 5817396"/>
                <a:gd name="connsiteY74" fmla="*/ 4822699 h 5231382"/>
                <a:gd name="connsiteX75" fmla="*/ 3575285 w 5817396"/>
                <a:gd name="connsiteY75" fmla="*/ 4826034 h 5231382"/>
                <a:gd name="connsiteX76" fmla="*/ 3561948 w 5817396"/>
                <a:gd name="connsiteY76" fmla="*/ 4843260 h 5231382"/>
                <a:gd name="connsiteX77" fmla="*/ 3556391 w 5817396"/>
                <a:gd name="connsiteY77" fmla="*/ 4856598 h 5231382"/>
                <a:gd name="connsiteX78" fmla="*/ 3553057 w 5817396"/>
                <a:gd name="connsiteY78" fmla="*/ 4870490 h 5231382"/>
                <a:gd name="connsiteX79" fmla="*/ 3537497 w 5817396"/>
                <a:gd name="connsiteY79" fmla="*/ 4906056 h 5231382"/>
                <a:gd name="connsiteX80" fmla="*/ 3516380 w 5817396"/>
                <a:gd name="connsiteY80" fmla="*/ 4978854 h 5231382"/>
                <a:gd name="connsiteX81" fmla="*/ 3514713 w 5817396"/>
                <a:gd name="connsiteY81" fmla="*/ 5005528 h 5231382"/>
                <a:gd name="connsiteX82" fmla="*/ 3517491 w 5817396"/>
                <a:gd name="connsiteY82" fmla="*/ 5041649 h 5231382"/>
                <a:gd name="connsiteX83" fmla="*/ 3528050 w 5817396"/>
                <a:gd name="connsiteY83" fmla="*/ 5088884 h 5231382"/>
                <a:gd name="connsiteX84" fmla="*/ 3537497 w 5817396"/>
                <a:gd name="connsiteY84" fmla="*/ 5112224 h 5231382"/>
                <a:gd name="connsiteX85" fmla="*/ 3547500 w 5817396"/>
                <a:gd name="connsiteY85" fmla="*/ 5132229 h 5231382"/>
                <a:gd name="connsiteX86" fmla="*/ 3549722 w 5817396"/>
                <a:gd name="connsiteY86" fmla="*/ 5135564 h 5231382"/>
                <a:gd name="connsiteX87" fmla="*/ 3560837 w 5817396"/>
                <a:gd name="connsiteY87" fmla="*/ 5158904 h 5231382"/>
                <a:gd name="connsiteX88" fmla="*/ 3588067 w 5817396"/>
                <a:gd name="connsiteY88" fmla="*/ 5214475 h 5231382"/>
                <a:gd name="connsiteX89" fmla="*/ 3596958 w 5817396"/>
                <a:gd name="connsiteY89" fmla="*/ 5225589 h 5231382"/>
                <a:gd name="connsiteX90" fmla="*/ 3608628 w 5817396"/>
                <a:gd name="connsiteY90" fmla="*/ 5226144 h 5231382"/>
                <a:gd name="connsiteX91" fmla="*/ 5814794 w 5817396"/>
                <a:gd name="connsiteY91" fmla="*/ 5225589 h 5231382"/>
                <a:gd name="connsiteX92" fmla="*/ 5816461 w 5817396"/>
                <a:gd name="connsiteY92" fmla="*/ 3393415 h 5231382"/>
                <a:gd name="connsiteX93" fmla="*/ 1893153 w 5817396"/>
                <a:gd name="connsiteY93" fmla="*/ 1892444 h 5231382"/>
                <a:gd name="connsiteX94" fmla="*/ 1893153 w 5817396"/>
                <a:gd name="connsiteY94" fmla="*/ 1899668 h 5231382"/>
                <a:gd name="connsiteX95" fmla="*/ 1882039 w 5817396"/>
                <a:gd name="connsiteY95" fmla="*/ 1911338 h 5231382"/>
                <a:gd name="connsiteX96" fmla="*/ 1893153 w 5817396"/>
                <a:gd name="connsiteY96" fmla="*/ 1892444 h 5231382"/>
                <a:gd name="connsiteX97" fmla="*/ 2293264 w 5817396"/>
                <a:gd name="connsiteY97" fmla="*/ 3037205 h 5231382"/>
                <a:gd name="connsiteX98" fmla="*/ 1908713 w 5817396"/>
                <a:gd name="connsiteY98" fmla="*/ 3291720 h 5231382"/>
                <a:gd name="connsiteX99" fmla="*/ 1705323 w 5817396"/>
                <a:gd name="connsiteY99" fmla="*/ 3219478 h 5231382"/>
                <a:gd name="connsiteX100" fmla="*/ 1465812 w 5817396"/>
                <a:gd name="connsiteY100" fmla="*/ 3135010 h 5231382"/>
                <a:gd name="connsiteX101" fmla="*/ 1551947 w 5817396"/>
                <a:gd name="connsiteY101" fmla="*/ 3053876 h 5231382"/>
                <a:gd name="connsiteX102" fmla="*/ 2038193 w 5817396"/>
                <a:gd name="connsiteY102" fmla="*/ 2584302 h 5231382"/>
                <a:gd name="connsiteX103" fmla="*/ 2055420 w 5817396"/>
                <a:gd name="connsiteY103" fmla="*/ 2567075 h 5231382"/>
                <a:gd name="connsiteX104" fmla="*/ 2084317 w 5817396"/>
                <a:gd name="connsiteY104" fmla="*/ 2614310 h 5231382"/>
                <a:gd name="connsiteX105" fmla="*/ 2191013 w 5817396"/>
                <a:gd name="connsiteY105" fmla="*/ 2779912 h 5231382"/>
                <a:gd name="connsiteX106" fmla="*/ 2293264 w 5817396"/>
                <a:gd name="connsiteY106" fmla="*/ 3037205 h 5231382"/>
                <a:gd name="connsiteX0" fmla="*/ 5816461 w 5817396"/>
                <a:gd name="connsiteY0" fmla="*/ 3393415 h 5230415"/>
                <a:gd name="connsiteX1" fmla="*/ 5640301 w 5817396"/>
                <a:gd name="connsiteY1" fmla="*/ 3092776 h 5230415"/>
                <a:gd name="connsiteX2" fmla="*/ 5569726 w 5817396"/>
                <a:gd name="connsiteY2" fmla="*/ 2828814 h 5230415"/>
                <a:gd name="connsiteX3" fmla="*/ 5426353 w 5817396"/>
                <a:gd name="connsiteY3" fmla="*/ 2234761 h 5230415"/>
                <a:gd name="connsiteX4" fmla="*/ 5282424 w 5817396"/>
                <a:gd name="connsiteY4" fmla="*/ 1636262 h 5230415"/>
                <a:gd name="connsiteX5" fmla="*/ 5279090 w 5817396"/>
                <a:gd name="connsiteY5" fmla="*/ 1622925 h 5230415"/>
                <a:gd name="connsiteX6" fmla="*/ 4951777 w 5817396"/>
                <a:gd name="connsiteY6" fmla="*/ 813812 h 5230415"/>
                <a:gd name="connsiteX7" fmla="*/ 4751166 w 5817396"/>
                <a:gd name="connsiteY7" fmla="*/ 553740 h 5230415"/>
                <a:gd name="connsiteX8" fmla="*/ 3468589 w 5817396"/>
                <a:gd name="connsiteY8" fmla="*/ 5810 h 5230415"/>
                <a:gd name="connsiteX9" fmla="*/ 2922882 w 5817396"/>
                <a:gd name="connsiteY9" fmla="*/ 160853 h 5230415"/>
                <a:gd name="connsiteX10" fmla="*/ 2013742 w 5817396"/>
                <a:gd name="connsiteY10" fmla="*/ 973856 h 5230415"/>
                <a:gd name="connsiteX11" fmla="*/ 2007629 w 5817396"/>
                <a:gd name="connsiteY11" fmla="*/ 982747 h 5230415"/>
                <a:gd name="connsiteX12" fmla="*/ 2002072 w 5817396"/>
                <a:gd name="connsiteY12" fmla="*/ 992195 h 5230415"/>
                <a:gd name="connsiteX13" fmla="*/ 2002072 w 5817396"/>
                <a:gd name="connsiteY13" fmla="*/ 992195 h 5230415"/>
                <a:gd name="connsiteX14" fmla="*/ 2002072 w 5817396"/>
                <a:gd name="connsiteY14" fmla="*/ 992195 h 5230415"/>
                <a:gd name="connsiteX15" fmla="*/ 2002628 w 5817396"/>
                <a:gd name="connsiteY15" fmla="*/ 994973 h 5230415"/>
                <a:gd name="connsiteX16" fmla="*/ 2002628 w 5817396"/>
                <a:gd name="connsiteY16" fmla="*/ 994973 h 5230415"/>
                <a:gd name="connsiteX17" fmla="*/ 1926496 w 5817396"/>
                <a:gd name="connsiteY17" fmla="*/ 1164464 h 5230415"/>
                <a:gd name="connsiteX18" fmla="*/ 1847029 w 5817396"/>
                <a:gd name="connsiteY18" fmla="*/ 1581246 h 5230415"/>
                <a:gd name="connsiteX19" fmla="*/ 1853142 w 5817396"/>
                <a:gd name="connsiteY19" fmla="*/ 1770188 h 5230415"/>
                <a:gd name="connsiteX20" fmla="*/ 1880372 w 5817396"/>
                <a:gd name="connsiteY20" fmla="*/ 1914672 h 5230415"/>
                <a:gd name="connsiteX21" fmla="*/ 1772008 w 5817396"/>
                <a:gd name="connsiteY21" fmla="*/ 2013033 h 5230415"/>
                <a:gd name="connsiteX22" fmla="*/ 1597516 w 5817396"/>
                <a:gd name="connsiteY22" fmla="*/ 2177523 h 5230415"/>
                <a:gd name="connsiteX23" fmla="*/ 1396349 w 5817396"/>
                <a:gd name="connsiteY23" fmla="*/ 2365908 h 5230415"/>
                <a:gd name="connsiteX24" fmla="*/ 1175176 w 5817396"/>
                <a:gd name="connsiteY24" fmla="*/ 2573188 h 5230415"/>
                <a:gd name="connsiteX25" fmla="*/ 1067924 w 5817396"/>
                <a:gd name="connsiteY25" fmla="*/ 2673771 h 5230415"/>
                <a:gd name="connsiteX26" fmla="*/ 893987 w 5817396"/>
                <a:gd name="connsiteY26" fmla="*/ 2849931 h 5230415"/>
                <a:gd name="connsiteX27" fmla="*/ 810631 w 5817396"/>
                <a:gd name="connsiteY27" fmla="*/ 3084996 h 5230415"/>
                <a:gd name="connsiteX28" fmla="*/ 788403 w 5817396"/>
                <a:gd name="connsiteY28" fmla="*/ 3230592 h 5230415"/>
                <a:gd name="connsiteX29" fmla="*/ 745057 w 5817396"/>
                <a:gd name="connsiteY29" fmla="*/ 3512892 h 5230415"/>
                <a:gd name="connsiteX30" fmla="*/ 648920 w 5817396"/>
                <a:gd name="connsiteY30" fmla="*/ 4146957 h 5230415"/>
                <a:gd name="connsiteX31" fmla="*/ 627803 w 5817396"/>
                <a:gd name="connsiteY31" fmla="*/ 4208085 h 5230415"/>
                <a:gd name="connsiteX32" fmla="*/ 445530 w 5817396"/>
                <a:gd name="connsiteY32" fmla="*/ 4515392 h 5230415"/>
                <a:gd name="connsiteX33" fmla="*/ 240473 w 5817396"/>
                <a:gd name="connsiteY33" fmla="*/ 4854375 h 5230415"/>
                <a:gd name="connsiteX34" fmla="*/ 0 w 5817396"/>
                <a:gd name="connsiteY34" fmla="*/ 5192653 h 5230415"/>
                <a:gd name="connsiteX35" fmla="*/ 573343 w 5817396"/>
                <a:gd name="connsiteY35" fmla="*/ 5227811 h 5230415"/>
                <a:gd name="connsiteX36" fmla="*/ 766730 w 5817396"/>
                <a:gd name="connsiteY36" fmla="*/ 5227811 h 5230415"/>
                <a:gd name="connsiteX37" fmla="*/ 867869 w 5817396"/>
                <a:gd name="connsiteY37" fmla="*/ 5227811 h 5230415"/>
                <a:gd name="connsiteX38" fmla="*/ 927886 w 5817396"/>
                <a:gd name="connsiteY38" fmla="*/ 5195025 h 5230415"/>
                <a:gd name="connsiteX39" fmla="*/ 1091820 w 5817396"/>
                <a:gd name="connsiteY39" fmla="*/ 4844372 h 5230415"/>
                <a:gd name="connsiteX40" fmla="*/ 1208519 w 5817396"/>
                <a:gd name="connsiteY40" fmla="*/ 4593747 h 5230415"/>
                <a:gd name="connsiteX41" fmla="*/ 1302990 w 5817396"/>
                <a:gd name="connsiteY41" fmla="*/ 4405361 h 5230415"/>
                <a:gd name="connsiteX42" fmla="*/ 1475259 w 5817396"/>
                <a:gd name="connsiteY42" fmla="*/ 4213086 h 5230415"/>
                <a:gd name="connsiteX43" fmla="*/ 1686985 w 5817396"/>
                <a:gd name="connsiteY43" fmla="*/ 4063045 h 5230415"/>
                <a:gd name="connsiteX44" fmla="*/ 1902044 w 5817396"/>
                <a:gd name="connsiteY44" fmla="*/ 3822422 h 5230415"/>
                <a:gd name="connsiteX45" fmla="*/ 2044862 w 5817396"/>
                <a:gd name="connsiteY45" fmla="*/ 3606807 h 5230415"/>
                <a:gd name="connsiteX46" fmla="*/ 2186567 w 5817396"/>
                <a:gd name="connsiteY46" fmla="*/ 3488997 h 5230415"/>
                <a:gd name="connsiteX47" fmla="*/ 2343278 w 5817396"/>
                <a:gd name="connsiteY47" fmla="*/ 3390636 h 5230415"/>
                <a:gd name="connsiteX48" fmla="*/ 2361060 w 5817396"/>
                <a:gd name="connsiteY48" fmla="*/ 3519005 h 5230415"/>
                <a:gd name="connsiteX49" fmla="*/ 2361060 w 5817396"/>
                <a:gd name="connsiteY49" fmla="*/ 3580133 h 5230415"/>
                <a:gd name="connsiteX50" fmla="*/ 2406628 w 5817396"/>
                <a:gd name="connsiteY50" fmla="*/ 3649041 h 5230415"/>
                <a:gd name="connsiteX51" fmla="*/ 2526106 w 5817396"/>
                <a:gd name="connsiteY51" fmla="*/ 3691831 h 5230415"/>
                <a:gd name="connsiteX52" fmla="*/ 2643361 w 5817396"/>
                <a:gd name="connsiteY52" fmla="*/ 3946346 h 5230415"/>
                <a:gd name="connsiteX53" fmla="*/ 2870646 w 5817396"/>
                <a:gd name="connsiteY53" fmla="*/ 3986357 h 5230415"/>
                <a:gd name="connsiteX54" fmla="*/ 2944555 w 5817396"/>
                <a:gd name="connsiteY54" fmla="*/ 3995803 h 5230415"/>
                <a:gd name="connsiteX55" fmla="*/ 2862310 w 5817396"/>
                <a:gd name="connsiteY55" fmla="*/ 4062489 h 5230415"/>
                <a:gd name="connsiteX56" fmla="*/ 2776731 w 5817396"/>
                <a:gd name="connsiteY56" fmla="*/ 4087496 h 5230415"/>
                <a:gd name="connsiteX57" fmla="*/ 2745055 w 5817396"/>
                <a:gd name="connsiteY57" fmla="*/ 4197526 h 5230415"/>
                <a:gd name="connsiteX58" fmla="*/ 2899543 w 5817396"/>
                <a:gd name="connsiteY58" fmla="*/ 4313669 h 5230415"/>
                <a:gd name="connsiteX59" fmla="*/ 3078481 w 5817396"/>
                <a:gd name="connsiteY59" fmla="*/ 4672658 h 5230415"/>
                <a:gd name="connsiteX60" fmla="*/ 3155169 w 5817396"/>
                <a:gd name="connsiteY60" fmla="*/ 4708223 h 5230415"/>
                <a:gd name="connsiteX61" fmla="*/ 3189623 w 5817396"/>
                <a:gd name="connsiteY61" fmla="*/ 4713780 h 5230415"/>
                <a:gd name="connsiteX62" fmla="*/ 3464699 w 5817396"/>
                <a:gd name="connsiteY62" fmla="*/ 4672102 h 5230415"/>
                <a:gd name="connsiteX63" fmla="*/ 3694763 w 5817396"/>
                <a:gd name="connsiteY63" fmla="*/ 4593191 h 5230415"/>
                <a:gd name="connsiteX64" fmla="*/ 3688094 w 5817396"/>
                <a:gd name="connsiteY64" fmla="*/ 4581521 h 5230415"/>
                <a:gd name="connsiteX65" fmla="*/ 3695318 w 5817396"/>
                <a:gd name="connsiteY65" fmla="*/ 4593191 h 5230415"/>
                <a:gd name="connsiteX66" fmla="*/ 3694763 w 5817396"/>
                <a:gd name="connsiteY66" fmla="*/ 4593191 h 5230415"/>
                <a:gd name="connsiteX67" fmla="*/ 3695874 w 5817396"/>
                <a:gd name="connsiteY67" fmla="*/ 4594303 h 5230415"/>
                <a:gd name="connsiteX68" fmla="*/ 3700875 w 5817396"/>
                <a:gd name="connsiteY68" fmla="*/ 4603194 h 5230415"/>
                <a:gd name="connsiteX69" fmla="*/ 3700320 w 5817396"/>
                <a:gd name="connsiteY69" fmla="*/ 4626534 h 5230415"/>
                <a:gd name="connsiteX70" fmla="*/ 3698652 w 5817396"/>
                <a:gd name="connsiteY70" fmla="*/ 4628201 h 5230415"/>
                <a:gd name="connsiteX71" fmla="*/ 3695874 w 5817396"/>
                <a:gd name="connsiteY71" fmla="*/ 4670435 h 5230415"/>
                <a:gd name="connsiteX72" fmla="*/ 3660309 w 5817396"/>
                <a:gd name="connsiteY72" fmla="*/ 4731563 h 5230415"/>
                <a:gd name="connsiteX73" fmla="*/ 3598069 w 5817396"/>
                <a:gd name="connsiteY73" fmla="*/ 4797692 h 5230415"/>
                <a:gd name="connsiteX74" fmla="*/ 3578064 w 5817396"/>
                <a:gd name="connsiteY74" fmla="*/ 4822699 h 5230415"/>
                <a:gd name="connsiteX75" fmla="*/ 3575285 w 5817396"/>
                <a:gd name="connsiteY75" fmla="*/ 4826034 h 5230415"/>
                <a:gd name="connsiteX76" fmla="*/ 3561948 w 5817396"/>
                <a:gd name="connsiteY76" fmla="*/ 4843260 h 5230415"/>
                <a:gd name="connsiteX77" fmla="*/ 3556391 w 5817396"/>
                <a:gd name="connsiteY77" fmla="*/ 4856598 h 5230415"/>
                <a:gd name="connsiteX78" fmla="*/ 3553057 w 5817396"/>
                <a:gd name="connsiteY78" fmla="*/ 4870490 h 5230415"/>
                <a:gd name="connsiteX79" fmla="*/ 3537497 w 5817396"/>
                <a:gd name="connsiteY79" fmla="*/ 4906056 h 5230415"/>
                <a:gd name="connsiteX80" fmla="*/ 3516380 w 5817396"/>
                <a:gd name="connsiteY80" fmla="*/ 4978854 h 5230415"/>
                <a:gd name="connsiteX81" fmla="*/ 3514713 w 5817396"/>
                <a:gd name="connsiteY81" fmla="*/ 5005528 h 5230415"/>
                <a:gd name="connsiteX82" fmla="*/ 3517491 w 5817396"/>
                <a:gd name="connsiteY82" fmla="*/ 5041649 h 5230415"/>
                <a:gd name="connsiteX83" fmla="*/ 3528050 w 5817396"/>
                <a:gd name="connsiteY83" fmla="*/ 5088884 h 5230415"/>
                <a:gd name="connsiteX84" fmla="*/ 3537497 w 5817396"/>
                <a:gd name="connsiteY84" fmla="*/ 5112224 h 5230415"/>
                <a:gd name="connsiteX85" fmla="*/ 3547500 w 5817396"/>
                <a:gd name="connsiteY85" fmla="*/ 5132229 h 5230415"/>
                <a:gd name="connsiteX86" fmla="*/ 3549722 w 5817396"/>
                <a:gd name="connsiteY86" fmla="*/ 5135564 h 5230415"/>
                <a:gd name="connsiteX87" fmla="*/ 3560837 w 5817396"/>
                <a:gd name="connsiteY87" fmla="*/ 5158904 h 5230415"/>
                <a:gd name="connsiteX88" fmla="*/ 3588067 w 5817396"/>
                <a:gd name="connsiteY88" fmla="*/ 5214475 h 5230415"/>
                <a:gd name="connsiteX89" fmla="*/ 3596958 w 5817396"/>
                <a:gd name="connsiteY89" fmla="*/ 5225589 h 5230415"/>
                <a:gd name="connsiteX90" fmla="*/ 3608628 w 5817396"/>
                <a:gd name="connsiteY90" fmla="*/ 5226144 h 5230415"/>
                <a:gd name="connsiteX91" fmla="*/ 5814794 w 5817396"/>
                <a:gd name="connsiteY91" fmla="*/ 5225589 h 5230415"/>
                <a:gd name="connsiteX92" fmla="*/ 5816461 w 5817396"/>
                <a:gd name="connsiteY92" fmla="*/ 3393415 h 5230415"/>
                <a:gd name="connsiteX93" fmla="*/ 1893153 w 5817396"/>
                <a:gd name="connsiteY93" fmla="*/ 1892444 h 5230415"/>
                <a:gd name="connsiteX94" fmla="*/ 1893153 w 5817396"/>
                <a:gd name="connsiteY94" fmla="*/ 1899668 h 5230415"/>
                <a:gd name="connsiteX95" fmla="*/ 1882039 w 5817396"/>
                <a:gd name="connsiteY95" fmla="*/ 1911338 h 5230415"/>
                <a:gd name="connsiteX96" fmla="*/ 1893153 w 5817396"/>
                <a:gd name="connsiteY96" fmla="*/ 1892444 h 5230415"/>
                <a:gd name="connsiteX97" fmla="*/ 2293264 w 5817396"/>
                <a:gd name="connsiteY97" fmla="*/ 3037205 h 5230415"/>
                <a:gd name="connsiteX98" fmla="*/ 1908713 w 5817396"/>
                <a:gd name="connsiteY98" fmla="*/ 3291720 h 5230415"/>
                <a:gd name="connsiteX99" fmla="*/ 1705323 w 5817396"/>
                <a:gd name="connsiteY99" fmla="*/ 3219478 h 5230415"/>
                <a:gd name="connsiteX100" fmla="*/ 1465812 w 5817396"/>
                <a:gd name="connsiteY100" fmla="*/ 3135010 h 5230415"/>
                <a:gd name="connsiteX101" fmla="*/ 1551947 w 5817396"/>
                <a:gd name="connsiteY101" fmla="*/ 3053876 h 5230415"/>
                <a:gd name="connsiteX102" fmla="*/ 2038193 w 5817396"/>
                <a:gd name="connsiteY102" fmla="*/ 2584302 h 5230415"/>
                <a:gd name="connsiteX103" fmla="*/ 2055420 w 5817396"/>
                <a:gd name="connsiteY103" fmla="*/ 2567075 h 5230415"/>
                <a:gd name="connsiteX104" fmla="*/ 2084317 w 5817396"/>
                <a:gd name="connsiteY104" fmla="*/ 2614310 h 5230415"/>
                <a:gd name="connsiteX105" fmla="*/ 2191013 w 5817396"/>
                <a:gd name="connsiteY105" fmla="*/ 2779912 h 5230415"/>
                <a:gd name="connsiteX106" fmla="*/ 2293264 w 5817396"/>
                <a:gd name="connsiteY106" fmla="*/ 3037205 h 5230415"/>
                <a:gd name="connsiteX0" fmla="*/ 5816461 w 5817396"/>
                <a:gd name="connsiteY0" fmla="*/ 3393415 h 5230415"/>
                <a:gd name="connsiteX1" fmla="*/ 5640301 w 5817396"/>
                <a:gd name="connsiteY1" fmla="*/ 3092776 h 5230415"/>
                <a:gd name="connsiteX2" fmla="*/ 5569726 w 5817396"/>
                <a:gd name="connsiteY2" fmla="*/ 2828814 h 5230415"/>
                <a:gd name="connsiteX3" fmla="*/ 5426353 w 5817396"/>
                <a:gd name="connsiteY3" fmla="*/ 2234761 h 5230415"/>
                <a:gd name="connsiteX4" fmla="*/ 5282424 w 5817396"/>
                <a:gd name="connsiteY4" fmla="*/ 1636262 h 5230415"/>
                <a:gd name="connsiteX5" fmla="*/ 5279090 w 5817396"/>
                <a:gd name="connsiteY5" fmla="*/ 1622925 h 5230415"/>
                <a:gd name="connsiteX6" fmla="*/ 4951777 w 5817396"/>
                <a:gd name="connsiteY6" fmla="*/ 813812 h 5230415"/>
                <a:gd name="connsiteX7" fmla="*/ 4751166 w 5817396"/>
                <a:gd name="connsiteY7" fmla="*/ 553740 h 5230415"/>
                <a:gd name="connsiteX8" fmla="*/ 3468589 w 5817396"/>
                <a:gd name="connsiteY8" fmla="*/ 5810 h 5230415"/>
                <a:gd name="connsiteX9" fmla="*/ 2922882 w 5817396"/>
                <a:gd name="connsiteY9" fmla="*/ 160853 h 5230415"/>
                <a:gd name="connsiteX10" fmla="*/ 2013742 w 5817396"/>
                <a:gd name="connsiteY10" fmla="*/ 973856 h 5230415"/>
                <a:gd name="connsiteX11" fmla="*/ 2007629 w 5817396"/>
                <a:gd name="connsiteY11" fmla="*/ 982747 h 5230415"/>
                <a:gd name="connsiteX12" fmla="*/ 2002072 w 5817396"/>
                <a:gd name="connsiteY12" fmla="*/ 992195 h 5230415"/>
                <a:gd name="connsiteX13" fmla="*/ 2002072 w 5817396"/>
                <a:gd name="connsiteY13" fmla="*/ 992195 h 5230415"/>
                <a:gd name="connsiteX14" fmla="*/ 2002072 w 5817396"/>
                <a:gd name="connsiteY14" fmla="*/ 992195 h 5230415"/>
                <a:gd name="connsiteX15" fmla="*/ 2002628 w 5817396"/>
                <a:gd name="connsiteY15" fmla="*/ 994973 h 5230415"/>
                <a:gd name="connsiteX16" fmla="*/ 2002628 w 5817396"/>
                <a:gd name="connsiteY16" fmla="*/ 994973 h 5230415"/>
                <a:gd name="connsiteX17" fmla="*/ 1926496 w 5817396"/>
                <a:gd name="connsiteY17" fmla="*/ 1164464 h 5230415"/>
                <a:gd name="connsiteX18" fmla="*/ 1847029 w 5817396"/>
                <a:gd name="connsiteY18" fmla="*/ 1581246 h 5230415"/>
                <a:gd name="connsiteX19" fmla="*/ 1853142 w 5817396"/>
                <a:gd name="connsiteY19" fmla="*/ 1770188 h 5230415"/>
                <a:gd name="connsiteX20" fmla="*/ 1880372 w 5817396"/>
                <a:gd name="connsiteY20" fmla="*/ 1914672 h 5230415"/>
                <a:gd name="connsiteX21" fmla="*/ 1772008 w 5817396"/>
                <a:gd name="connsiteY21" fmla="*/ 2013033 h 5230415"/>
                <a:gd name="connsiteX22" fmla="*/ 1597516 w 5817396"/>
                <a:gd name="connsiteY22" fmla="*/ 2177523 h 5230415"/>
                <a:gd name="connsiteX23" fmla="*/ 1396349 w 5817396"/>
                <a:gd name="connsiteY23" fmla="*/ 2365908 h 5230415"/>
                <a:gd name="connsiteX24" fmla="*/ 1175176 w 5817396"/>
                <a:gd name="connsiteY24" fmla="*/ 2573188 h 5230415"/>
                <a:gd name="connsiteX25" fmla="*/ 1067924 w 5817396"/>
                <a:gd name="connsiteY25" fmla="*/ 2673771 h 5230415"/>
                <a:gd name="connsiteX26" fmla="*/ 893987 w 5817396"/>
                <a:gd name="connsiteY26" fmla="*/ 2849931 h 5230415"/>
                <a:gd name="connsiteX27" fmla="*/ 810631 w 5817396"/>
                <a:gd name="connsiteY27" fmla="*/ 3084996 h 5230415"/>
                <a:gd name="connsiteX28" fmla="*/ 788403 w 5817396"/>
                <a:gd name="connsiteY28" fmla="*/ 3230592 h 5230415"/>
                <a:gd name="connsiteX29" fmla="*/ 745057 w 5817396"/>
                <a:gd name="connsiteY29" fmla="*/ 3512892 h 5230415"/>
                <a:gd name="connsiteX30" fmla="*/ 648920 w 5817396"/>
                <a:gd name="connsiteY30" fmla="*/ 4146957 h 5230415"/>
                <a:gd name="connsiteX31" fmla="*/ 627803 w 5817396"/>
                <a:gd name="connsiteY31" fmla="*/ 4208085 h 5230415"/>
                <a:gd name="connsiteX32" fmla="*/ 445530 w 5817396"/>
                <a:gd name="connsiteY32" fmla="*/ 4515392 h 5230415"/>
                <a:gd name="connsiteX33" fmla="*/ 240473 w 5817396"/>
                <a:gd name="connsiteY33" fmla="*/ 4854375 h 5230415"/>
                <a:gd name="connsiteX34" fmla="*/ 0 w 5817396"/>
                <a:gd name="connsiteY34" fmla="*/ 5192653 h 5230415"/>
                <a:gd name="connsiteX35" fmla="*/ 573343 w 5817396"/>
                <a:gd name="connsiteY35" fmla="*/ 5227811 h 5230415"/>
                <a:gd name="connsiteX36" fmla="*/ 766730 w 5817396"/>
                <a:gd name="connsiteY36" fmla="*/ 5227811 h 5230415"/>
                <a:gd name="connsiteX37" fmla="*/ 867869 w 5817396"/>
                <a:gd name="connsiteY37" fmla="*/ 5227811 h 5230415"/>
                <a:gd name="connsiteX38" fmla="*/ 927886 w 5817396"/>
                <a:gd name="connsiteY38" fmla="*/ 5195025 h 5230415"/>
                <a:gd name="connsiteX39" fmla="*/ 1091820 w 5817396"/>
                <a:gd name="connsiteY39" fmla="*/ 4844372 h 5230415"/>
                <a:gd name="connsiteX40" fmla="*/ 1208519 w 5817396"/>
                <a:gd name="connsiteY40" fmla="*/ 4593747 h 5230415"/>
                <a:gd name="connsiteX41" fmla="*/ 1302990 w 5817396"/>
                <a:gd name="connsiteY41" fmla="*/ 4405361 h 5230415"/>
                <a:gd name="connsiteX42" fmla="*/ 1475259 w 5817396"/>
                <a:gd name="connsiteY42" fmla="*/ 4213086 h 5230415"/>
                <a:gd name="connsiteX43" fmla="*/ 1686985 w 5817396"/>
                <a:gd name="connsiteY43" fmla="*/ 4063045 h 5230415"/>
                <a:gd name="connsiteX44" fmla="*/ 1902044 w 5817396"/>
                <a:gd name="connsiteY44" fmla="*/ 3822422 h 5230415"/>
                <a:gd name="connsiteX45" fmla="*/ 2044862 w 5817396"/>
                <a:gd name="connsiteY45" fmla="*/ 3606807 h 5230415"/>
                <a:gd name="connsiteX46" fmla="*/ 2186567 w 5817396"/>
                <a:gd name="connsiteY46" fmla="*/ 3488997 h 5230415"/>
                <a:gd name="connsiteX47" fmla="*/ 2343278 w 5817396"/>
                <a:gd name="connsiteY47" fmla="*/ 3390636 h 5230415"/>
                <a:gd name="connsiteX48" fmla="*/ 2361060 w 5817396"/>
                <a:gd name="connsiteY48" fmla="*/ 3519005 h 5230415"/>
                <a:gd name="connsiteX49" fmla="*/ 2361060 w 5817396"/>
                <a:gd name="connsiteY49" fmla="*/ 3580133 h 5230415"/>
                <a:gd name="connsiteX50" fmla="*/ 2406628 w 5817396"/>
                <a:gd name="connsiteY50" fmla="*/ 3649041 h 5230415"/>
                <a:gd name="connsiteX51" fmla="*/ 2526106 w 5817396"/>
                <a:gd name="connsiteY51" fmla="*/ 3691831 h 5230415"/>
                <a:gd name="connsiteX52" fmla="*/ 2643361 w 5817396"/>
                <a:gd name="connsiteY52" fmla="*/ 3946346 h 5230415"/>
                <a:gd name="connsiteX53" fmla="*/ 2870646 w 5817396"/>
                <a:gd name="connsiteY53" fmla="*/ 3986357 h 5230415"/>
                <a:gd name="connsiteX54" fmla="*/ 2944555 w 5817396"/>
                <a:gd name="connsiteY54" fmla="*/ 3995803 h 5230415"/>
                <a:gd name="connsiteX55" fmla="*/ 2862310 w 5817396"/>
                <a:gd name="connsiteY55" fmla="*/ 4062489 h 5230415"/>
                <a:gd name="connsiteX56" fmla="*/ 2776731 w 5817396"/>
                <a:gd name="connsiteY56" fmla="*/ 4087496 h 5230415"/>
                <a:gd name="connsiteX57" fmla="*/ 2745055 w 5817396"/>
                <a:gd name="connsiteY57" fmla="*/ 4197526 h 5230415"/>
                <a:gd name="connsiteX58" fmla="*/ 2899543 w 5817396"/>
                <a:gd name="connsiteY58" fmla="*/ 4313669 h 5230415"/>
                <a:gd name="connsiteX59" fmla="*/ 3078481 w 5817396"/>
                <a:gd name="connsiteY59" fmla="*/ 4672658 h 5230415"/>
                <a:gd name="connsiteX60" fmla="*/ 3155169 w 5817396"/>
                <a:gd name="connsiteY60" fmla="*/ 4708223 h 5230415"/>
                <a:gd name="connsiteX61" fmla="*/ 3189623 w 5817396"/>
                <a:gd name="connsiteY61" fmla="*/ 4713780 h 5230415"/>
                <a:gd name="connsiteX62" fmla="*/ 3464699 w 5817396"/>
                <a:gd name="connsiteY62" fmla="*/ 4672102 h 5230415"/>
                <a:gd name="connsiteX63" fmla="*/ 3694763 w 5817396"/>
                <a:gd name="connsiteY63" fmla="*/ 4593191 h 5230415"/>
                <a:gd name="connsiteX64" fmla="*/ 3688094 w 5817396"/>
                <a:gd name="connsiteY64" fmla="*/ 4581521 h 5230415"/>
                <a:gd name="connsiteX65" fmla="*/ 3695318 w 5817396"/>
                <a:gd name="connsiteY65" fmla="*/ 4593191 h 5230415"/>
                <a:gd name="connsiteX66" fmla="*/ 3694763 w 5817396"/>
                <a:gd name="connsiteY66" fmla="*/ 4593191 h 5230415"/>
                <a:gd name="connsiteX67" fmla="*/ 3695874 w 5817396"/>
                <a:gd name="connsiteY67" fmla="*/ 4594303 h 5230415"/>
                <a:gd name="connsiteX68" fmla="*/ 3700875 w 5817396"/>
                <a:gd name="connsiteY68" fmla="*/ 4603194 h 5230415"/>
                <a:gd name="connsiteX69" fmla="*/ 3700320 w 5817396"/>
                <a:gd name="connsiteY69" fmla="*/ 4626534 h 5230415"/>
                <a:gd name="connsiteX70" fmla="*/ 3698652 w 5817396"/>
                <a:gd name="connsiteY70" fmla="*/ 4628201 h 5230415"/>
                <a:gd name="connsiteX71" fmla="*/ 3695874 w 5817396"/>
                <a:gd name="connsiteY71" fmla="*/ 4670435 h 5230415"/>
                <a:gd name="connsiteX72" fmla="*/ 3660309 w 5817396"/>
                <a:gd name="connsiteY72" fmla="*/ 4731563 h 5230415"/>
                <a:gd name="connsiteX73" fmla="*/ 3598069 w 5817396"/>
                <a:gd name="connsiteY73" fmla="*/ 4797692 h 5230415"/>
                <a:gd name="connsiteX74" fmla="*/ 3578064 w 5817396"/>
                <a:gd name="connsiteY74" fmla="*/ 4822699 h 5230415"/>
                <a:gd name="connsiteX75" fmla="*/ 3575285 w 5817396"/>
                <a:gd name="connsiteY75" fmla="*/ 4826034 h 5230415"/>
                <a:gd name="connsiteX76" fmla="*/ 3561948 w 5817396"/>
                <a:gd name="connsiteY76" fmla="*/ 4843260 h 5230415"/>
                <a:gd name="connsiteX77" fmla="*/ 3556391 w 5817396"/>
                <a:gd name="connsiteY77" fmla="*/ 4856598 h 5230415"/>
                <a:gd name="connsiteX78" fmla="*/ 3553057 w 5817396"/>
                <a:gd name="connsiteY78" fmla="*/ 4870490 h 5230415"/>
                <a:gd name="connsiteX79" fmla="*/ 3537497 w 5817396"/>
                <a:gd name="connsiteY79" fmla="*/ 4906056 h 5230415"/>
                <a:gd name="connsiteX80" fmla="*/ 3516380 w 5817396"/>
                <a:gd name="connsiteY80" fmla="*/ 4978854 h 5230415"/>
                <a:gd name="connsiteX81" fmla="*/ 3514713 w 5817396"/>
                <a:gd name="connsiteY81" fmla="*/ 5005528 h 5230415"/>
                <a:gd name="connsiteX82" fmla="*/ 3517491 w 5817396"/>
                <a:gd name="connsiteY82" fmla="*/ 5041649 h 5230415"/>
                <a:gd name="connsiteX83" fmla="*/ 3528050 w 5817396"/>
                <a:gd name="connsiteY83" fmla="*/ 5088884 h 5230415"/>
                <a:gd name="connsiteX84" fmla="*/ 3537497 w 5817396"/>
                <a:gd name="connsiteY84" fmla="*/ 5112224 h 5230415"/>
                <a:gd name="connsiteX85" fmla="*/ 3547500 w 5817396"/>
                <a:gd name="connsiteY85" fmla="*/ 5132229 h 5230415"/>
                <a:gd name="connsiteX86" fmla="*/ 3549722 w 5817396"/>
                <a:gd name="connsiteY86" fmla="*/ 5135564 h 5230415"/>
                <a:gd name="connsiteX87" fmla="*/ 3560837 w 5817396"/>
                <a:gd name="connsiteY87" fmla="*/ 5158904 h 5230415"/>
                <a:gd name="connsiteX88" fmla="*/ 3588067 w 5817396"/>
                <a:gd name="connsiteY88" fmla="*/ 5214475 h 5230415"/>
                <a:gd name="connsiteX89" fmla="*/ 3596958 w 5817396"/>
                <a:gd name="connsiteY89" fmla="*/ 5225589 h 5230415"/>
                <a:gd name="connsiteX90" fmla="*/ 3608628 w 5817396"/>
                <a:gd name="connsiteY90" fmla="*/ 5226144 h 5230415"/>
                <a:gd name="connsiteX91" fmla="*/ 5814794 w 5817396"/>
                <a:gd name="connsiteY91" fmla="*/ 5225589 h 5230415"/>
                <a:gd name="connsiteX92" fmla="*/ 5816461 w 5817396"/>
                <a:gd name="connsiteY92" fmla="*/ 3393415 h 5230415"/>
                <a:gd name="connsiteX93" fmla="*/ 1893153 w 5817396"/>
                <a:gd name="connsiteY93" fmla="*/ 1892444 h 5230415"/>
                <a:gd name="connsiteX94" fmla="*/ 1893153 w 5817396"/>
                <a:gd name="connsiteY94" fmla="*/ 1899668 h 5230415"/>
                <a:gd name="connsiteX95" fmla="*/ 1882039 w 5817396"/>
                <a:gd name="connsiteY95" fmla="*/ 1911338 h 5230415"/>
                <a:gd name="connsiteX96" fmla="*/ 1893153 w 5817396"/>
                <a:gd name="connsiteY96" fmla="*/ 1892444 h 5230415"/>
                <a:gd name="connsiteX97" fmla="*/ 2293264 w 5817396"/>
                <a:gd name="connsiteY97" fmla="*/ 3037205 h 5230415"/>
                <a:gd name="connsiteX98" fmla="*/ 1908713 w 5817396"/>
                <a:gd name="connsiteY98" fmla="*/ 3291720 h 5230415"/>
                <a:gd name="connsiteX99" fmla="*/ 1705323 w 5817396"/>
                <a:gd name="connsiteY99" fmla="*/ 3219478 h 5230415"/>
                <a:gd name="connsiteX100" fmla="*/ 1465812 w 5817396"/>
                <a:gd name="connsiteY100" fmla="*/ 3135010 h 5230415"/>
                <a:gd name="connsiteX101" fmla="*/ 1551947 w 5817396"/>
                <a:gd name="connsiteY101" fmla="*/ 3053876 h 5230415"/>
                <a:gd name="connsiteX102" fmla="*/ 2038193 w 5817396"/>
                <a:gd name="connsiteY102" fmla="*/ 2584302 h 5230415"/>
                <a:gd name="connsiteX103" fmla="*/ 2055420 w 5817396"/>
                <a:gd name="connsiteY103" fmla="*/ 2567075 h 5230415"/>
                <a:gd name="connsiteX104" fmla="*/ 2084317 w 5817396"/>
                <a:gd name="connsiteY104" fmla="*/ 2614310 h 5230415"/>
                <a:gd name="connsiteX105" fmla="*/ 2191013 w 5817396"/>
                <a:gd name="connsiteY105" fmla="*/ 2779912 h 5230415"/>
                <a:gd name="connsiteX106" fmla="*/ 2293264 w 5817396"/>
                <a:gd name="connsiteY106" fmla="*/ 3037205 h 5230415"/>
                <a:gd name="connsiteX0" fmla="*/ 5833994 w 5834929"/>
                <a:gd name="connsiteY0" fmla="*/ 3393415 h 5229765"/>
                <a:gd name="connsiteX1" fmla="*/ 5657834 w 5834929"/>
                <a:gd name="connsiteY1" fmla="*/ 3092776 h 5229765"/>
                <a:gd name="connsiteX2" fmla="*/ 5587259 w 5834929"/>
                <a:gd name="connsiteY2" fmla="*/ 2828814 h 5229765"/>
                <a:gd name="connsiteX3" fmla="*/ 5443886 w 5834929"/>
                <a:gd name="connsiteY3" fmla="*/ 2234761 h 5229765"/>
                <a:gd name="connsiteX4" fmla="*/ 5299957 w 5834929"/>
                <a:gd name="connsiteY4" fmla="*/ 1636262 h 5229765"/>
                <a:gd name="connsiteX5" fmla="*/ 5296623 w 5834929"/>
                <a:gd name="connsiteY5" fmla="*/ 1622925 h 5229765"/>
                <a:gd name="connsiteX6" fmla="*/ 4969310 w 5834929"/>
                <a:gd name="connsiteY6" fmla="*/ 813812 h 5229765"/>
                <a:gd name="connsiteX7" fmla="*/ 4768699 w 5834929"/>
                <a:gd name="connsiteY7" fmla="*/ 553740 h 5229765"/>
                <a:gd name="connsiteX8" fmla="*/ 3486122 w 5834929"/>
                <a:gd name="connsiteY8" fmla="*/ 5810 h 5229765"/>
                <a:gd name="connsiteX9" fmla="*/ 2940415 w 5834929"/>
                <a:gd name="connsiteY9" fmla="*/ 160853 h 5229765"/>
                <a:gd name="connsiteX10" fmla="*/ 2031275 w 5834929"/>
                <a:gd name="connsiteY10" fmla="*/ 973856 h 5229765"/>
                <a:gd name="connsiteX11" fmla="*/ 2025162 w 5834929"/>
                <a:gd name="connsiteY11" fmla="*/ 982747 h 5229765"/>
                <a:gd name="connsiteX12" fmla="*/ 2019605 w 5834929"/>
                <a:gd name="connsiteY12" fmla="*/ 992195 h 5229765"/>
                <a:gd name="connsiteX13" fmla="*/ 2019605 w 5834929"/>
                <a:gd name="connsiteY13" fmla="*/ 992195 h 5229765"/>
                <a:gd name="connsiteX14" fmla="*/ 2019605 w 5834929"/>
                <a:gd name="connsiteY14" fmla="*/ 992195 h 5229765"/>
                <a:gd name="connsiteX15" fmla="*/ 2020161 w 5834929"/>
                <a:gd name="connsiteY15" fmla="*/ 994973 h 5229765"/>
                <a:gd name="connsiteX16" fmla="*/ 2020161 w 5834929"/>
                <a:gd name="connsiteY16" fmla="*/ 994973 h 5229765"/>
                <a:gd name="connsiteX17" fmla="*/ 1944029 w 5834929"/>
                <a:gd name="connsiteY17" fmla="*/ 1164464 h 5229765"/>
                <a:gd name="connsiteX18" fmla="*/ 1864562 w 5834929"/>
                <a:gd name="connsiteY18" fmla="*/ 1581246 h 5229765"/>
                <a:gd name="connsiteX19" fmla="*/ 1870675 w 5834929"/>
                <a:gd name="connsiteY19" fmla="*/ 1770188 h 5229765"/>
                <a:gd name="connsiteX20" fmla="*/ 1897905 w 5834929"/>
                <a:gd name="connsiteY20" fmla="*/ 1914672 h 5229765"/>
                <a:gd name="connsiteX21" fmla="*/ 1789541 w 5834929"/>
                <a:gd name="connsiteY21" fmla="*/ 2013033 h 5229765"/>
                <a:gd name="connsiteX22" fmla="*/ 1615049 w 5834929"/>
                <a:gd name="connsiteY22" fmla="*/ 2177523 h 5229765"/>
                <a:gd name="connsiteX23" fmla="*/ 1413882 w 5834929"/>
                <a:gd name="connsiteY23" fmla="*/ 2365908 h 5229765"/>
                <a:gd name="connsiteX24" fmla="*/ 1192709 w 5834929"/>
                <a:gd name="connsiteY24" fmla="*/ 2573188 h 5229765"/>
                <a:gd name="connsiteX25" fmla="*/ 1085457 w 5834929"/>
                <a:gd name="connsiteY25" fmla="*/ 2673771 h 5229765"/>
                <a:gd name="connsiteX26" fmla="*/ 911520 w 5834929"/>
                <a:gd name="connsiteY26" fmla="*/ 2849931 h 5229765"/>
                <a:gd name="connsiteX27" fmla="*/ 828164 w 5834929"/>
                <a:gd name="connsiteY27" fmla="*/ 3084996 h 5229765"/>
                <a:gd name="connsiteX28" fmla="*/ 805936 w 5834929"/>
                <a:gd name="connsiteY28" fmla="*/ 3230592 h 5229765"/>
                <a:gd name="connsiteX29" fmla="*/ 762590 w 5834929"/>
                <a:gd name="connsiteY29" fmla="*/ 3512892 h 5229765"/>
                <a:gd name="connsiteX30" fmla="*/ 666453 w 5834929"/>
                <a:gd name="connsiteY30" fmla="*/ 4146957 h 5229765"/>
                <a:gd name="connsiteX31" fmla="*/ 645336 w 5834929"/>
                <a:gd name="connsiteY31" fmla="*/ 4208085 h 5229765"/>
                <a:gd name="connsiteX32" fmla="*/ 463063 w 5834929"/>
                <a:gd name="connsiteY32" fmla="*/ 4515392 h 5229765"/>
                <a:gd name="connsiteX33" fmla="*/ 258006 w 5834929"/>
                <a:gd name="connsiteY33" fmla="*/ 4854375 h 5229765"/>
                <a:gd name="connsiteX34" fmla="*/ 0 w 5834929"/>
                <a:gd name="connsiteY34" fmla="*/ 5201420 h 5229765"/>
                <a:gd name="connsiteX35" fmla="*/ 590876 w 5834929"/>
                <a:gd name="connsiteY35" fmla="*/ 5227811 h 5229765"/>
                <a:gd name="connsiteX36" fmla="*/ 784263 w 5834929"/>
                <a:gd name="connsiteY36" fmla="*/ 5227811 h 5229765"/>
                <a:gd name="connsiteX37" fmla="*/ 885402 w 5834929"/>
                <a:gd name="connsiteY37" fmla="*/ 5227811 h 5229765"/>
                <a:gd name="connsiteX38" fmla="*/ 945419 w 5834929"/>
                <a:gd name="connsiteY38" fmla="*/ 5195025 h 5229765"/>
                <a:gd name="connsiteX39" fmla="*/ 1109353 w 5834929"/>
                <a:gd name="connsiteY39" fmla="*/ 4844372 h 5229765"/>
                <a:gd name="connsiteX40" fmla="*/ 1226052 w 5834929"/>
                <a:gd name="connsiteY40" fmla="*/ 4593747 h 5229765"/>
                <a:gd name="connsiteX41" fmla="*/ 1320523 w 5834929"/>
                <a:gd name="connsiteY41" fmla="*/ 4405361 h 5229765"/>
                <a:gd name="connsiteX42" fmla="*/ 1492792 w 5834929"/>
                <a:gd name="connsiteY42" fmla="*/ 4213086 h 5229765"/>
                <a:gd name="connsiteX43" fmla="*/ 1704518 w 5834929"/>
                <a:gd name="connsiteY43" fmla="*/ 4063045 h 5229765"/>
                <a:gd name="connsiteX44" fmla="*/ 1919577 w 5834929"/>
                <a:gd name="connsiteY44" fmla="*/ 3822422 h 5229765"/>
                <a:gd name="connsiteX45" fmla="*/ 2062395 w 5834929"/>
                <a:gd name="connsiteY45" fmla="*/ 3606807 h 5229765"/>
                <a:gd name="connsiteX46" fmla="*/ 2204100 w 5834929"/>
                <a:gd name="connsiteY46" fmla="*/ 3488997 h 5229765"/>
                <a:gd name="connsiteX47" fmla="*/ 2360811 w 5834929"/>
                <a:gd name="connsiteY47" fmla="*/ 3390636 h 5229765"/>
                <a:gd name="connsiteX48" fmla="*/ 2378593 w 5834929"/>
                <a:gd name="connsiteY48" fmla="*/ 3519005 h 5229765"/>
                <a:gd name="connsiteX49" fmla="*/ 2378593 w 5834929"/>
                <a:gd name="connsiteY49" fmla="*/ 3580133 h 5229765"/>
                <a:gd name="connsiteX50" fmla="*/ 2424161 w 5834929"/>
                <a:gd name="connsiteY50" fmla="*/ 3649041 h 5229765"/>
                <a:gd name="connsiteX51" fmla="*/ 2543639 w 5834929"/>
                <a:gd name="connsiteY51" fmla="*/ 3691831 h 5229765"/>
                <a:gd name="connsiteX52" fmla="*/ 2660894 w 5834929"/>
                <a:gd name="connsiteY52" fmla="*/ 3946346 h 5229765"/>
                <a:gd name="connsiteX53" fmla="*/ 2888179 w 5834929"/>
                <a:gd name="connsiteY53" fmla="*/ 3986357 h 5229765"/>
                <a:gd name="connsiteX54" fmla="*/ 2962088 w 5834929"/>
                <a:gd name="connsiteY54" fmla="*/ 3995803 h 5229765"/>
                <a:gd name="connsiteX55" fmla="*/ 2879843 w 5834929"/>
                <a:gd name="connsiteY55" fmla="*/ 4062489 h 5229765"/>
                <a:gd name="connsiteX56" fmla="*/ 2794264 w 5834929"/>
                <a:gd name="connsiteY56" fmla="*/ 4087496 h 5229765"/>
                <a:gd name="connsiteX57" fmla="*/ 2762588 w 5834929"/>
                <a:gd name="connsiteY57" fmla="*/ 4197526 h 5229765"/>
                <a:gd name="connsiteX58" fmla="*/ 2917076 w 5834929"/>
                <a:gd name="connsiteY58" fmla="*/ 4313669 h 5229765"/>
                <a:gd name="connsiteX59" fmla="*/ 3096014 w 5834929"/>
                <a:gd name="connsiteY59" fmla="*/ 4672658 h 5229765"/>
                <a:gd name="connsiteX60" fmla="*/ 3172702 w 5834929"/>
                <a:gd name="connsiteY60" fmla="*/ 4708223 h 5229765"/>
                <a:gd name="connsiteX61" fmla="*/ 3207156 w 5834929"/>
                <a:gd name="connsiteY61" fmla="*/ 4713780 h 5229765"/>
                <a:gd name="connsiteX62" fmla="*/ 3482232 w 5834929"/>
                <a:gd name="connsiteY62" fmla="*/ 4672102 h 5229765"/>
                <a:gd name="connsiteX63" fmla="*/ 3712296 w 5834929"/>
                <a:gd name="connsiteY63" fmla="*/ 4593191 h 5229765"/>
                <a:gd name="connsiteX64" fmla="*/ 3705627 w 5834929"/>
                <a:gd name="connsiteY64" fmla="*/ 4581521 h 5229765"/>
                <a:gd name="connsiteX65" fmla="*/ 3712851 w 5834929"/>
                <a:gd name="connsiteY65" fmla="*/ 4593191 h 5229765"/>
                <a:gd name="connsiteX66" fmla="*/ 3712296 w 5834929"/>
                <a:gd name="connsiteY66" fmla="*/ 4593191 h 5229765"/>
                <a:gd name="connsiteX67" fmla="*/ 3713407 w 5834929"/>
                <a:gd name="connsiteY67" fmla="*/ 4594303 h 5229765"/>
                <a:gd name="connsiteX68" fmla="*/ 3718408 w 5834929"/>
                <a:gd name="connsiteY68" fmla="*/ 4603194 h 5229765"/>
                <a:gd name="connsiteX69" fmla="*/ 3717853 w 5834929"/>
                <a:gd name="connsiteY69" fmla="*/ 4626534 h 5229765"/>
                <a:gd name="connsiteX70" fmla="*/ 3716185 w 5834929"/>
                <a:gd name="connsiteY70" fmla="*/ 4628201 h 5229765"/>
                <a:gd name="connsiteX71" fmla="*/ 3713407 w 5834929"/>
                <a:gd name="connsiteY71" fmla="*/ 4670435 h 5229765"/>
                <a:gd name="connsiteX72" fmla="*/ 3677842 w 5834929"/>
                <a:gd name="connsiteY72" fmla="*/ 4731563 h 5229765"/>
                <a:gd name="connsiteX73" fmla="*/ 3615602 w 5834929"/>
                <a:gd name="connsiteY73" fmla="*/ 4797692 h 5229765"/>
                <a:gd name="connsiteX74" fmla="*/ 3595597 w 5834929"/>
                <a:gd name="connsiteY74" fmla="*/ 4822699 h 5229765"/>
                <a:gd name="connsiteX75" fmla="*/ 3592818 w 5834929"/>
                <a:gd name="connsiteY75" fmla="*/ 4826034 h 5229765"/>
                <a:gd name="connsiteX76" fmla="*/ 3579481 w 5834929"/>
                <a:gd name="connsiteY76" fmla="*/ 4843260 h 5229765"/>
                <a:gd name="connsiteX77" fmla="*/ 3573924 w 5834929"/>
                <a:gd name="connsiteY77" fmla="*/ 4856598 h 5229765"/>
                <a:gd name="connsiteX78" fmla="*/ 3570590 w 5834929"/>
                <a:gd name="connsiteY78" fmla="*/ 4870490 h 5229765"/>
                <a:gd name="connsiteX79" fmla="*/ 3555030 w 5834929"/>
                <a:gd name="connsiteY79" fmla="*/ 4906056 h 5229765"/>
                <a:gd name="connsiteX80" fmla="*/ 3533913 w 5834929"/>
                <a:gd name="connsiteY80" fmla="*/ 4978854 h 5229765"/>
                <a:gd name="connsiteX81" fmla="*/ 3532246 w 5834929"/>
                <a:gd name="connsiteY81" fmla="*/ 5005528 h 5229765"/>
                <a:gd name="connsiteX82" fmla="*/ 3535024 w 5834929"/>
                <a:gd name="connsiteY82" fmla="*/ 5041649 h 5229765"/>
                <a:gd name="connsiteX83" fmla="*/ 3545583 w 5834929"/>
                <a:gd name="connsiteY83" fmla="*/ 5088884 h 5229765"/>
                <a:gd name="connsiteX84" fmla="*/ 3555030 w 5834929"/>
                <a:gd name="connsiteY84" fmla="*/ 5112224 h 5229765"/>
                <a:gd name="connsiteX85" fmla="*/ 3565033 w 5834929"/>
                <a:gd name="connsiteY85" fmla="*/ 5132229 h 5229765"/>
                <a:gd name="connsiteX86" fmla="*/ 3567255 w 5834929"/>
                <a:gd name="connsiteY86" fmla="*/ 5135564 h 5229765"/>
                <a:gd name="connsiteX87" fmla="*/ 3578370 w 5834929"/>
                <a:gd name="connsiteY87" fmla="*/ 5158904 h 5229765"/>
                <a:gd name="connsiteX88" fmla="*/ 3605600 w 5834929"/>
                <a:gd name="connsiteY88" fmla="*/ 5214475 h 5229765"/>
                <a:gd name="connsiteX89" fmla="*/ 3614491 w 5834929"/>
                <a:gd name="connsiteY89" fmla="*/ 5225589 h 5229765"/>
                <a:gd name="connsiteX90" fmla="*/ 3626161 w 5834929"/>
                <a:gd name="connsiteY90" fmla="*/ 5226144 h 5229765"/>
                <a:gd name="connsiteX91" fmla="*/ 5832327 w 5834929"/>
                <a:gd name="connsiteY91" fmla="*/ 5225589 h 5229765"/>
                <a:gd name="connsiteX92" fmla="*/ 5833994 w 5834929"/>
                <a:gd name="connsiteY92" fmla="*/ 3393415 h 5229765"/>
                <a:gd name="connsiteX93" fmla="*/ 1910686 w 5834929"/>
                <a:gd name="connsiteY93" fmla="*/ 1892444 h 5229765"/>
                <a:gd name="connsiteX94" fmla="*/ 1910686 w 5834929"/>
                <a:gd name="connsiteY94" fmla="*/ 1899668 h 5229765"/>
                <a:gd name="connsiteX95" fmla="*/ 1899572 w 5834929"/>
                <a:gd name="connsiteY95" fmla="*/ 1911338 h 5229765"/>
                <a:gd name="connsiteX96" fmla="*/ 1910686 w 5834929"/>
                <a:gd name="connsiteY96" fmla="*/ 1892444 h 5229765"/>
                <a:gd name="connsiteX97" fmla="*/ 2310797 w 5834929"/>
                <a:gd name="connsiteY97" fmla="*/ 3037205 h 5229765"/>
                <a:gd name="connsiteX98" fmla="*/ 1926246 w 5834929"/>
                <a:gd name="connsiteY98" fmla="*/ 3291720 h 5229765"/>
                <a:gd name="connsiteX99" fmla="*/ 1722856 w 5834929"/>
                <a:gd name="connsiteY99" fmla="*/ 3219478 h 5229765"/>
                <a:gd name="connsiteX100" fmla="*/ 1483345 w 5834929"/>
                <a:gd name="connsiteY100" fmla="*/ 3135010 h 5229765"/>
                <a:gd name="connsiteX101" fmla="*/ 1569480 w 5834929"/>
                <a:gd name="connsiteY101" fmla="*/ 3053876 h 5229765"/>
                <a:gd name="connsiteX102" fmla="*/ 2055726 w 5834929"/>
                <a:gd name="connsiteY102" fmla="*/ 2584302 h 5229765"/>
                <a:gd name="connsiteX103" fmla="*/ 2072953 w 5834929"/>
                <a:gd name="connsiteY103" fmla="*/ 2567075 h 5229765"/>
                <a:gd name="connsiteX104" fmla="*/ 2101850 w 5834929"/>
                <a:gd name="connsiteY104" fmla="*/ 2614310 h 5229765"/>
                <a:gd name="connsiteX105" fmla="*/ 2208546 w 5834929"/>
                <a:gd name="connsiteY105" fmla="*/ 2779912 h 5229765"/>
                <a:gd name="connsiteX106" fmla="*/ 2310797 w 5834929"/>
                <a:gd name="connsiteY106" fmla="*/ 3037205 h 5229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</a:cxnLst>
              <a:rect l="l" t="t" r="r" b="b"/>
              <a:pathLst>
                <a:path w="5834929" h="5229765">
                  <a:moveTo>
                    <a:pt x="5833994" y="3393415"/>
                  </a:moveTo>
                  <a:cubicBezTo>
                    <a:pt x="5785647" y="3302834"/>
                    <a:pt x="5707292" y="3182801"/>
                    <a:pt x="5657834" y="3092776"/>
                  </a:cubicBezTo>
                  <a:cubicBezTo>
                    <a:pt x="5613377" y="3011642"/>
                    <a:pt x="5608932" y="2917172"/>
                    <a:pt x="5587259" y="2828814"/>
                  </a:cubicBezTo>
                  <a:lnTo>
                    <a:pt x="5443886" y="2234761"/>
                  </a:lnTo>
                  <a:cubicBezTo>
                    <a:pt x="5396651" y="2039151"/>
                    <a:pt x="5353306" y="1836317"/>
                    <a:pt x="5299957" y="1636262"/>
                  </a:cubicBezTo>
                  <a:cubicBezTo>
                    <a:pt x="5300513" y="1631260"/>
                    <a:pt x="5301625" y="1626259"/>
                    <a:pt x="5296623" y="1622925"/>
                  </a:cubicBezTo>
                  <a:cubicBezTo>
                    <a:pt x="5220491" y="1338401"/>
                    <a:pt x="5124353" y="1059435"/>
                    <a:pt x="4969310" y="813812"/>
                  </a:cubicBezTo>
                  <a:cubicBezTo>
                    <a:pt x="4909850" y="719341"/>
                    <a:pt x="4840386" y="637652"/>
                    <a:pt x="4768699" y="553740"/>
                  </a:cubicBezTo>
                  <a:cubicBezTo>
                    <a:pt x="4456391" y="186416"/>
                    <a:pt x="3972368" y="-39758"/>
                    <a:pt x="3486122" y="5810"/>
                  </a:cubicBezTo>
                  <a:cubicBezTo>
                    <a:pt x="3296625" y="23593"/>
                    <a:pt x="3111574" y="76941"/>
                    <a:pt x="2940415" y="160853"/>
                  </a:cubicBezTo>
                  <a:cubicBezTo>
                    <a:pt x="2576426" y="338680"/>
                    <a:pt x="2229663" y="613756"/>
                    <a:pt x="2031275" y="973856"/>
                  </a:cubicBezTo>
                  <a:cubicBezTo>
                    <a:pt x="2029052" y="976635"/>
                    <a:pt x="2027385" y="979969"/>
                    <a:pt x="2025162" y="982747"/>
                  </a:cubicBezTo>
                  <a:cubicBezTo>
                    <a:pt x="2019605" y="983303"/>
                    <a:pt x="2019049" y="987749"/>
                    <a:pt x="2019605" y="992195"/>
                  </a:cubicBezTo>
                  <a:lnTo>
                    <a:pt x="2019605" y="992195"/>
                  </a:lnTo>
                  <a:lnTo>
                    <a:pt x="2019605" y="992195"/>
                  </a:lnTo>
                  <a:cubicBezTo>
                    <a:pt x="2019605" y="993306"/>
                    <a:pt x="2019605" y="993862"/>
                    <a:pt x="2020161" y="994973"/>
                  </a:cubicBezTo>
                  <a:lnTo>
                    <a:pt x="2020161" y="994973"/>
                  </a:lnTo>
                  <a:cubicBezTo>
                    <a:pt x="1991264" y="1049433"/>
                    <a:pt x="1965701" y="1106115"/>
                    <a:pt x="1944029" y="1164464"/>
                  </a:cubicBezTo>
                  <a:cubicBezTo>
                    <a:pt x="1894570" y="1297279"/>
                    <a:pt x="1869563" y="1439541"/>
                    <a:pt x="1864562" y="1581246"/>
                  </a:cubicBezTo>
                  <a:cubicBezTo>
                    <a:pt x="1862339" y="1644042"/>
                    <a:pt x="1864562" y="1707392"/>
                    <a:pt x="1870675" y="1770188"/>
                  </a:cubicBezTo>
                  <a:cubicBezTo>
                    <a:pt x="1872898" y="1790749"/>
                    <a:pt x="1901795" y="1893555"/>
                    <a:pt x="1897905" y="1914672"/>
                  </a:cubicBezTo>
                  <a:cubicBezTo>
                    <a:pt x="1864006" y="1949126"/>
                    <a:pt x="1821772" y="1981913"/>
                    <a:pt x="1789541" y="2013033"/>
                  </a:cubicBezTo>
                  <a:cubicBezTo>
                    <a:pt x="1732303" y="2068603"/>
                    <a:pt x="1673398" y="2123063"/>
                    <a:pt x="1615049" y="2177523"/>
                  </a:cubicBezTo>
                  <a:lnTo>
                    <a:pt x="1413882" y="2365908"/>
                  </a:lnTo>
                  <a:lnTo>
                    <a:pt x="1192709" y="2573188"/>
                  </a:lnTo>
                  <a:lnTo>
                    <a:pt x="1085457" y="2673771"/>
                  </a:lnTo>
                  <a:cubicBezTo>
                    <a:pt x="1025441" y="2729898"/>
                    <a:pt x="960979" y="2783802"/>
                    <a:pt x="911520" y="2849931"/>
                  </a:cubicBezTo>
                  <a:cubicBezTo>
                    <a:pt x="857061" y="2923284"/>
                    <a:pt x="842057" y="2997194"/>
                    <a:pt x="828164" y="3084996"/>
                  </a:cubicBezTo>
                  <a:cubicBezTo>
                    <a:pt x="820940" y="3133343"/>
                    <a:pt x="813160" y="3182245"/>
                    <a:pt x="805936" y="3230592"/>
                  </a:cubicBezTo>
                  <a:cubicBezTo>
                    <a:pt x="791487" y="3324507"/>
                    <a:pt x="777039" y="3418977"/>
                    <a:pt x="762590" y="3512892"/>
                  </a:cubicBezTo>
                  <a:cubicBezTo>
                    <a:pt x="727581" y="3722950"/>
                    <a:pt x="689237" y="3935231"/>
                    <a:pt x="666453" y="4146957"/>
                  </a:cubicBezTo>
                  <a:cubicBezTo>
                    <a:pt x="664230" y="4169185"/>
                    <a:pt x="658673" y="4189746"/>
                    <a:pt x="645336" y="4208085"/>
                  </a:cubicBezTo>
                  <a:cubicBezTo>
                    <a:pt x="576983" y="4302555"/>
                    <a:pt x="523635" y="4414809"/>
                    <a:pt x="463063" y="4515392"/>
                  </a:cubicBezTo>
                  <a:cubicBezTo>
                    <a:pt x="394711" y="4628201"/>
                    <a:pt x="335183" y="4740037"/>
                    <a:pt x="258006" y="4854375"/>
                  </a:cubicBezTo>
                  <a:cubicBezTo>
                    <a:pt x="180829" y="4968713"/>
                    <a:pt x="69702" y="5112882"/>
                    <a:pt x="0" y="5201420"/>
                  </a:cubicBezTo>
                  <a:cubicBezTo>
                    <a:pt x="222042" y="5237360"/>
                    <a:pt x="460166" y="5223413"/>
                    <a:pt x="590876" y="5227811"/>
                  </a:cubicBezTo>
                  <a:cubicBezTo>
                    <a:pt x="721586" y="5232209"/>
                    <a:pt x="719801" y="5227811"/>
                    <a:pt x="784263" y="5227811"/>
                  </a:cubicBezTo>
                  <a:lnTo>
                    <a:pt x="885402" y="5227811"/>
                  </a:lnTo>
                  <a:cubicBezTo>
                    <a:pt x="927080" y="5227256"/>
                    <a:pt x="925413" y="5228367"/>
                    <a:pt x="945419" y="5195025"/>
                  </a:cubicBezTo>
                  <a:cubicBezTo>
                    <a:pt x="1010437" y="5086105"/>
                    <a:pt x="1055449" y="4959404"/>
                    <a:pt x="1109353" y="4844372"/>
                  </a:cubicBezTo>
                  <a:lnTo>
                    <a:pt x="1226052" y="4593747"/>
                  </a:lnTo>
                  <a:cubicBezTo>
                    <a:pt x="1256060" y="4529841"/>
                    <a:pt x="1275510" y="4460932"/>
                    <a:pt x="1320523" y="4405361"/>
                  </a:cubicBezTo>
                  <a:cubicBezTo>
                    <a:pt x="1372759" y="4340899"/>
                    <a:pt x="1421662" y="4259210"/>
                    <a:pt x="1492792" y="4213086"/>
                  </a:cubicBezTo>
                  <a:cubicBezTo>
                    <a:pt x="1565590" y="4165295"/>
                    <a:pt x="1637833" y="4122506"/>
                    <a:pt x="1704518" y="4063045"/>
                  </a:cubicBezTo>
                  <a:cubicBezTo>
                    <a:pt x="1785096" y="3991358"/>
                    <a:pt x="1857338" y="3910780"/>
                    <a:pt x="1919577" y="3822422"/>
                  </a:cubicBezTo>
                  <a:cubicBezTo>
                    <a:pt x="1970147" y="3751291"/>
                    <a:pt x="2002378" y="3671269"/>
                    <a:pt x="2062395" y="3606807"/>
                  </a:cubicBezTo>
                  <a:cubicBezTo>
                    <a:pt x="2104629" y="3561795"/>
                    <a:pt x="2153531" y="3524006"/>
                    <a:pt x="2204100" y="3488997"/>
                  </a:cubicBezTo>
                  <a:cubicBezTo>
                    <a:pt x="2250224" y="3457321"/>
                    <a:pt x="2308018" y="3406752"/>
                    <a:pt x="2360811" y="3390636"/>
                  </a:cubicBezTo>
                  <a:cubicBezTo>
                    <a:pt x="2376370" y="3386191"/>
                    <a:pt x="2378593" y="3506224"/>
                    <a:pt x="2378593" y="3519005"/>
                  </a:cubicBezTo>
                  <a:lnTo>
                    <a:pt x="2378593" y="3580133"/>
                  </a:lnTo>
                  <a:cubicBezTo>
                    <a:pt x="2379149" y="3604584"/>
                    <a:pt x="2378037" y="3639594"/>
                    <a:pt x="2424161" y="3649041"/>
                  </a:cubicBezTo>
                  <a:cubicBezTo>
                    <a:pt x="2466395" y="3660711"/>
                    <a:pt x="2530858" y="3659599"/>
                    <a:pt x="2543639" y="3691831"/>
                  </a:cubicBezTo>
                  <a:cubicBezTo>
                    <a:pt x="2545306" y="3696276"/>
                    <a:pt x="2626995" y="3933008"/>
                    <a:pt x="2660894" y="3946346"/>
                  </a:cubicBezTo>
                  <a:cubicBezTo>
                    <a:pt x="2725912" y="3962461"/>
                    <a:pt x="2832052" y="3978021"/>
                    <a:pt x="2888179" y="3986357"/>
                  </a:cubicBezTo>
                  <a:cubicBezTo>
                    <a:pt x="2898737" y="3988024"/>
                    <a:pt x="2956531" y="3988579"/>
                    <a:pt x="2962088" y="3995803"/>
                  </a:cubicBezTo>
                  <a:cubicBezTo>
                    <a:pt x="2984872" y="4025812"/>
                    <a:pt x="2895959" y="4056376"/>
                    <a:pt x="2879843" y="4062489"/>
                  </a:cubicBezTo>
                  <a:cubicBezTo>
                    <a:pt x="2853169" y="4073047"/>
                    <a:pt x="2819271" y="4071936"/>
                    <a:pt x="2794264" y="4087496"/>
                  </a:cubicBezTo>
                  <a:cubicBezTo>
                    <a:pt x="2762588" y="4107501"/>
                    <a:pt x="2718687" y="4176409"/>
                    <a:pt x="2762588" y="4197526"/>
                  </a:cubicBezTo>
                  <a:cubicBezTo>
                    <a:pt x="2812602" y="4221977"/>
                    <a:pt x="2912074" y="4246429"/>
                    <a:pt x="2917076" y="4313669"/>
                  </a:cubicBezTo>
                  <a:cubicBezTo>
                    <a:pt x="2928190" y="4456487"/>
                    <a:pt x="2967645" y="4593191"/>
                    <a:pt x="3096014" y="4672658"/>
                  </a:cubicBezTo>
                  <a:cubicBezTo>
                    <a:pt x="3119909" y="4687662"/>
                    <a:pt x="3143805" y="4703222"/>
                    <a:pt x="3172702" y="4708223"/>
                  </a:cubicBezTo>
                  <a:cubicBezTo>
                    <a:pt x="3184372" y="4708779"/>
                    <a:pt x="3196042" y="4711558"/>
                    <a:pt x="3207156" y="4713780"/>
                  </a:cubicBezTo>
                  <a:cubicBezTo>
                    <a:pt x="3297736" y="4734341"/>
                    <a:pt x="3401099" y="4716559"/>
                    <a:pt x="3482232" y="4672102"/>
                  </a:cubicBezTo>
                  <a:cubicBezTo>
                    <a:pt x="3560031" y="4629312"/>
                    <a:pt x="3618381" y="4564850"/>
                    <a:pt x="3712296" y="4593191"/>
                  </a:cubicBezTo>
                  <a:cubicBezTo>
                    <a:pt x="3709517" y="4589857"/>
                    <a:pt x="3706739" y="4585967"/>
                    <a:pt x="3705627" y="4581521"/>
                  </a:cubicBezTo>
                  <a:cubicBezTo>
                    <a:pt x="3707850" y="4585411"/>
                    <a:pt x="3710073" y="4589301"/>
                    <a:pt x="3712851" y="4593191"/>
                  </a:cubicBezTo>
                  <a:lnTo>
                    <a:pt x="3712296" y="4593191"/>
                  </a:lnTo>
                  <a:lnTo>
                    <a:pt x="3713407" y="4594303"/>
                  </a:lnTo>
                  <a:cubicBezTo>
                    <a:pt x="3715074" y="4597081"/>
                    <a:pt x="3716741" y="4599860"/>
                    <a:pt x="3718408" y="4603194"/>
                  </a:cubicBezTo>
                  <a:cubicBezTo>
                    <a:pt x="3720631" y="4607640"/>
                    <a:pt x="3725633" y="4618754"/>
                    <a:pt x="3717853" y="4626534"/>
                  </a:cubicBezTo>
                  <a:lnTo>
                    <a:pt x="3716185" y="4628201"/>
                  </a:lnTo>
                  <a:cubicBezTo>
                    <a:pt x="3713407" y="4642094"/>
                    <a:pt x="3719520" y="4656542"/>
                    <a:pt x="3713407" y="4670435"/>
                  </a:cubicBezTo>
                  <a:cubicBezTo>
                    <a:pt x="3707850" y="4694330"/>
                    <a:pt x="3695625" y="4714336"/>
                    <a:pt x="3677842" y="4731563"/>
                  </a:cubicBezTo>
                  <a:cubicBezTo>
                    <a:pt x="3656169" y="4752680"/>
                    <a:pt x="3636164" y="4775464"/>
                    <a:pt x="3615602" y="4797692"/>
                  </a:cubicBezTo>
                  <a:cubicBezTo>
                    <a:pt x="3610045" y="4806584"/>
                    <a:pt x="3602265" y="4814364"/>
                    <a:pt x="3595597" y="4822699"/>
                  </a:cubicBezTo>
                  <a:cubicBezTo>
                    <a:pt x="3594485" y="4823811"/>
                    <a:pt x="3593929" y="4824922"/>
                    <a:pt x="3592818" y="4826034"/>
                  </a:cubicBezTo>
                  <a:cubicBezTo>
                    <a:pt x="3589484" y="4832702"/>
                    <a:pt x="3584483" y="4837703"/>
                    <a:pt x="3579481" y="4843260"/>
                  </a:cubicBezTo>
                  <a:cubicBezTo>
                    <a:pt x="3576703" y="4847150"/>
                    <a:pt x="3574480" y="4851596"/>
                    <a:pt x="3573924" y="4856598"/>
                  </a:cubicBezTo>
                  <a:cubicBezTo>
                    <a:pt x="3573368" y="4861599"/>
                    <a:pt x="3574480" y="4866600"/>
                    <a:pt x="3570590" y="4870490"/>
                  </a:cubicBezTo>
                  <a:cubicBezTo>
                    <a:pt x="3561143" y="4880493"/>
                    <a:pt x="3558364" y="4893274"/>
                    <a:pt x="3555030" y="4906056"/>
                  </a:cubicBezTo>
                  <a:cubicBezTo>
                    <a:pt x="3548362" y="4930507"/>
                    <a:pt x="3537247" y="4953291"/>
                    <a:pt x="3533913" y="4978854"/>
                  </a:cubicBezTo>
                  <a:cubicBezTo>
                    <a:pt x="3533357" y="4987745"/>
                    <a:pt x="3535024" y="4996636"/>
                    <a:pt x="3532246" y="5005528"/>
                  </a:cubicBezTo>
                  <a:cubicBezTo>
                    <a:pt x="3532801" y="5017753"/>
                    <a:pt x="3532801" y="5029979"/>
                    <a:pt x="3535024" y="5041649"/>
                  </a:cubicBezTo>
                  <a:cubicBezTo>
                    <a:pt x="3539470" y="5057208"/>
                    <a:pt x="3545583" y="5072213"/>
                    <a:pt x="3545583" y="5088884"/>
                  </a:cubicBezTo>
                  <a:cubicBezTo>
                    <a:pt x="3546139" y="5097776"/>
                    <a:pt x="3548917" y="5105555"/>
                    <a:pt x="3555030" y="5112224"/>
                  </a:cubicBezTo>
                  <a:cubicBezTo>
                    <a:pt x="3563365" y="5116669"/>
                    <a:pt x="3562810" y="5125005"/>
                    <a:pt x="3565033" y="5132229"/>
                  </a:cubicBezTo>
                  <a:cubicBezTo>
                    <a:pt x="3565588" y="5133341"/>
                    <a:pt x="3566700" y="5134452"/>
                    <a:pt x="3567255" y="5135564"/>
                  </a:cubicBezTo>
                  <a:cubicBezTo>
                    <a:pt x="3575591" y="5141121"/>
                    <a:pt x="3574480" y="5151124"/>
                    <a:pt x="3578370" y="5158904"/>
                  </a:cubicBezTo>
                  <a:cubicBezTo>
                    <a:pt x="3587261" y="5177242"/>
                    <a:pt x="3597819" y="5195580"/>
                    <a:pt x="3605600" y="5214475"/>
                  </a:cubicBezTo>
                  <a:cubicBezTo>
                    <a:pt x="3608378" y="5218364"/>
                    <a:pt x="3610601" y="5222810"/>
                    <a:pt x="3614491" y="5225589"/>
                  </a:cubicBezTo>
                  <a:cubicBezTo>
                    <a:pt x="3618381" y="5225589"/>
                    <a:pt x="3622271" y="5226144"/>
                    <a:pt x="3626161" y="5226144"/>
                  </a:cubicBezTo>
                  <a:lnTo>
                    <a:pt x="5832327" y="5225589"/>
                  </a:lnTo>
                  <a:cubicBezTo>
                    <a:pt x="5833994" y="4887162"/>
                    <a:pt x="5836217" y="3519005"/>
                    <a:pt x="5833994" y="3393415"/>
                  </a:cubicBezTo>
                  <a:close/>
                  <a:moveTo>
                    <a:pt x="1910686" y="1892444"/>
                  </a:moveTo>
                  <a:lnTo>
                    <a:pt x="1910686" y="1899668"/>
                  </a:lnTo>
                  <a:cubicBezTo>
                    <a:pt x="1907352" y="1903558"/>
                    <a:pt x="1903462" y="1907448"/>
                    <a:pt x="1899572" y="1911338"/>
                  </a:cubicBezTo>
                  <a:cubicBezTo>
                    <a:pt x="1903462" y="1905225"/>
                    <a:pt x="1906796" y="1898557"/>
                    <a:pt x="1910686" y="1892444"/>
                  </a:cubicBezTo>
                  <a:close/>
                  <a:moveTo>
                    <a:pt x="2310797" y="3037205"/>
                  </a:moveTo>
                  <a:cubicBezTo>
                    <a:pt x="2279677" y="3085552"/>
                    <a:pt x="1973481" y="3294499"/>
                    <a:pt x="1926246" y="3291720"/>
                  </a:cubicBezTo>
                  <a:cubicBezTo>
                    <a:pt x="1921800" y="3291720"/>
                    <a:pt x="1760644" y="3232815"/>
                    <a:pt x="1722856" y="3219478"/>
                  </a:cubicBezTo>
                  <a:cubicBezTo>
                    <a:pt x="1643390" y="3191692"/>
                    <a:pt x="1562256" y="3165018"/>
                    <a:pt x="1483345" y="3135010"/>
                  </a:cubicBezTo>
                  <a:cubicBezTo>
                    <a:pt x="1500572" y="3104446"/>
                    <a:pt x="1542806" y="3077772"/>
                    <a:pt x="1569480" y="3053876"/>
                  </a:cubicBezTo>
                  <a:cubicBezTo>
                    <a:pt x="1622828" y="3006085"/>
                    <a:pt x="2054615" y="2585413"/>
                    <a:pt x="2055726" y="2584302"/>
                  </a:cubicBezTo>
                  <a:cubicBezTo>
                    <a:pt x="2062950" y="2580412"/>
                    <a:pt x="2065173" y="2570965"/>
                    <a:pt x="2072953" y="2567075"/>
                  </a:cubicBezTo>
                  <a:cubicBezTo>
                    <a:pt x="2082956" y="2583190"/>
                    <a:pt x="2092403" y="2598750"/>
                    <a:pt x="2101850" y="2614310"/>
                  </a:cubicBezTo>
                  <a:cubicBezTo>
                    <a:pt x="2136304" y="2670437"/>
                    <a:pt x="2176871" y="2722118"/>
                    <a:pt x="2208546" y="2779912"/>
                  </a:cubicBezTo>
                  <a:cubicBezTo>
                    <a:pt x="2246890" y="2851598"/>
                    <a:pt x="2313575" y="3032759"/>
                    <a:pt x="2310797" y="3037205"/>
                  </a:cubicBezTo>
                  <a:close/>
                </a:path>
              </a:pathLst>
            </a:custGeom>
            <a:solidFill>
              <a:srgbClr val="FBCA87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1" name="Freeform: Shape 310">
              <a:extLst>
                <a:ext uri="{FF2B5EF4-FFF2-40B4-BE49-F238E27FC236}">
                  <a16:creationId xmlns:a16="http://schemas.microsoft.com/office/drawing/2014/main" id="{A3F7FF31-2213-427E-A694-F9788B0AC01C}"/>
                </a:ext>
              </a:extLst>
            </p:cNvPr>
            <p:cNvSpPr/>
            <p:nvPr/>
          </p:nvSpPr>
          <p:spPr>
            <a:xfrm>
              <a:off x="1682872" y="1632340"/>
              <a:ext cx="3996713" cy="4328746"/>
            </a:xfrm>
            <a:custGeom>
              <a:avLst/>
              <a:gdLst>
                <a:gd name="connsiteX0" fmla="*/ 3451328 w 3971471"/>
                <a:gd name="connsiteY0" fmla="*/ 4111380 h 4333107"/>
                <a:gd name="connsiteX1" fmla="*/ 3020653 w 3971471"/>
                <a:gd name="connsiteY1" fmla="*/ 3294487 h 4333107"/>
                <a:gd name="connsiteX2" fmla="*/ 3006760 w 3971471"/>
                <a:gd name="connsiteY2" fmla="*/ 3036083 h 4333107"/>
                <a:gd name="connsiteX3" fmla="*/ 3042325 w 3971471"/>
                <a:gd name="connsiteY3" fmla="*/ 2802129 h 4333107"/>
                <a:gd name="connsiteX4" fmla="*/ 3130127 w 3971471"/>
                <a:gd name="connsiteY4" fmla="*/ 2630970 h 4333107"/>
                <a:gd name="connsiteX5" fmla="*/ 3270722 w 3971471"/>
                <a:gd name="connsiteY5" fmla="*/ 2130832 h 4333107"/>
                <a:gd name="connsiteX6" fmla="*/ 3181809 w 3971471"/>
                <a:gd name="connsiteY6" fmla="*/ 1930776 h 4333107"/>
                <a:gd name="connsiteX7" fmla="*/ 3014540 w 3971471"/>
                <a:gd name="connsiteY7" fmla="*/ 1831860 h 4333107"/>
                <a:gd name="connsiteX8" fmla="*/ 2837824 w 3971471"/>
                <a:gd name="connsiteY8" fmla="*/ 2013577 h 4333107"/>
                <a:gd name="connsiteX9" fmla="*/ 2677224 w 3971471"/>
                <a:gd name="connsiteY9" fmla="*/ 2324219 h 4333107"/>
                <a:gd name="connsiteX10" fmla="*/ 2576641 w 3971471"/>
                <a:gd name="connsiteY10" fmla="*/ 2447031 h 4333107"/>
                <a:gd name="connsiteX11" fmla="*/ 2368806 w 3971471"/>
                <a:gd name="connsiteY11" fmla="*/ 2469259 h 4333107"/>
                <a:gd name="connsiteX12" fmla="*/ 2297119 w 3971471"/>
                <a:gd name="connsiteY12" fmla="*/ 2417022 h 4333107"/>
                <a:gd name="connsiteX13" fmla="*/ 2005927 w 3971471"/>
                <a:gd name="connsiteY13" fmla="*/ 2163063 h 4333107"/>
                <a:gd name="connsiteX14" fmla="*/ 1709179 w 3971471"/>
                <a:gd name="connsiteY14" fmla="*/ 1927998 h 4333107"/>
                <a:gd name="connsiteX15" fmla="*/ 805595 w 3971471"/>
                <a:gd name="connsiteY15" fmla="*/ 1613466 h 4333107"/>
                <a:gd name="connsiteX16" fmla="*/ 33715 w 3971471"/>
                <a:gd name="connsiteY16" fmla="*/ 1916884 h 4333107"/>
                <a:gd name="connsiteX17" fmla="*/ 7041 w 3971471"/>
                <a:gd name="connsiteY17" fmla="*/ 1769621 h 4333107"/>
                <a:gd name="connsiteX18" fmla="*/ 928 w 3971471"/>
                <a:gd name="connsiteY18" fmla="*/ 1580680 h 4333107"/>
                <a:gd name="connsiteX19" fmla="*/ 80395 w 3971471"/>
                <a:gd name="connsiteY19" fmla="*/ 1163898 h 4333107"/>
                <a:gd name="connsiteX20" fmla="*/ 1076782 w 3971471"/>
                <a:gd name="connsiteY20" fmla="*/ 160842 h 4333107"/>
                <a:gd name="connsiteX21" fmla="*/ 1622488 w 3971471"/>
                <a:gd name="connsiteY21" fmla="*/ 5799 h 4333107"/>
                <a:gd name="connsiteX22" fmla="*/ 2905621 w 3971471"/>
                <a:gd name="connsiteY22" fmla="*/ 553729 h 4333107"/>
                <a:gd name="connsiteX23" fmla="*/ 3106232 w 3971471"/>
                <a:gd name="connsiteY23" fmla="*/ 813801 h 4333107"/>
                <a:gd name="connsiteX24" fmla="*/ 3580808 w 3971471"/>
                <a:gd name="connsiteY24" fmla="*/ 2234194 h 4333107"/>
                <a:gd name="connsiteX25" fmla="*/ 3724181 w 3971471"/>
                <a:gd name="connsiteY25" fmla="*/ 2828247 h 4333107"/>
                <a:gd name="connsiteX26" fmla="*/ 3807537 w 3971471"/>
                <a:gd name="connsiteY26" fmla="*/ 3115549 h 4333107"/>
                <a:gd name="connsiteX27" fmla="*/ 3970360 w 3971471"/>
                <a:gd name="connsiteY27" fmla="*/ 3392848 h 4333107"/>
                <a:gd name="connsiteX28" fmla="*/ 3971472 w 3971471"/>
                <a:gd name="connsiteY28" fmla="*/ 4333108 h 4333107"/>
                <a:gd name="connsiteX29" fmla="*/ 3857551 w 3971471"/>
                <a:gd name="connsiteY29" fmla="*/ 4289207 h 4333107"/>
                <a:gd name="connsiteX30" fmla="*/ 3451328 w 3971471"/>
                <a:gd name="connsiteY30" fmla="*/ 4111380 h 4333107"/>
                <a:gd name="connsiteX0" fmla="*/ 3451328 w 3971472"/>
                <a:gd name="connsiteY0" fmla="*/ 4111380 h 4333108"/>
                <a:gd name="connsiteX1" fmla="*/ 3020653 w 3971472"/>
                <a:gd name="connsiteY1" fmla="*/ 3294487 h 4333108"/>
                <a:gd name="connsiteX2" fmla="*/ 3006760 w 3971472"/>
                <a:gd name="connsiteY2" fmla="*/ 3036083 h 4333108"/>
                <a:gd name="connsiteX3" fmla="*/ 3042325 w 3971472"/>
                <a:gd name="connsiteY3" fmla="*/ 2802129 h 4333108"/>
                <a:gd name="connsiteX4" fmla="*/ 3130127 w 3971472"/>
                <a:gd name="connsiteY4" fmla="*/ 2630970 h 4333108"/>
                <a:gd name="connsiteX5" fmla="*/ 3270722 w 3971472"/>
                <a:gd name="connsiteY5" fmla="*/ 2130832 h 4333108"/>
                <a:gd name="connsiteX6" fmla="*/ 3181809 w 3971472"/>
                <a:gd name="connsiteY6" fmla="*/ 1930776 h 4333108"/>
                <a:gd name="connsiteX7" fmla="*/ 3014540 w 3971472"/>
                <a:gd name="connsiteY7" fmla="*/ 1831860 h 4333108"/>
                <a:gd name="connsiteX8" fmla="*/ 2837824 w 3971472"/>
                <a:gd name="connsiteY8" fmla="*/ 2013577 h 4333108"/>
                <a:gd name="connsiteX9" fmla="*/ 2677224 w 3971472"/>
                <a:gd name="connsiteY9" fmla="*/ 2324219 h 4333108"/>
                <a:gd name="connsiteX10" fmla="*/ 2576641 w 3971472"/>
                <a:gd name="connsiteY10" fmla="*/ 2447031 h 4333108"/>
                <a:gd name="connsiteX11" fmla="*/ 2368806 w 3971472"/>
                <a:gd name="connsiteY11" fmla="*/ 2469259 h 4333108"/>
                <a:gd name="connsiteX12" fmla="*/ 2297119 w 3971472"/>
                <a:gd name="connsiteY12" fmla="*/ 2417022 h 4333108"/>
                <a:gd name="connsiteX13" fmla="*/ 2005927 w 3971472"/>
                <a:gd name="connsiteY13" fmla="*/ 2163063 h 4333108"/>
                <a:gd name="connsiteX14" fmla="*/ 1709179 w 3971472"/>
                <a:gd name="connsiteY14" fmla="*/ 1927998 h 4333108"/>
                <a:gd name="connsiteX15" fmla="*/ 805595 w 3971472"/>
                <a:gd name="connsiteY15" fmla="*/ 1613466 h 4333108"/>
                <a:gd name="connsiteX16" fmla="*/ 33715 w 3971472"/>
                <a:gd name="connsiteY16" fmla="*/ 1916884 h 4333108"/>
                <a:gd name="connsiteX17" fmla="*/ 7041 w 3971472"/>
                <a:gd name="connsiteY17" fmla="*/ 1769621 h 4333108"/>
                <a:gd name="connsiteX18" fmla="*/ 928 w 3971472"/>
                <a:gd name="connsiteY18" fmla="*/ 1580680 h 4333108"/>
                <a:gd name="connsiteX19" fmla="*/ 80395 w 3971472"/>
                <a:gd name="connsiteY19" fmla="*/ 1163898 h 4333108"/>
                <a:gd name="connsiteX20" fmla="*/ 1076782 w 3971472"/>
                <a:gd name="connsiteY20" fmla="*/ 160842 h 4333108"/>
                <a:gd name="connsiteX21" fmla="*/ 1622488 w 3971472"/>
                <a:gd name="connsiteY21" fmla="*/ 5799 h 4333108"/>
                <a:gd name="connsiteX22" fmla="*/ 2905621 w 3971472"/>
                <a:gd name="connsiteY22" fmla="*/ 553729 h 4333108"/>
                <a:gd name="connsiteX23" fmla="*/ 3106232 w 3971472"/>
                <a:gd name="connsiteY23" fmla="*/ 813801 h 4333108"/>
                <a:gd name="connsiteX24" fmla="*/ 3721073 w 3971472"/>
                <a:gd name="connsiteY24" fmla="*/ 2304326 h 4333108"/>
                <a:gd name="connsiteX25" fmla="*/ 3724181 w 3971472"/>
                <a:gd name="connsiteY25" fmla="*/ 2828247 h 4333108"/>
                <a:gd name="connsiteX26" fmla="*/ 3807537 w 3971472"/>
                <a:gd name="connsiteY26" fmla="*/ 3115549 h 4333108"/>
                <a:gd name="connsiteX27" fmla="*/ 3970360 w 3971472"/>
                <a:gd name="connsiteY27" fmla="*/ 3392848 h 4333108"/>
                <a:gd name="connsiteX28" fmla="*/ 3971472 w 3971472"/>
                <a:gd name="connsiteY28" fmla="*/ 4333108 h 4333108"/>
                <a:gd name="connsiteX29" fmla="*/ 3857551 w 3971472"/>
                <a:gd name="connsiteY29" fmla="*/ 4289207 h 4333108"/>
                <a:gd name="connsiteX30" fmla="*/ 3451328 w 3971472"/>
                <a:gd name="connsiteY30" fmla="*/ 4111380 h 4333108"/>
                <a:gd name="connsiteX0" fmla="*/ 3451328 w 3971472"/>
                <a:gd name="connsiteY0" fmla="*/ 4111380 h 4333108"/>
                <a:gd name="connsiteX1" fmla="*/ 3020653 w 3971472"/>
                <a:gd name="connsiteY1" fmla="*/ 3294487 h 4333108"/>
                <a:gd name="connsiteX2" fmla="*/ 3006760 w 3971472"/>
                <a:gd name="connsiteY2" fmla="*/ 3036083 h 4333108"/>
                <a:gd name="connsiteX3" fmla="*/ 3042325 w 3971472"/>
                <a:gd name="connsiteY3" fmla="*/ 2802129 h 4333108"/>
                <a:gd name="connsiteX4" fmla="*/ 3130127 w 3971472"/>
                <a:gd name="connsiteY4" fmla="*/ 2630970 h 4333108"/>
                <a:gd name="connsiteX5" fmla="*/ 3270722 w 3971472"/>
                <a:gd name="connsiteY5" fmla="*/ 2130832 h 4333108"/>
                <a:gd name="connsiteX6" fmla="*/ 3181809 w 3971472"/>
                <a:gd name="connsiteY6" fmla="*/ 1930776 h 4333108"/>
                <a:gd name="connsiteX7" fmla="*/ 3014540 w 3971472"/>
                <a:gd name="connsiteY7" fmla="*/ 1831860 h 4333108"/>
                <a:gd name="connsiteX8" fmla="*/ 2837824 w 3971472"/>
                <a:gd name="connsiteY8" fmla="*/ 2013577 h 4333108"/>
                <a:gd name="connsiteX9" fmla="*/ 2677224 w 3971472"/>
                <a:gd name="connsiteY9" fmla="*/ 2324219 h 4333108"/>
                <a:gd name="connsiteX10" fmla="*/ 2576641 w 3971472"/>
                <a:gd name="connsiteY10" fmla="*/ 2447031 h 4333108"/>
                <a:gd name="connsiteX11" fmla="*/ 2368806 w 3971472"/>
                <a:gd name="connsiteY11" fmla="*/ 2469259 h 4333108"/>
                <a:gd name="connsiteX12" fmla="*/ 2297119 w 3971472"/>
                <a:gd name="connsiteY12" fmla="*/ 2417022 h 4333108"/>
                <a:gd name="connsiteX13" fmla="*/ 2005927 w 3971472"/>
                <a:gd name="connsiteY13" fmla="*/ 2163063 h 4333108"/>
                <a:gd name="connsiteX14" fmla="*/ 1709179 w 3971472"/>
                <a:gd name="connsiteY14" fmla="*/ 1927998 h 4333108"/>
                <a:gd name="connsiteX15" fmla="*/ 805595 w 3971472"/>
                <a:gd name="connsiteY15" fmla="*/ 1613466 h 4333108"/>
                <a:gd name="connsiteX16" fmla="*/ 33715 w 3971472"/>
                <a:gd name="connsiteY16" fmla="*/ 1916884 h 4333108"/>
                <a:gd name="connsiteX17" fmla="*/ 7041 w 3971472"/>
                <a:gd name="connsiteY17" fmla="*/ 1769621 h 4333108"/>
                <a:gd name="connsiteX18" fmla="*/ 928 w 3971472"/>
                <a:gd name="connsiteY18" fmla="*/ 1580680 h 4333108"/>
                <a:gd name="connsiteX19" fmla="*/ 80395 w 3971472"/>
                <a:gd name="connsiteY19" fmla="*/ 1163898 h 4333108"/>
                <a:gd name="connsiteX20" fmla="*/ 1076782 w 3971472"/>
                <a:gd name="connsiteY20" fmla="*/ 160842 h 4333108"/>
                <a:gd name="connsiteX21" fmla="*/ 1622488 w 3971472"/>
                <a:gd name="connsiteY21" fmla="*/ 5799 h 4333108"/>
                <a:gd name="connsiteX22" fmla="*/ 2905621 w 3971472"/>
                <a:gd name="connsiteY22" fmla="*/ 553729 h 4333108"/>
                <a:gd name="connsiteX23" fmla="*/ 3106232 w 3971472"/>
                <a:gd name="connsiteY23" fmla="*/ 813801 h 4333108"/>
                <a:gd name="connsiteX24" fmla="*/ 3721073 w 3971472"/>
                <a:gd name="connsiteY24" fmla="*/ 2304326 h 4333108"/>
                <a:gd name="connsiteX25" fmla="*/ 3689115 w 3971472"/>
                <a:gd name="connsiteY25" fmla="*/ 2863313 h 4333108"/>
                <a:gd name="connsiteX26" fmla="*/ 3807537 w 3971472"/>
                <a:gd name="connsiteY26" fmla="*/ 3115549 h 4333108"/>
                <a:gd name="connsiteX27" fmla="*/ 3970360 w 3971472"/>
                <a:gd name="connsiteY27" fmla="*/ 3392848 h 4333108"/>
                <a:gd name="connsiteX28" fmla="*/ 3971472 w 3971472"/>
                <a:gd name="connsiteY28" fmla="*/ 4333108 h 4333108"/>
                <a:gd name="connsiteX29" fmla="*/ 3857551 w 3971472"/>
                <a:gd name="connsiteY29" fmla="*/ 4289207 h 4333108"/>
                <a:gd name="connsiteX30" fmla="*/ 3451328 w 3971472"/>
                <a:gd name="connsiteY30" fmla="*/ 4111380 h 4333108"/>
                <a:gd name="connsiteX0" fmla="*/ 3451328 w 3971472"/>
                <a:gd name="connsiteY0" fmla="*/ 4111380 h 4333108"/>
                <a:gd name="connsiteX1" fmla="*/ 3020653 w 3971472"/>
                <a:gd name="connsiteY1" fmla="*/ 3294487 h 4333108"/>
                <a:gd name="connsiteX2" fmla="*/ 3006760 w 3971472"/>
                <a:gd name="connsiteY2" fmla="*/ 3036083 h 4333108"/>
                <a:gd name="connsiteX3" fmla="*/ 3042325 w 3971472"/>
                <a:gd name="connsiteY3" fmla="*/ 2802129 h 4333108"/>
                <a:gd name="connsiteX4" fmla="*/ 3130127 w 3971472"/>
                <a:gd name="connsiteY4" fmla="*/ 2630970 h 4333108"/>
                <a:gd name="connsiteX5" fmla="*/ 3270722 w 3971472"/>
                <a:gd name="connsiteY5" fmla="*/ 2130832 h 4333108"/>
                <a:gd name="connsiteX6" fmla="*/ 3181809 w 3971472"/>
                <a:gd name="connsiteY6" fmla="*/ 1930776 h 4333108"/>
                <a:gd name="connsiteX7" fmla="*/ 3014540 w 3971472"/>
                <a:gd name="connsiteY7" fmla="*/ 1831860 h 4333108"/>
                <a:gd name="connsiteX8" fmla="*/ 2837824 w 3971472"/>
                <a:gd name="connsiteY8" fmla="*/ 2013577 h 4333108"/>
                <a:gd name="connsiteX9" fmla="*/ 2677224 w 3971472"/>
                <a:gd name="connsiteY9" fmla="*/ 2324219 h 4333108"/>
                <a:gd name="connsiteX10" fmla="*/ 2576641 w 3971472"/>
                <a:gd name="connsiteY10" fmla="*/ 2447031 h 4333108"/>
                <a:gd name="connsiteX11" fmla="*/ 2368806 w 3971472"/>
                <a:gd name="connsiteY11" fmla="*/ 2469259 h 4333108"/>
                <a:gd name="connsiteX12" fmla="*/ 2297119 w 3971472"/>
                <a:gd name="connsiteY12" fmla="*/ 2417022 h 4333108"/>
                <a:gd name="connsiteX13" fmla="*/ 2005927 w 3971472"/>
                <a:gd name="connsiteY13" fmla="*/ 2163063 h 4333108"/>
                <a:gd name="connsiteX14" fmla="*/ 1709179 w 3971472"/>
                <a:gd name="connsiteY14" fmla="*/ 1927998 h 4333108"/>
                <a:gd name="connsiteX15" fmla="*/ 805595 w 3971472"/>
                <a:gd name="connsiteY15" fmla="*/ 1613466 h 4333108"/>
                <a:gd name="connsiteX16" fmla="*/ 33715 w 3971472"/>
                <a:gd name="connsiteY16" fmla="*/ 1916884 h 4333108"/>
                <a:gd name="connsiteX17" fmla="*/ 7041 w 3971472"/>
                <a:gd name="connsiteY17" fmla="*/ 1769621 h 4333108"/>
                <a:gd name="connsiteX18" fmla="*/ 928 w 3971472"/>
                <a:gd name="connsiteY18" fmla="*/ 1580680 h 4333108"/>
                <a:gd name="connsiteX19" fmla="*/ 80395 w 3971472"/>
                <a:gd name="connsiteY19" fmla="*/ 1163898 h 4333108"/>
                <a:gd name="connsiteX20" fmla="*/ 1076782 w 3971472"/>
                <a:gd name="connsiteY20" fmla="*/ 160842 h 4333108"/>
                <a:gd name="connsiteX21" fmla="*/ 1622488 w 3971472"/>
                <a:gd name="connsiteY21" fmla="*/ 5799 h 4333108"/>
                <a:gd name="connsiteX22" fmla="*/ 2905621 w 3971472"/>
                <a:gd name="connsiteY22" fmla="*/ 553729 h 4333108"/>
                <a:gd name="connsiteX23" fmla="*/ 3106232 w 3971472"/>
                <a:gd name="connsiteY23" fmla="*/ 813801 h 4333108"/>
                <a:gd name="connsiteX24" fmla="*/ 3721073 w 3971472"/>
                <a:gd name="connsiteY24" fmla="*/ 2304326 h 4333108"/>
                <a:gd name="connsiteX25" fmla="*/ 3689115 w 3971472"/>
                <a:gd name="connsiteY25" fmla="*/ 2863313 h 4333108"/>
                <a:gd name="connsiteX26" fmla="*/ 3947802 w 3971472"/>
                <a:gd name="connsiteY26" fmla="*/ 3115549 h 4333108"/>
                <a:gd name="connsiteX27" fmla="*/ 3970360 w 3971472"/>
                <a:gd name="connsiteY27" fmla="*/ 3392848 h 4333108"/>
                <a:gd name="connsiteX28" fmla="*/ 3971472 w 3971472"/>
                <a:gd name="connsiteY28" fmla="*/ 4333108 h 4333108"/>
                <a:gd name="connsiteX29" fmla="*/ 3857551 w 3971472"/>
                <a:gd name="connsiteY29" fmla="*/ 4289207 h 4333108"/>
                <a:gd name="connsiteX30" fmla="*/ 3451328 w 3971472"/>
                <a:gd name="connsiteY30" fmla="*/ 4111380 h 4333108"/>
                <a:gd name="connsiteX0" fmla="*/ 3451328 w 3971472"/>
                <a:gd name="connsiteY0" fmla="*/ 4111380 h 4333108"/>
                <a:gd name="connsiteX1" fmla="*/ 3020653 w 3971472"/>
                <a:gd name="connsiteY1" fmla="*/ 3294487 h 4333108"/>
                <a:gd name="connsiteX2" fmla="*/ 3006760 w 3971472"/>
                <a:gd name="connsiteY2" fmla="*/ 3036083 h 4333108"/>
                <a:gd name="connsiteX3" fmla="*/ 3042325 w 3971472"/>
                <a:gd name="connsiteY3" fmla="*/ 2802129 h 4333108"/>
                <a:gd name="connsiteX4" fmla="*/ 3130127 w 3971472"/>
                <a:gd name="connsiteY4" fmla="*/ 2630970 h 4333108"/>
                <a:gd name="connsiteX5" fmla="*/ 3270722 w 3971472"/>
                <a:gd name="connsiteY5" fmla="*/ 2130832 h 4333108"/>
                <a:gd name="connsiteX6" fmla="*/ 3181809 w 3971472"/>
                <a:gd name="connsiteY6" fmla="*/ 1930776 h 4333108"/>
                <a:gd name="connsiteX7" fmla="*/ 3014540 w 3971472"/>
                <a:gd name="connsiteY7" fmla="*/ 1831860 h 4333108"/>
                <a:gd name="connsiteX8" fmla="*/ 2837824 w 3971472"/>
                <a:gd name="connsiteY8" fmla="*/ 2013577 h 4333108"/>
                <a:gd name="connsiteX9" fmla="*/ 2677224 w 3971472"/>
                <a:gd name="connsiteY9" fmla="*/ 2324219 h 4333108"/>
                <a:gd name="connsiteX10" fmla="*/ 2576641 w 3971472"/>
                <a:gd name="connsiteY10" fmla="*/ 2447031 h 4333108"/>
                <a:gd name="connsiteX11" fmla="*/ 2368806 w 3971472"/>
                <a:gd name="connsiteY11" fmla="*/ 2469259 h 4333108"/>
                <a:gd name="connsiteX12" fmla="*/ 2297119 w 3971472"/>
                <a:gd name="connsiteY12" fmla="*/ 2417022 h 4333108"/>
                <a:gd name="connsiteX13" fmla="*/ 2005927 w 3971472"/>
                <a:gd name="connsiteY13" fmla="*/ 2163063 h 4333108"/>
                <a:gd name="connsiteX14" fmla="*/ 1709179 w 3971472"/>
                <a:gd name="connsiteY14" fmla="*/ 1927998 h 4333108"/>
                <a:gd name="connsiteX15" fmla="*/ 805595 w 3971472"/>
                <a:gd name="connsiteY15" fmla="*/ 1613466 h 4333108"/>
                <a:gd name="connsiteX16" fmla="*/ 33715 w 3971472"/>
                <a:gd name="connsiteY16" fmla="*/ 1916884 h 4333108"/>
                <a:gd name="connsiteX17" fmla="*/ 7041 w 3971472"/>
                <a:gd name="connsiteY17" fmla="*/ 1769621 h 4333108"/>
                <a:gd name="connsiteX18" fmla="*/ 928 w 3971472"/>
                <a:gd name="connsiteY18" fmla="*/ 1580680 h 4333108"/>
                <a:gd name="connsiteX19" fmla="*/ 80395 w 3971472"/>
                <a:gd name="connsiteY19" fmla="*/ 1163898 h 4333108"/>
                <a:gd name="connsiteX20" fmla="*/ 1076782 w 3971472"/>
                <a:gd name="connsiteY20" fmla="*/ 160842 h 4333108"/>
                <a:gd name="connsiteX21" fmla="*/ 1622488 w 3971472"/>
                <a:gd name="connsiteY21" fmla="*/ 5799 h 4333108"/>
                <a:gd name="connsiteX22" fmla="*/ 2905621 w 3971472"/>
                <a:gd name="connsiteY22" fmla="*/ 553729 h 4333108"/>
                <a:gd name="connsiteX23" fmla="*/ 3106232 w 3971472"/>
                <a:gd name="connsiteY23" fmla="*/ 813801 h 4333108"/>
                <a:gd name="connsiteX24" fmla="*/ 3835039 w 3971472"/>
                <a:gd name="connsiteY24" fmla="*/ 2190362 h 4333108"/>
                <a:gd name="connsiteX25" fmla="*/ 3689115 w 3971472"/>
                <a:gd name="connsiteY25" fmla="*/ 2863313 h 4333108"/>
                <a:gd name="connsiteX26" fmla="*/ 3947802 w 3971472"/>
                <a:gd name="connsiteY26" fmla="*/ 3115549 h 4333108"/>
                <a:gd name="connsiteX27" fmla="*/ 3970360 w 3971472"/>
                <a:gd name="connsiteY27" fmla="*/ 3392848 h 4333108"/>
                <a:gd name="connsiteX28" fmla="*/ 3971472 w 3971472"/>
                <a:gd name="connsiteY28" fmla="*/ 4333108 h 4333108"/>
                <a:gd name="connsiteX29" fmla="*/ 3857551 w 3971472"/>
                <a:gd name="connsiteY29" fmla="*/ 4289207 h 4333108"/>
                <a:gd name="connsiteX30" fmla="*/ 3451328 w 3971472"/>
                <a:gd name="connsiteY30" fmla="*/ 4111380 h 4333108"/>
                <a:gd name="connsiteX0" fmla="*/ 3451328 w 3971472"/>
                <a:gd name="connsiteY0" fmla="*/ 4111380 h 4333108"/>
                <a:gd name="connsiteX1" fmla="*/ 3020653 w 3971472"/>
                <a:gd name="connsiteY1" fmla="*/ 3294487 h 4333108"/>
                <a:gd name="connsiteX2" fmla="*/ 3006760 w 3971472"/>
                <a:gd name="connsiteY2" fmla="*/ 3036083 h 4333108"/>
                <a:gd name="connsiteX3" fmla="*/ 3042325 w 3971472"/>
                <a:gd name="connsiteY3" fmla="*/ 2802129 h 4333108"/>
                <a:gd name="connsiteX4" fmla="*/ 3130127 w 3971472"/>
                <a:gd name="connsiteY4" fmla="*/ 2630970 h 4333108"/>
                <a:gd name="connsiteX5" fmla="*/ 3270722 w 3971472"/>
                <a:gd name="connsiteY5" fmla="*/ 2130832 h 4333108"/>
                <a:gd name="connsiteX6" fmla="*/ 3181809 w 3971472"/>
                <a:gd name="connsiteY6" fmla="*/ 1930776 h 4333108"/>
                <a:gd name="connsiteX7" fmla="*/ 3014540 w 3971472"/>
                <a:gd name="connsiteY7" fmla="*/ 1831860 h 4333108"/>
                <a:gd name="connsiteX8" fmla="*/ 2837824 w 3971472"/>
                <a:gd name="connsiteY8" fmla="*/ 2013577 h 4333108"/>
                <a:gd name="connsiteX9" fmla="*/ 2677224 w 3971472"/>
                <a:gd name="connsiteY9" fmla="*/ 2324219 h 4333108"/>
                <a:gd name="connsiteX10" fmla="*/ 2576641 w 3971472"/>
                <a:gd name="connsiteY10" fmla="*/ 2447031 h 4333108"/>
                <a:gd name="connsiteX11" fmla="*/ 2368806 w 3971472"/>
                <a:gd name="connsiteY11" fmla="*/ 2469259 h 4333108"/>
                <a:gd name="connsiteX12" fmla="*/ 2297119 w 3971472"/>
                <a:gd name="connsiteY12" fmla="*/ 2417022 h 4333108"/>
                <a:gd name="connsiteX13" fmla="*/ 2005927 w 3971472"/>
                <a:gd name="connsiteY13" fmla="*/ 2163063 h 4333108"/>
                <a:gd name="connsiteX14" fmla="*/ 1709179 w 3971472"/>
                <a:gd name="connsiteY14" fmla="*/ 1927998 h 4333108"/>
                <a:gd name="connsiteX15" fmla="*/ 805595 w 3971472"/>
                <a:gd name="connsiteY15" fmla="*/ 1613466 h 4333108"/>
                <a:gd name="connsiteX16" fmla="*/ 33715 w 3971472"/>
                <a:gd name="connsiteY16" fmla="*/ 1916884 h 4333108"/>
                <a:gd name="connsiteX17" fmla="*/ 7041 w 3971472"/>
                <a:gd name="connsiteY17" fmla="*/ 1769621 h 4333108"/>
                <a:gd name="connsiteX18" fmla="*/ 928 w 3971472"/>
                <a:gd name="connsiteY18" fmla="*/ 1580680 h 4333108"/>
                <a:gd name="connsiteX19" fmla="*/ 80395 w 3971472"/>
                <a:gd name="connsiteY19" fmla="*/ 1163898 h 4333108"/>
                <a:gd name="connsiteX20" fmla="*/ 1076782 w 3971472"/>
                <a:gd name="connsiteY20" fmla="*/ 160842 h 4333108"/>
                <a:gd name="connsiteX21" fmla="*/ 1622488 w 3971472"/>
                <a:gd name="connsiteY21" fmla="*/ 5799 h 4333108"/>
                <a:gd name="connsiteX22" fmla="*/ 2905621 w 3971472"/>
                <a:gd name="connsiteY22" fmla="*/ 553729 h 4333108"/>
                <a:gd name="connsiteX23" fmla="*/ 3106232 w 3971472"/>
                <a:gd name="connsiteY23" fmla="*/ 813801 h 4333108"/>
                <a:gd name="connsiteX24" fmla="*/ 3835039 w 3971472"/>
                <a:gd name="connsiteY24" fmla="*/ 2190362 h 4333108"/>
                <a:gd name="connsiteX25" fmla="*/ 3820612 w 3971472"/>
                <a:gd name="connsiteY25" fmla="*/ 2889613 h 4333108"/>
                <a:gd name="connsiteX26" fmla="*/ 3947802 w 3971472"/>
                <a:gd name="connsiteY26" fmla="*/ 3115549 h 4333108"/>
                <a:gd name="connsiteX27" fmla="*/ 3970360 w 3971472"/>
                <a:gd name="connsiteY27" fmla="*/ 3392848 h 4333108"/>
                <a:gd name="connsiteX28" fmla="*/ 3971472 w 3971472"/>
                <a:gd name="connsiteY28" fmla="*/ 4333108 h 4333108"/>
                <a:gd name="connsiteX29" fmla="*/ 3857551 w 3971472"/>
                <a:gd name="connsiteY29" fmla="*/ 4289207 h 4333108"/>
                <a:gd name="connsiteX30" fmla="*/ 3451328 w 3971472"/>
                <a:gd name="connsiteY30" fmla="*/ 4111380 h 4333108"/>
                <a:gd name="connsiteX0" fmla="*/ 3451328 w 3977755"/>
                <a:gd name="connsiteY0" fmla="*/ 4111380 h 4333108"/>
                <a:gd name="connsiteX1" fmla="*/ 3020653 w 3977755"/>
                <a:gd name="connsiteY1" fmla="*/ 3294487 h 4333108"/>
                <a:gd name="connsiteX2" fmla="*/ 3006760 w 3977755"/>
                <a:gd name="connsiteY2" fmla="*/ 3036083 h 4333108"/>
                <a:gd name="connsiteX3" fmla="*/ 3042325 w 3977755"/>
                <a:gd name="connsiteY3" fmla="*/ 2802129 h 4333108"/>
                <a:gd name="connsiteX4" fmla="*/ 3130127 w 3977755"/>
                <a:gd name="connsiteY4" fmla="*/ 2630970 h 4333108"/>
                <a:gd name="connsiteX5" fmla="*/ 3270722 w 3977755"/>
                <a:gd name="connsiteY5" fmla="*/ 2130832 h 4333108"/>
                <a:gd name="connsiteX6" fmla="*/ 3181809 w 3977755"/>
                <a:gd name="connsiteY6" fmla="*/ 1930776 h 4333108"/>
                <a:gd name="connsiteX7" fmla="*/ 3014540 w 3977755"/>
                <a:gd name="connsiteY7" fmla="*/ 1831860 h 4333108"/>
                <a:gd name="connsiteX8" fmla="*/ 2837824 w 3977755"/>
                <a:gd name="connsiteY8" fmla="*/ 2013577 h 4333108"/>
                <a:gd name="connsiteX9" fmla="*/ 2677224 w 3977755"/>
                <a:gd name="connsiteY9" fmla="*/ 2324219 h 4333108"/>
                <a:gd name="connsiteX10" fmla="*/ 2576641 w 3977755"/>
                <a:gd name="connsiteY10" fmla="*/ 2447031 h 4333108"/>
                <a:gd name="connsiteX11" fmla="*/ 2368806 w 3977755"/>
                <a:gd name="connsiteY11" fmla="*/ 2469259 h 4333108"/>
                <a:gd name="connsiteX12" fmla="*/ 2297119 w 3977755"/>
                <a:gd name="connsiteY12" fmla="*/ 2417022 h 4333108"/>
                <a:gd name="connsiteX13" fmla="*/ 2005927 w 3977755"/>
                <a:gd name="connsiteY13" fmla="*/ 2163063 h 4333108"/>
                <a:gd name="connsiteX14" fmla="*/ 1709179 w 3977755"/>
                <a:gd name="connsiteY14" fmla="*/ 1927998 h 4333108"/>
                <a:gd name="connsiteX15" fmla="*/ 805595 w 3977755"/>
                <a:gd name="connsiteY15" fmla="*/ 1613466 h 4333108"/>
                <a:gd name="connsiteX16" fmla="*/ 33715 w 3977755"/>
                <a:gd name="connsiteY16" fmla="*/ 1916884 h 4333108"/>
                <a:gd name="connsiteX17" fmla="*/ 7041 w 3977755"/>
                <a:gd name="connsiteY17" fmla="*/ 1769621 h 4333108"/>
                <a:gd name="connsiteX18" fmla="*/ 928 w 3977755"/>
                <a:gd name="connsiteY18" fmla="*/ 1580680 h 4333108"/>
                <a:gd name="connsiteX19" fmla="*/ 80395 w 3977755"/>
                <a:gd name="connsiteY19" fmla="*/ 1163898 h 4333108"/>
                <a:gd name="connsiteX20" fmla="*/ 1076782 w 3977755"/>
                <a:gd name="connsiteY20" fmla="*/ 160842 h 4333108"/>
                <a:gd name="connsiteX21" fmla="*/ 1622488 w 3977755"/>
                <a:gd name="connsiteY21" fmla="*/ 5799 h 4333108"/>
                <a:gd name="connsiteX22" fmla="*/ 2905621 w 3977755"/>
                <a:gd name="connsiteY22" fmla="*/ 553729 h 4333108"/>
                <a:gd name="connsiteX23" fmla="*/ 3106232 w 3977755"/>
                <a:gd name="connsiteY23" fmla="*/ 813801 h 4333108"/>
                <a:gd name="connsiteX24" fmla="*/ 3835039 w 3977755"/>
                <a:gd name="connsiteY24" fmla="*/ 2190362 h 4333108"/>
                <a:gd name="connsiteX25" fmla="*/ 3820612 w 3977755"/>
                <a:gd name="connsiteY25" fmla="*/ 2889613 h 4333108"/>
                <a:gd name="connsiteX26" fmla="*/ 3947802 w 3977755"/>
                <a:gd name="connsiteY26" fmla="*/ 3115549 h 4333108"/>
                <a:gd name="connsiteX27" fmla="*/ 3971472 w 3977755"/>
                <a:gd name="connsiteY27" fmla="*/ 4333108 h 4333108"/>
                <a:gd name="connsiteX28" fmla="*/ 3857551 w 3977755"/>
                <a:gd name="connsiteY28" fmla="*/ 4289207 h 4333108"/>
                <a:gd name="connsiteX29" fmla="*/ 3451328 w 3977755"/>
                <a:gd name="connsiteY29" fmla="*/ 4111380 h 4333108"/>
                <a:gd name="connsiteX0" fmla="*/ 3451328 w 3983483"/>
                <a:gd name="connsiteY0" fmla="*/ 4111380 h 4333108"/>
                <a:gd name="connsiteX1" fmla="*/ 3020653 w 3983483"/>
                <a:gd name="connsiteY1" fmla="*/ 3294487 h 4333108"/>
                <a:gd name="connsiteX2" fmla="*/ 3006760 w 3983483"/>
                <a:gd name="connsiteY2" fmla="*/ 3036083 h 4333108"/>
                <a:gd name="connsiteX3" fmla="*/ 3042325 w 3983483"/>
                <a:gd name="connsiteY3" fmla="*/ 2802129 h 4333108"/>
                <a:gd name="connsiteX4" fmla="*/ 3130127 w 3983483"/>
                <a:gd name="connsiteY4" fmla="*/ 2630970 h 4333108"/>
                <a:gd name="connsiteX5" fmla="*/ 3270722 w 3983483"/>
                <a:gd name="connsiteY5" fmla="*/ 2130832 h 4333108"/>
                <a:gd name="connsiteX6" fmla="*/ 3181809 w 3983483"/>
                <a:gd name="connsiteY6" fmla="*/ 1930776 h 4333108"/>
                <a:gd name="connsiteX7" fmla="*/ 3014540 w 3983483"/>
                <a:gd name="connsiteY7" fmla="*/ 1831860 h 4333108"/>
                <a:gd name="connsiteX8" fmla="*/ 2837824 w 3983483"/>
                <a:gd name="connsiteY8" fmla="*/ 2013577 h 4333108"/>
                <a:gd name="connsiteX9" fmla="*/ 2677224 w 3983483"/>
                <a:gd name="connsiteY9" fmla="*/ 2324219 h 4333108"/>
                <a:gd name="connsiteX10" fmla="*/ 2576641 w 3983483"/>
                <a:gd name="connsiteY10" fmla="*/ 2447031 h 4333108"/>
                <a:gd name="connsiteX11" fmla="*/ 2368806 w 3983483"/>
                <a:gd name="connsiteY11" fmla="*/ 2469259 h 4333108"/>
                <a:gd name="connsiteX12" fmla="*/ 2297119 w 3983483"/>
                <a:gd name="connsiteY12" fmla="*/ 2417022 h 4333108"/>
                <a:gd name="connsiteX13" fmla="*/ 2005927 w 3983483"/>
                <a:gd name="connsiteY13" fmla="*/ 2163063 h 4333108"/>
                <a:gd name="connsiteX14" fmla="*/ 1709179 w 3983483"/>
                <a:gd name="connsiteY14" fmla="*/ 1927998 h 4333108"/>
                <a:gd name="connsiteX15" fmla="*/ 805595 w 3983483"/>
                <a:gd name="connsiteY15" fmla="*/ 1613466 h 4333108"/>
                <a:gd name="connsiteX16" fmla="*/ 33715 w 3983483"/>
                <a:gd name="connsiteY16" fmla="*/ 1916884 h 4333108"/>
                <a:gd name="connsiteX17" fmla="*/ 7041 w 3983483"/>
                <a:gd name="connsiteY17" fmla="*/ 1769621 h 4333108"/>
                <a:gd name="connsiteX18" fmla="*/ 928 w 3983483"/>
                <a:gd name="connsiteY18" fmla="*/ 1580680 h 4333108"/>
                <a:gd name="connsiteX19" fmla="*/ 80395 w 3983483"/>
                <a:gd name="connsiteY19" fmla="*/ 1163898 h 4333108"/>
                <a:gd name="connsiteX20" fmla="*/ 1076782 w 3983483"/>
                <a:gd name="connsiteY20" fmla="*/ 160842 h 4333108"/>
                <a:gd name="connsiteX21" fmla="*/ 1622488 w 3983483"/>
                <a:gd name="connsiteY21" fmla="*/ 5799 h 4333108"/>
                <a:gd name="connsiteX22" fmla="*/ 2905621 w 3983483"/>
                <a:gd name="connsiteY22" fmla="*/ 553729 h 4333108"/>
                <a:gd name="connsiteX23" fmla="*/ 3106232 w 3983483"/>
                <a:gd name="connsiteY23" fmla="*/ 813801 h 4333108"/>
                <a:gd name="connsiteX24" fmla="*/ 3835039 w 3983483"/>
                <a:gd name="connsiteY24" fmla="*/ 2190362 h 4333108"/>
                <a:gd name="connsiteX25" fmla="*/ 3820612 w 3983483"/>
                <a:gd name="connsiteY25" fmla="*/ 2889613 h 4333108"/>
                <a:gd name="connsiteX26" fmla="*/ 3965335 w 3983483"/>
                <a:gd name="connsiteY26" fmla="*/ 3290881 h 4333108"/>
                <a:gd name="connsiteX27" fmla="*/ 3971472 w 3983483"/>
                <a:gd name="connsiteY27" fmla="*/ 4333108 h 4333108"/>
                <a:gd name="connsiteX28" fmla="*/ 3857551 w 3983483"/>
                <a:gd name="connsiteY28" fmla="*/ 4289207 h 4333108"/>
                <a:gd name="connsiteX29" fmla="*/ 3451328 w 3983483"/>
                <a:gd name="connsiteY29" fmla="*/ 4111380 h 4333108"/>
                <a:gd name="connsiteX0" fmla="*/ 3451328 w 3978258"/>
                <a:gd name="connsiteY0" fmla="*/ 4111380 h 4333108"/>
                <a:gd name="connsiteX1" fmla="*/ 3020653 w 3978258"/>
                <a:gd name="connsiteY1" fmla="*/ 3294487 h 4333108"/>
                <a:gd name="connsiteX2" fmla="*/ 3006760 w 3978258"/>
                <a:gd name="connsiteY2" fmla="*/ 3036083 h 4333108"/>
                <a:gd name="connsiteX3" fmla="*/ 3042325 w 3978258"/>
                <a:gd name="connsiteY3" fmla="*/ 2802129 h 4333108"/>
                <a:gd name="connsiteX4" fmla="*/ 3130127 w 3978258"/>
                <a:gd name="connsiteY4" fmla="*/ 2630970 h 4333108"/>
                <a:gd name="connsiteX5" fmla="*/ 3270722 w 3978258"/>
                <a:gd name="connsiteY5" fmla="*/ 2130832 h 4333108"/>
                <a:gd name="connsiteX6" fmla="*/ 3181809 w 3978258"/>
                <a:gd name="connsiteY6" fmla="*/ 1930776 h 4333108"/>
                <a:gd name="connsiteX7" fmla="*/ 3014540 w 3978258"/>
                <a:gd name="connsiteY7" fmla="*/ 1831860 h 4333108"/>
                <a:gd name="connsiteX8" fmla="*/ 2837824 w 3978258"/>
                <a:gd name="connsiteY8" fmla="*/ 2013577 h 4333108"/>
                <a:gd name="connsiteX9" fmla="*/ 2677224 w 3978258"/>
                <a:gd name="connsiteY9" fmla="*/ 2324219 h 4333108"/>
                <a:gd name="connsiteX10" fmla="*/ 2576641 w 3978258"/>
                <a:gd name="connsiteY10" fmla="*/ 2447031 h 4333108"/>
                <a:gd name="connsiteX11" fmla="*/ 2368806 w 3978258"/>
                <a:gd name="connsiteY11" fmla="*/ 2469259 h 4333108"/>
                <a:gd name="connsiteX12" fmla="*/ 2297119 w 3978258"/>
                <a:gd name="connsiteY12" fmla="*/ 2417022 h 4333108"/>
                <a:gd name="connsiteX13" fmla="*/ 2005927 w 3978258"/>
                <a:gd name="connsiteY13" fmla="*/ 2163063 h 4333108"/>
                <a:gd name="connsiteX14" fmla="*/ 1709179 w 3978258"/>
                <a:gd name="connsiteY14" fmla="*/ 1927998 h 4333108"/>
                <a:gd name="connsiteX15" fmla="*/ 805595 w 3978258"/>
                <a:gd name="connsiteY15" fmla="*/ 1613466 h 4333108"/>
                <a:gd name="connsiteX16" fmla="*/ 33715 w 3978258"/>
                <a:gd name="connsiteY16" fmla="*/ 1916884 h 4333108"/>
                <a:gd name="connsiteX17" fmla="*/ 7041 w 3978258"/>
                <a:gd name="connsiteY17" fmla="*/ 1769621 h 4333108"/>
                <a:gd name="connsiteX18" fmla="*/ 928 w 3978258"/>
                <a:gd name="connsiteY18" fmla="*/ 1580680 h 4333108"/>
                <a:gd name="connsiteX19" fmla="*/ 80395 w 3978258"/>
                <a:gd name="connsiteY19" fmla="*/ 1163898 h 4333108"/>
                <a:gd name="connsiteX20" fmla="*/ 1076782 w 3978258"/>
                <a:gd name="connsiteY20" fmla="*/ 160842 h 4333108"/>
                <a:gd name="connsiteX21" fmla="*/ 1622488 w 3978258"/>
                <a:gd name="connsiteY21" fmla="*/ 5799 h 4333108"/>
                <a:gd name="connsiteX22" fmla="*/ 2905621 w 3978258"/>
                <a:gd name="connsiteY22" fmla="*/ 553729 h 4333108"/>
                <a:gd name="connsiteX23" fmla="*/ 3106232 w 3978258"/>
                <a:gd name="connsiteY23" fmla="*/ 813801 h 4333108"/>
                <a:gd name="connsiteX24" fmla="*/ 3835039 w 3978258"/>
                <a:gd name="connsiteY24" fmla="*/ 2190362 h 4333108"/>
                <a:gd name="connsiteX25" fmla="*/ 3820612 w 3978258"/>
                <a:gd name="connsiteY25" fmla="*/ 2889613 h 4333108"/>
                <a:gd name="connsiteX26" fmla="*/ 3965335 w 3978258"/>
                <a:gd name="connsiteY26" fmla="*/ 3290881 h 4333108"/>
                <a:gd name="connsiteX27" fmla="*/ 3971472 w 3978258"/>
                <a:gd name="connsiteY27" fmla="*/ 4333108 h 4333108"/>
                <a:gd name="connsiteX28" fmla="*/ 3857551 w 3978258"/>
                <a:gd name="connsiteY28" fmla="*/ 4289207 h 4333108"/>
                <a:gd name="connsiteX29" fmla="*/ 3451328 w 3978258"/>
                <a:gd name="connsiteY29" fmla="*/ 4111380 h 4333108"/>
                <a:gd name="connsiteX0" fmla="*/ 3451328 w 3980537"/>
                <a:gd name="connsiteY0" fmla="*/ 4111380 h 4333108"/>
                <a:gd name="connsiteX1" fmla="*/ 3020653 w 3980537"/>
                <a:gd name="connsiteY1" fmla="*/ 3294487 h 4333108"/>
                <a:gd name="connsiteX2" fmla="*/ 3006760 w 3980537"/>
                <a:gd name="connsiteY2" fmla="*/ 3036083 h 4333108"/>
                <a:gd name="connsiteX3" fmla="*/ 3042325 w 3980537"/>
                <a:gd name="connsiteY3" fmla="*/ 2802129 h 4333108"/>
                <a:gd name="connsiteX4" fmla="*/ 3130127 w 3980537"/>
                <a:gd name="connsiteY4" fmla="*/ 2630970 h 4333108"/>
                <a:gd name="connsiteX5" fmla="*/ 3270722 w 3980537"/>
                <a:gd name="connsiteY5" fmla="*/ 2130832 h 4333108"/>
                <a:gd name="connsiteX6" fmla="*/ 3181809 w 3980537"/>
                <a:gd name="connsiteY6" fmla="*/ 1930776 h 4333108"/>
                <a:gd name="connsiteX7" fmla="*/ 3014540 w 3980537"/>
                <a:gd name="connsiteY7" fmla="*/ 1831860 h 4333108"/>
                <a:gd name="connsiteX8" fmla="*/ 2837824 w 3980537"/>
                <a:gd name="connsiteY8" fmla="*/ 2013577 h 4333108"/>
                <a:gd name="connsiteX9" fmla="*/ 2677224 w 3980537"/>
                <a:gd name="connsiteY9" fmla="*/ 2324219 h 4333108"/>
                <a:gd name="connsiteX10" fmla="*/ 2576641 w 3980537"/>
                <a:gd name="connsiteY10" fmla="*/ 2447031 h 4333108"/>
                <a:gd name="connsiteX11" fmla="*/ 2368806 w 3980537"/>
                <a:gd name="connsiteY11" fmla="*/ 2469259 h 4333108"/>
                <a:gd name="connsiteX12" fmla="*/ 2297119 w 3980537"/>
                <a:gd name="connsiteY12" fmla="*/ 2417022 h 4333108"/>
                <a:gd name="connsiteX13" fmla="*/ 2005927 w 3980537"/>
                <a:gd name="connsiteY13" fmla="*/ 2163063 h 4333108"/>
                <a:gd name="connsiteX14" fmla="*/ 1709179 w 3980537"/>
                <a:gd name="connsiteY14" fmla="*/ 1927998 h 4333108"/>
                <a:gd name="connsiteX15" fmla="*/ 805595 w 3980537"/>
                <a:gd name="connsiteY15" fmla="*/ 1613466 h 4333108"/>
                <a:gd name="connsiteX16" fmla="*/ 33715 w 3980537"/>
                <a:gd name="connsiteY16" fmla="*/ 1916884 h 4333108"/>
                <a:gd name="connsiteX17" fmla="*/ 7041 w 3980537"/>
                <a:gd name="connsiteY17" fmla="*/ 1769621 h 4333108"/>
                <a:gd name="connsiteX18" fmla="*/ 928 w 3980537"/>
                <a:gd name="connsiteY18" fmla="*/ 1580680 h 4333108"/>
                <a:gd name="connsiteX19" fmla="*/ 80395 w 3980537"/>
                <a:gd name="connsiteY19" fmla="*/ 1163898 h 4333108"/>
                <a:gd name="connsiteX20" fmla="*/ 1076782 w 3980537"/>
                <a:gd name="connsiteY20" fmla="*/ 160842 h 4333108"/>
                <a:gd name="connsiteX21" fmla="*/ 1622488 w 3980537"/>
                <a:gd name="connsiteY21" fmla="*/ 5799 h 4333108"/>
                <a:gd name="connsiteX22" fmla="*/ 2905621 w 3980537"/>
                <a:gd name="connsiteY22" fmla="*/ 553729 h 4333108"/>
                <a:gd name="connsiteX23" fmla="*/ 3106232 w 3980537"/>
                <a:gd name="connsiteY23" fmla="*/ 813801 h 4333108"/>
                <a:gd name="connsiteX24" fmla="*/ 3835039 w 3980537"/>
                <a:gd name="connsiteY24" fmla="*/ 2190362 h 4333108"/>
                <a:gd name="connsiteX25" fmla="*/ 3873211 w 3980537"/>
                <a:gd name="connsiteY25" fmla="*/ 2907146 h 4333108"/>
                <a:gd name="connsiteX26" fmla="*/ 3965335 w 3980537"/>
                <a:gd name="connsiteY26" fmla="*/ 3290881 h 4333108"/>
                <a:gd name="connsiteX27" fmla="*/ 3971472 w 3980537"/>
                <a:gd name="connsiteY27" fmla="*/ 4333108 h 4333108"/>
                <a:gd name="connsiteX28" fmla="*/ 3857551 w 3980537"/>
                <a:gd name="connsiteY28" fmla="*/ 4289207 h 4333108"/>
                <a:gd name="connsiteX29" fmla="*/ 3451328 w 3980537"/>
                <a:gd name="connsiteY29" fmla="*/ 4111380 h 4333108"/>
                <a:gd name="connsiteX0" fmla="*/ 3451328 w 3980537"/>
                <a:gd name="connsiteY0" fmla="*/ 4109086 h 4330814"/>
                <a:gd name="connsiteX1" fmla="*/ 3020653 w 3980537"/>
                <a:gd name="connsiteY1" fmla="*/ 3292193 h 4330814"/>
                <a:gd name="connsiteX2" fmla="*/ 3006760 w 3980537"/>
                <a:gd name="connsiteY2" fmla="*/ 3033789 h 4330814"/>
                <a:gd name="connsiteX3" fmla="*/ 3042325 w 3980537"/>
                <a:gd name="connsiteY3" fmla="*/ 2799835 h 4330814"/>
                <a:gd name="connsiteX4" fmla="*/ 3130127 w 3980537"/>
                <a:gd name="connsiteY4" fmla="*/ 2628676 h 4330814"/>
                <a:gd name="connsiteX5" fmla="*/ 3270722 w 3980537"/>
                <a:gd name="connsiteY5" fmla="*/ 2128538 h 4330814"/>
                <a:gd name="connsiteX6" fmla="*/ 3181809 w 3980537"/>
                <a:gd name="connsiteY6" fmla="*/ 1928482 h 4330814"/>
                <a:gd name="connsiteX7" fmla="*/ 3014540 w 3980537"/>
                <a:gd name="connsiteY7" fmla="*/ 1829566 h 4330814"/>
                <a:gd name="connsiteX8" fmla="*/ 2837824 w 3980537"/>
                <a:gd name="connsiteY8" fmla="*/ 2011283 h 4330814"/>
                <a:gd name="connsiteX9" fmla="*/ 2677224 w 3980537"/>
                <a:gd name="connsiteY9" fmla="*/ 2321925 h 4330814"/>
                <a:gd name="connsiteX10" fmla="*/ 2576641 w 3980537"/>
                <a:gd name="connsiteY10" fmla="*/ 2444737 h 4330814"/>
                <a:gd name="connsiteX11" fmla="*/ 2368806 w 3980537"/>
                <a:gd name="connsiteY11" fmla="*/ 2466965 h 4330814"/>
                <a:gd name="connsiteX12" fmla="*/ 2297119 w 3980537"/>
                <a:gd name="connsiteY12" fmla="*/ 2414728 h 4330814"/>
                <a:gd name="connsiteX13" fmla="*/ 2005927 w 3980537"/>
                <a:gd name="connsiteY13" fmla="*/ 2160769 h 4330814"/>
                <a:gd name="connsiteX14" fmla="*/ 1709179 w 3980537"/>
                <a:gd name="connsiteY14" fmla="*/ 1925704 h 4330814"/>
                <a:gd name="connsiteX15" fmla="*/ 805595 w 3980537"/>
                <a:gd name="connsiteY15" fmla="*/ 1611172 h 4330814"/>
                <a:gd name="connsiteX16" fmla="*/ 33715 w 3980537"/>
                <a:gd name="connsiteY16" fmla="*/ 1914590 h 4330814"/>
                <a:gd name="connsiteX17" fmla="*/ 7041 w 3980537"/>
                <a:gd name="connsiteY17" fmla="*/ 1767327 h 4330814"/>
                <a:gd name="connsiteX18" fmla="*/ 928 w 3980537"/>
                <a:gd name="connsiteY18" fmla="*/ 1578386 h 4330814"/>
                <a:gd name="connsiteX19" fmla="*/ 80395 w 3980537"/>
                <a:gd name="connsiteY19" fmla="*/ 1161604 h 4330814"/>
                <a:gd name="connsiteX20" fmla="*/ 1076782 w 3980537"/>
                <a:gd name="connsiteY20" fmla="*/ 158548 h 4330814"/>
                <a:gd name="connsiteX21" fmla="*/ 1622488 w 3980537"/>
                <a:gd name="connsiteY21" fmla="*/ 3505 h 4330814"/>
                <a:gd name="connsiteX22" fmla="*/ 2905621 w 3980537"/>
                <a:gd name="connsiteY22" fmla="*/ 551435 h 4330814"/>
                <a:gd name="connsiteX23" fmla="*/ 3448127 w 3980537"/>
                <a:gd name="connsiteY23" fmla="*/ 1100803 h 4330814"/>
                <a:gd name="connsiteX24" fmla="*/ 3835039 w 3980537"/>
                <a:gd name="connsiteY24" fmla="*/ 2188068 h 4330814"/>
                <a:gd name="connsiteX25" fmla="*/ 3873211 w 3980537"/>
                <a:gd name="connsiteY25" fmla="*/ 2904852 h 4330814"/>
                <a:gd name="connsiteX26" fmla="*/ 3965335 w 3980537"/>
                <a:gd name="connsiteY26" fmla="*/ 3288587 h 4330814"/>
                <a:gd name="connsiteX27" fmla="*/ 3971472 w 3980537"/>
                <a:gd name="connsiteY27" fmla="*/ 4330814 h 4330814"/>
                <a:gd name="connsiteX28" fmla="*/ 3857551 w 3980537"/>
                <a:gd name="connsiteY28" fmla="*/ 4286913 h 4330814"/>
                <a:gd name="connsiteX29" fmla="*/ 3451328 w 3980537"/>
                <a:gd name="connsiteY29" fmla="*/ 4109086 h 4330814"/>
                <a:gd name="connsiteX0" fmla="*/ 3451328 w 3980537"/>
                <a:gd name="connsiteY0" fmla="*/ 4109482 h 4331210"/>
                <a:gd name="connsiteX1" fmla="*/ 3020653 w 3980537"/>
                <a:gd name="connsiteY1" fmla="*/ 3292589 h 4331210"/>
                <a:gd name="connsiteX2" fmla="*/ 3006760 w 3980537"/>
                <a:gd name="connsiteY2" fmla="*/ 3034185 h 4331210"/>
                <a:gd name="connsiteX3" fmla="*/ 3042325 w 3980537"/>
                <a:gd name="connsiteY3" fmla="*/ 2800231 h 4331210"/>
                <a:gd name="connsiteX4" fmla="*/ 3130127 w 3980537"/>
                <a:gd name="connsiteY4" fmla="*/ 2629072 h 4331210"/>
                <a:gd name="connsiteX5" fmla="*/ 3270722 w 3980537"/>
                <a:gd name="connsiteY5" fmla="*/ 2128934 h 4331210"/>
                <a:gd name="connsiteX6" fmla="*/ 3181809 w 3980537"/>
                <a:gd name="connsiteY6" fmla="*/ 1928878 h 4331210"/>
                <a:gd name="connsiteX7" fmla="*/ 3014540 w 3980537"/>
                <a:gd name="connsiteY7" fmla="*/ 1829962 h 4331210"/>
                <a:gd name="connsiteX8" fmla="*/ 2837824 w 3980537"/>
                <a:gd name="connsiteY8" fmla="*/ 2011679 h 4331210"/>
                <a:gd name="connsiteX9" fmla="*/ 2677224 w 3980537"/>
                <a:gd name="connsiteY9" fmla="*/ 2322321 h 4331210"/>
                <a:gd name="connsiteX10" fmla="*/ 2576641 w 3980537"/>
                <a:gd name="connsiteY10" fmla="*/ 2445133 h 4331210"/>
                <a:gd name="connsiteX11" fmla="*/ 2368806 w 3980537"/>
                <a:gd name="connsiteY11" fmla="*/ 2467361 h 4331210"/>
                <a:gd name="connsiteX12" fmla="*/ 2297119 w 3980537"/>
                <a:gd name="connsiteY12" fmla="*/ 2415124 h 4331210"/>
                <a:gd name="connsiteX13" fmla="*/ 2005927 w 3980537"/>
                <a:gd name="connsiteY13" fmla="*/ 2161165 h 4331210"/>
                <a:gd name="connsiteX14" fmla="*/ 1709179 w 3980537"/>
                <a:gd name="connsiteY14" fmla="*/ 1926100 h 4331210"/>
                <a:gd name="connsiteX15" fmla="*/ 805595 w 3980537"/>
                <a:gd name="connsiteY15" fmla="*/ 1611568 h 4331210"/>
                <a:gd name="connsiteX16" fmla="*/ 33715 w 3980537"/>
                <a:gd name="connsiteY16" fmla="*/ 1914986 h 4331210"/>
                <a:gd name="connsiteX17" fmla="*/ 7041 w 3980537"/>
                <a:gd name="connsiteY17" fmla="*/ 1767723 h 4331210"/>
                <a:gd name="connsiteX18" fmla="*/ 928 w 3980537"/>
                <a:gd name="connsiteY18" fmla="*/ 1578782 h 4331210"/>
                <a:gd name="connsiteX19" fmla="*/ 80395 w 3980537"/>
                <a:gd name="connsiteY19" fmla="*/ 1162000 h 4331210"/>
                <a:gd name="connsiteX20" fmla="*/ 1076782 w 3980537"/>
                <a:gd name="connsiteY20" fmla="*/ 158944 h 4331210"/>
                <a:gd name="connsiteX21" fmla="*/ 1622488 w 3980537"/>
                <a:gd name="connsiteY21" fmla="*/ 3901 h 4331210"/>
                <a:gd name="connsiteX22" fmla="*/ 2730290 w 3980537"/>
                <a:gd name="connsiteY22" fmla="*/ 306367 h 4331210"/>
                <a:gd name="connsiteX23" fmla="*/ 3448127 w 3980537"/>
                <a:gd name="connsiteY23" fmla="*/ 1101199 h 4331210"/>
                <a:gd name="connsiteX24" fmla="*/ 3835039 w 3980537"/>
                <a:gd name="connsiteY24" fmla="*/ 2188464 h 4331210"/>
                <a:gd name="connsiteX25" fmla="*/ 3873211 w 3980537"/>
                <a:gd name="connsiteY25" fmla="*/ 2905248 h 4331210"/>
                <a:gd name="connsiteX26" fmla="*/ 3965335 w 3980537"/>
                <a:gd name="connsiteY26" fmla="*/ 3288983 h 4331210"/>
                <a:gd name="connsiteX27" fmla="*/ 3971472 w 3980537"/>
                <a:gd name="connsiteY27" fmla="*/ 4331210 h 4331210"/>
                <a:gd name="connsiteX28" fmla="*/ 3857551 w 3980537"/>
                <a:gd name="connsiteY28" fmla="*/ 4287309 h 4331210"/>
                <a:gd name="connsiteX29" fmla="*/ 3451328 w 3980537"/>
                <a:gd name="connsiteY29" fmla="*/ 4109482 h 4331210"/>
                <a:gd name="connsiteX0" fmla="*/ 3451328 w 3980537"/>
                <a:gd name="connsiteY0" fmla="*/ 4106777 h 4328505"/>
                <a:gd name="connsiteX1" fmla="*/ 3020653 w 3980537"/>
                <a:gd name="connsiteY1" fmla="*/ 3289884 h 4328505"/>
                <a:gd name="connsiteX2" fmla="*/ 3006760 w 3980537"/>
                <a:gd name="connsiteY2" fmla="*/ 3031480 h 4328505"/>
                <a:gd name="connsiteX3" fmla="*/ 3042325 w 3980537"/>
                <a:gd name="connsiteY3" fmla="*/ 2797526 h 4328505"/>
                <a:gd name="connsiteX4" fmla="*/ 3130127 w 3980537"/>
                <a:gd name="connsiteY4" fmla="*/ 2626367 h 4328505"/>
                <a:gd name="connsiteX5" fmla="*/ 3270722 w 3980537"/>
                <a:gd name="connsiteY5" fmla="*/ 2126229 h 4328505"/>
                <a:gd name="connsiteX6" fmla="*/ 3181809 w 3980537"/>
                <a:gd name="connsiteY6" fmla="*/ 1926173 h 4328505"/>
                <a:gd name="connsiteX7" fmla="*/ 3014540 w 3980537"/>
                <a:gd name="connsiteY7" fmla="*/ 1827257 h 4328505"/>
                <a:gd name="connsiteX8" fmla="*/ 2837824 w 3980537"/>
                <a:gd name="connsiteY8" fmla="*/ 2008974 h 4328505"/>
                <a:gd name="connsiteX9" fmla="*/ 2677224 w 3980537"/>
                <a:gd name="connsiteY9" fmla="*/ 2319616 h 4328505"/>
                <a:gd name="connsiteX10" fmla="*/ 2576641 w 3980537"/>
                <a:gd name="connsiteY10" fmla="*/ 2442428 h 4328505"/>
                <a:gd name="connsiteX11" fmla="*/ 2368806 w 3980537"/>
                <a:gd name="connsiteY11" fmla="*/ 2464656 h 4328505"/>
                <a:gd name="connsiteX12" fmla="*/ 2297119 w 3980537"/>
                <a:gd name="connsiteY12" fmla="*/ 2412419 h 4328505"/>
                <a:gd name="connsiteX13" fmla="*/ 2005927 w 3980537"/>
                <a:gd name="connsiteY13" fmla="*/ 2158460 h 4328505"/>
                <a:gd name="connsiteX14" fmla="*/ 1709179 w 3980537"/>
                <a:gd name="connsiteY14" fmla="*/ 1923395 h 4328505"/>
                <a:gd name="connsiteX15" fmla="*/ 805595 w 3980537"/>
                <a:gd name="connsiteY15" fmla="*/ 1608863 h 4328505"/>
                <a:gd name="connsiteX16" fmla="*/ 33715 w 3980537"/>
                <a:gd name="connsiteY16" fmla="*/ 1912281 h 4328505"/>
                <a:gd name="connsiteX17" fmla="*/ 7041 w 3980537"/>
                <a:gd name="connsiteY17" fmla="*/ 1765018 h 4328505"/>
                <a:gd name="connsiteX18" fmla="*/ 928 w 3980537"/>
                <a:gd name="connsiteY18" fmla="*/ 1576077 h 4328505"/>
                <a:gd name="connsiteX19" fmla="*/ 80395 w 3980537"/>
                <a:gd name="connsiteY19" fmla="*/ 1159295 h 4328505"/>
                <a:gd name="connsiteX20" fmla="*/ 1076782 w 3980537"/>
                <a:gd name="connsiteY20" fmla="*/ 156239 h 4328505"/>
                <a:gd name="connsiteX21" fmla="*/ 1622488 w 3980537"/>
                <a:gd name="connsiteY21" fmla="*/ 1196 h 4328505"/>
                <a:gd name="connsiteX22" fmla="*/ 2730290 w 3980537"/>
                <a:gd name="connsiteY22" fmla="*/ 303662 h 4328505"/>
                <a:gd name="connsiteX23" fmla="*/ 3448127 w 3980537"/>
                <a:gd name="connsiteY23" fmla="*/ 1098494 h 4328505"/>
                <a:gd name="connsiteX24" fmla="*/ 3835039 w 3980537"/>
                <a:gd name="connsiteY24" fmla="*/ 2185759 h 4328505"/>
                <a:gd name="connsiteX25" fmla="*/ 3873211 w 3980537"/>
                <a:gd name="connsiteY25" fmla="*/ 2902543 h 4328505"/>
                <a:gd name="connsiteX26" fmla="*/ 3965335 w 3980537"/>
                <a:gd name="connsiteY26" fmla="*/ 3286278 h 4328505"/>
                <a:gd name="connsiteX27" fmla="*/ 3971472 w 3980537"/>
                <a:gd name="connsiteY27" fmla="*/ 4328505 h 4328505"/>
                <a:gd name="connsiteX28" fmla="*/ 3857551 w 3980537"/>
                <a:gd name="connsiteY28" fmla="*/ 4284604 h 4328505"/>
                <a:gd name="connsiteX29" fmla="*/ 3451328 w 3980537"/>
                <a:gd name="connsiteY29" fmla="*/ 4106777 h 4328505"/>
                <a:gd name="connsiteX0" fmla="*/ 3451328 w 3980537"/>
                <a:gd name="connsiteY0" fmla="*/ 4106777 h 4328505"/>
                <a:gd name="connsiteX1" fmla="*/ 3020653 w 3980537"/>
                <a:gd name="connsiteY1" fmla="*/ 3289884 h 4328505"/>
                <a:gd name="connsiteX2" fmla="*/ 3006760 w 3980537"/>
                <a:gd name="connsiteY2" fmla="*/ 3031480 h 4328505"/>
                <a:gd name="connsiteX3" fmla="*/ 3042325 w 3980537"/>
                <a:gd name="connsiteY3" fmla="*/ 2797526 h 4328505"/>
                <a:gd name="connsiteX4" fmla="*/ 3130127 w 3980537"/>
                <a:gd name="connsiteY4" fmla="*/ 2626367 h 4328505"/>
                <a:gd name="connsiteX5" fmla="*/ 3270722 w 3980537"/>
                <a:gd name="connsiteY5" fmla="*/ 2126229 h 4328505"/>
                <a:gd name="connsiteX6" fmla="*/ 3181809 w 3980537"/>
                <a:gd name="connsiteY6" fmla="*/ 1926173 h 4328505"/>
                <a:gd name="connsiteX7" fmla="*/ 3014540 w 3980537"/>
                <a:gd name="connsiteY7" fmla="*/ 1827257 h 4328505"/>
                <a:gd name="connsiteX8" fmla="*/ 2837824 w 3980537"/>
                <a:gd name="connsiteY8" fmla="*/ 2008974 h 4328505"/>
                <a:gd name="connsiteX9" fmla="*/ 2677224 w 3980537"/>
                <a:gd name="connsiteY9" fmla="*/ 2319616 h 4328505"/>
                <a:gd name="connsiteX10" fmla="*/ 2576641 w 3980537"/>
                <a:gd name="connsiteY10" fmla="*/ 2442428 h 4328505"/>
                <a:gd name="connsiteX11" fmla="*/ 2368806 w 3980537"/>
                <a:gd name="connsiteY11" fmla="*/ 2464656 h 4328505"/>
                <a:gd name="connsiteX12" fmla="*/ 2297119 w 3980537"/>
                <a:gd name="connsiteY12" fmla="*/ 2412419 h 4328505"/>
                <a:gd name="connsiteX13" fmla="*/ 2005927 w 3980537"/>
                <a:gd name="connsiteY13" fmla="*/ 2158460 h 4328505"/>
                <a:gd name="connsiteX14" fmla="*/ 1709179 w 3980537"/>
                <a:gd name="connsiteY14" fmla="*/ 1923395 h 4328505"/>
                <a:gd name="connsiteX15" fmla="*/ 805595 w 3980537"/>
                <a:gd name="connsiteY15" fmla="*/ 1608863 h 4328505"/>
                <a:gd name="connsiteX16" fmla="*/ 33715 w 3980537"/>
                <a:gd name="connsiteY16" fmla="*/ 1912281 h 4328505"/>
                <a:gd name="connsiteX17" fmla="*/ 7041 w 3980537"/>
                <a:gd name="connsiteY17" fmla="*/ 1765018 h 4328505"/>
                <a:gd name="connsiteX18" fmla="*/ 928 w 3980537"/>
                <a:gd name="connsiteY18" fmla="*/ 1576077 h 4328505"/>
                <a:gd name="connsiteX19" fmla="*/ 80395 w 3980537"/>
                <a:gd name="connsiteY19" fmla="*/ 1159295 h 4328505"/>
                <a:gd name="connsiteX20" fmla="*/ 1076782 w 3980537"/>
                <a:gd name="connsiteY20" fmla="*/ 156239 h 4328505"/>
                <a:gd name="connsiteX21" fmla="*/ 1622488 w 3980537"/>
                <a:gd name="connsiteY21" fmla="*/ 1196 h 4328505"/>
                <a:gd name="connsiteX22" fmla="*/ 2730290 w 3980537"/>
                <a:gd name="connsiteY22" fmla="*/ 303662 h 4328505"/>
                <a:gd name="connsiteX23" fmla="*/ 3448127 w 3980537"/>
                <a:gd name="connsiteY23" fmla="*/ 1098494 h 4328505"/>
                <a:gd name="connsiteX24" fmla="*/ 3835039 w 3980537"/>
                <a:gd name="connsiteY24" fmla="*/ 2185759 h 4328505"/>
                <a:gd name="connsiteX25" fmla="*/ 3873211 w 3980537"/>
                <a:gd name="connsiteY25" fmla="*/ 2902543 h 4328505"/>
                <a:gd name="connsiteX26" fmla="*/ 3965335 w 3980537"/>
                <a:gd name="connsiteY26" fmla="*/ 3286278 h 4328505"/>
                <a:gd name="connsiteX27" fmla="*/ 3971472 w 3980537"/>
                <a:gd name="connsiteY27" fmla="*/ 4328505 h 4328505"/>
                <a:gd name="connsiteX28" fmla="*/ 3857551 w 3980537"/>
                <a:gd name="connsiteY28" fmla="*/ 4284604 h 4328505"/>
                <a:gd name="connsiteX29" fmla="*/ 3451328 w 3980537"/>
                <a:gd name="connsiteY29" fmla="*/ 4106777 h 4328505"/>
                <a:gd name="connsiteX0" fmla="*/ 3451328 w 3980537"/>
                <a:gd name="connsiteY0" fmla="*/ 4106777 h 4328505"/>
                <a:gd name="connsiteX1" fmla="*/ 3020653 w 3980537"/>
                <a:gd name="connsiteY1" fmla="*/ 3289884 h 4328505"/>
                <a:gd name="connsiteX2" fmla="*/ 3006760 w 3980537"/>
                <a:gd name="connsiteY2" fmla="*/ 3031480 h 4328505"/>
                <a:gd name="connsiteX3" fmla="*/ 3042325 w 3980537"/>
                <a:gd name="connsiteY3" fmla="*/ 2797526 h 4328505"/>
                <a:gd name="connsiteX4" fmla="*/ 3130127 w 3980537"/>
                <a:gd name="connsiteY4" fmla="*/ 2626367 h 4328505"/>
                <a:gd name="connsiteX5" fmla="*/ 3270722 w 3980537"/>
                <a:gd name="connsiteY5" fmla="*/ 2126229 h 4328505"/>
                <a:gd name="connsiteX6" fmla="*/ 3181809 w 3980537"/>
                <a:gd name="connsiteY6" fmla="*/ 1926173 h 4328505"/>
                <a:gd name="connsiteX7" fmla="*/ 3014540 w 3980537"/>
                <a:gd name="connsiteY7" fmla="*/ 1827257 h 4328505"/>
                <a:gd name="connsiteX8" fmla="*/ 2837824 w 3980537"/>
                <a:gd name="connsiteY8" fmla="*/ 2008974 h 4328505"/>
                <a:gd name="connsiteX9" fmla="*/ 2677224 w 3980537"/>
                <a:gd name="connsiteY9" fmla="*/ 2319616 h 4328505"/>
                <a:gd name="connsiteX10" fmla="*/ 2576641 w 3980537"/>
                <a:gd name="connsiteY10" fmla="*/ 2442428 h 4328505"/>
                <a:gd name="connsiteX11" fmla="*/ 2368806 w 3980537"/>
                <a:gd name="connsiteY11" fmla="*/ 2464656 h 4328505"/>
                <a:gd name="connsiteX12" fmla="*/ 2297119 w 3980537"/>
                <a:gd name="connsiteY12" fmla="*/ 2412419 h 4328505"/>
                <a:gd name="connsiteX13" fmla="*/ 2005927 w 3980537"/>
                <a:gd name="connsiteY13" fmla="*/ 2158460 h 4328505"/>
                <a:gd name="connsiteX14" fmla="*/ 1709179 w 3980537"/>
                <a:gd name="connsiteY14" fmla="*/ 1923395 h 4328505"/>
                <a:gd name="connsiteX15" fmla="*/ 805595 w 3980537"/>
                <a:gd name="connsiteY15" fmla="*/ 1608863 h 4328505"/>
                <a:gd name="connsiteX16" fmla="*/ 33715 w 3980537"/>
                <a:gd name="connsiteY16" fmla="*/ 1912281 h 4328505"/>
                <a:gd name="connsiteX17" fmla="*/ 7041 w 3980537"/>
                <a:gd name="connsiteY17" fmla="*/ 1765018 h 4328505"/>
                <a:gd name="connsiteX18" fmla="*/ 928 w 3980537"/>
                <a:gd name="connsiteY18" fmla="*/ 1576077 h 4328505"/>
                <a:gd name="connsiteX19" fmla="*/ 80395 w 3980537"/>
                <a:gd name="connsiteY19" fmla="*/ 1159295 h 4328505"/>
                <a:gd name="connsiteX20" fmla="*/ 1076782 w 3980537"/>
                <a:gd name="connsiteY20" fmla="*/ 156239 h 4328505"/>
                <a:gd name="connsiteX21" fmla="*/ 1622488 w 3980537"/>
                <a:gd name="connsiteY21" fmla="*/ 1196 h 4328505"/>
                <a:gd name="connsiteX22" fmla="*/ 2730290 w 3980537"/>
                <a:gd name="connsiteY22" fmla="*/ 303662 h 4328505"/>
                <a:gd name="connsiteX23" fmla="*/ 3527026 w 3980537"/>
                <a:gd name="connsiteY23" fmla="*/ 1098494 h 4328505"/>
                <a:gd name="connsiteX24" fmla="*/ 3835039 w 3980537"/>
                <a:gd name="connsiteY24" fmla="*/ 2185759 h 4328505"/>
                <a:gd name="connsiteX25" fmla="*/ 3873211 w 3980537"/>
                <a:gd name="connsiteY25" fmla="*/ 2902543 h 4328505"/>
                <a:gd name="connsiteX26" fmla="*/ 3965335 w 3980537"/>
                <a:gd name="connsiteY26" fmla="*/ 3286278 h 4328505"/>
                <a:gd name="connsiteX27" fmla="*/ 3971472 w 3980537"/>
                <a:gd name="connsiteY27" fmla="*/ 4328505 h 4328505"/>
                <a:gd name="connsiteX28" fmla="*/ 3857551 w 3980537"/>
                <a:gd name="connsiteY28" fmla="*/ 4284604 h 4328505"/>
                <a:gd name="connsiteX29" fmla="*/ 3451328 w 3980537"/>
                <a:gd name="connsiteY29" fmla="*/ 4106777 h 4328505"/>
                <a:gd name="connsiteX0" fmla="*/ 3451328 w 3980537"/>
                <a:gd name="connsiteY0" fmla="*/ 4107018 h 4328746"/>
                <a:gd name="connsiteX1" fmla="*/ 3020653 w 3980537"/>
                <a:gd name="connsiteY1" fmla="*/ 3290125 h 4328746"/>
                <a:gd name="connsiteX2" fmla="*/ 3006760 w 3980537"/>
                <a:gd name="connsiteY2" fmla="*/ 3031721 h 4328746"/>
                <a:gd name="connsiteX3" fmla="*/ 3042325 w 3980537"/>
                <a:gd name="connsiteY3" fmla="*/ 2797767 h 4328746"/>
                <a:gd name="connsiteX4" fmla="*/ 3130127 w 3980537"/>
                <a:gd name="connsiteY4" fmla="*/ 2626608 h 4328746"/>
                <a:gd name="connsiteX5" fmla="*/ 3270722 w 3980537"/>
                <a:gd name="connsiteY5" fmla="*/ 2126470 h 4328746"/>
                <a:gd name="connsiteX6" fmla="*/ 3181809 w 3980537"/>
                <a:gd name="connsiteY6" fmla="*/ 1926414 h 4328746"/>
                <a:gd name="connsiteX7" fmla="*/ 3014540 w 3980537"/>
                <a:gd name="connsiteY7" fmla="*/ 1827498 h 4328746"/>
                <a:gd name="connsiteX8" fmla="*/ 2837824 w 3980537"/>
                <a:gd name="connsiteY8" fmla="*/ 2009215 h 4328746"/>
                <a:gd name="connsiteX9" fmla="*/ 2677224 w 3980537"/>
                <a:gd name="connsiteY9" fmla="*/ 2319857 h 4328746"/>
                <a:gd name="connsiteX10" fmla="*/ 2576641 w 3980537"/>
                <a:gd name="connsiteY10" fmla="*/ 2442669 h 4328746"/>
                <a:gd name="connsiteX11" fmla="*/ 2368806 w 3980537"/>
                <a:gd name="connsiteY11" fmla="*/ 2464897 h 4328746"/>
                <a:gd name="connsiteX12" fmla="*/ 2297119 w 3980537"/>
                <a:gd name="connsiteY12" fmla="*/ 2412660 h 4328746"/>
                <a:gd name="connsiteX13" fmla="*/ 2005927 w 3980537"/>
                <a:gd name="connsiteY13" fmla="*/ 2158701 h 4328746"/>
                <a:gd name="connsiteX14" fmla="*/ 1709179 w 3980537"/>
                <a:gd name="connsiteY14" fmla="*/ 1923636 h 4328746"/>
                <a:gd name="connsiteX15" fmla="*/ 805595 w 3980537"/>
                <a:gd name="connsiteY15" fmla="*/ 1609104 h 4328746"/>
                <a:gd name="connsiteX16" fmla="*/ 33715 w 3980537"/>
                <a:gd name="connsiteY16" fmla="*/ 1912522 h 4328746"/>
                <a:gd name="connsiteX17" fmla="*/ 7041 w 3980537"/>
                <a:gd name="connsiteY17" fmla="*/ 1765259 h 4328746"/>
                <a:gd name="connsiteX18" fmla="*/ 928 w 3980537"/>
                <a:gd name="connsiteY18" fmla="*/ 1576318 h 4328746"/>
                <a:gd name="connsiteX19" fmla="*/ 80395 w 3980537"/>
                <a:gd name="connsiteY19" fmla="*/ 1159536 h 4328746"/>
                <a:gd name="connsiteX20" fmla="*/ 1076782 w 3980537"/>
                <a:gd name="connsiteY20" fmla="*/ 156480 h 4328746"/>
                <a:gd name="connsiteX21" fmla="*/ 1622488 w 3980537"/>
                <a:gd name="connsiteY21" fmla="*/ 1437 h 4328746"/>
                <a:gd name="connsiteX22" fmla="*/ 2730290 w 3980537"/>
                <a:gd name="connsiteY22" fmla="*/ 303903 h 4328746"/>
                <a:gd name="connsiteX23" fmla="*/ 3667290 w 3980537"/>
                <a:gd name="connsiteY23" fmla="*/ 1256533 h 4328746"/>
                <a:gd name="connsiteX24" fmla="*/ 3835039 w 3980537"/>
                <a:gd name="connsiteY24" fmla="*/ 2186000 h 4328746"/>
                <a:gd name="connsiteX25" fmla="*/ 3873211 w 3980537"/>
                <a:gd name="connsiteY25" fmla="*/ 2902784 h 4328746"/>
                <a:gd name="connsiteX26" fmla="*/ 3965335 w 3980537"/>
                <a:gd name="connsiteY26" fmla="*/ 3286519 h 4328746"/>
                <a:gd name="connsiteX27" fmla="*/ 3971472 w 3980537"/>
                <a:gd name="connsiteY27" fmla="*/ 4328746 h 4328746"/>
                <a:gd name="connsiteX28" fmla="*/ 3857551 w 3980537"/>
                <a:gd name="connsiteY28" fmla="*/ 4284845 h 4328746"/>
                <a:gd name="connsiteX29" fmla="*/ 3451328 w 3980537"/>
                <a:gd name="connsiteY29" fmla="*/ 4107018 h 4328746"/>
                <a:gd name="connsiteX0" fmla="*/ 3451328 w 3980537"/>
                <a:gd name="connsiteY0" fmla="*/ 4107018 h 4328746"/>
                <a:gd name="connsiteX1" fmla="*/ 3020653 w 3980537"/>
                <a:gd name="connsiteY1" fmla="*/ 3290125 h 4328746"/>
                <a:gd name="connsiteX2" fmla="*/ 3006760 w 3980537"/>
                <a:gd name="connsiteY2" fmla="*/ 3031721 h 4328746"/>
                <a:gd name="connsiteX3" fmla="*/ 3042325 w 3980537"/>
                <a:gd name="connsiteY3" fmla="*/ 2797767 h 4328746"/>
                <a:gd name="connsiteX4" fmla="*/ 3130127 w 3980537"/>
                <a:gd name="connsiteY4" fmla="*/ 2626608 h 4328746"/>
                <a:gd name="connsiteX5" fmla="*/ 3270722 w 3980537"/>
                <a:gd name="connsiteY5" fmla="*/ 2126470 h 4328746"/>
                <a:gd name="connsiteX6" fmla="*/ 3181809 w 3980537"/>
                <a:gd name="connsiteY6" fmla="*/ 1926414 h 4328746"/>
                <a:gd name="connsiteX7" fmla="*/ 3014540 w 3980537"/>
                <a:gd name="connsiteY7" fmla="*/ 1827498 h 4328746"/>
                <a:gd name="connsiteX8" fmla="*/ 2837824 w 3980537"/>
                <a:gd name="connsiteY8" fmla="*/ 2009215 h 4328746"/>
                <a:gd name="connsiteX9" fmla="*/ 2677224 w 3980537"/>
                <a:gd name="connsiteY9" fmla="*/ 2319857 h 4328746"/>
                <a:gd name="connsiteX10" fmla="*/ 2576641 w 3980537"/>
                <a:gd name="connsiteY10" fmla="*/ 2442669 h 4328746"/>
                <a:gd name="connsiteX11" fmla="*/ 2368806 w 3980537"/>
                <a:gd name="connsiteY11" fmla="*/ 2464897 h 4328746"/>
                <a:gd name="connsiteX12" fmla="*/ 2297119 w 3980537"/>
                <a:gd name="connsiteY12" fmla="*/ 2412660 h 4328746"/>
                <a:gd name="connsiteX13" fmla="*/ 2005927 w 3980537"/>
                <a:gd name="connsiteY13" fmla="*/ 2158701 h 4328746"/>
                <a:gd name="connsiteX14" fmla="*/ 1709179 w 3980537"/>
                <a:gd name="connsiteY14" fmla="*/ 1923636 h 4328746"/>
                <a:gd name="connsiteX15" fmla="*/ 805595 w 3980537"/>
                <a:gd name="connsiteY15" fmla="*/ 1609104 h 4328746"/>
                <a:gd name="connsiteX16" fmla="*/ 33715 w 3980537"/>
                <a:gd name="connsiteY16" fmla="*/ 1912522 h 4328746"/>
                <a:gd name="connsiteX17" fmla="*/ 7041 w 3980537"/>
                <a:gd name="connsiteY17" fmla="*/ 1765259 h 4328746"/>
                <a:gd name="connsiteX18" fmla="*/ 928 w 3980537"/>
                <a:gd name="connsiteY18" fmla="*/ 1576318 h 4328746"/>
                <a:gd name="connsiteX19" fmla="*/ 80395 w 3980537"/>
                <a:gd name="connsiteY19" fmla="*/ 1159536 h 4328746"/>
                <a:gd name="connsiteX20" fmla="*/ 1076782 w 3980537"/>
                <a:gd name="connsiteY20" fmla="*/ 156480 h 4328746"/>
                <a:gd name="connsiteX21" fmla="*/ 1622488 w 3980537"/>
                <a:gd name="connsiteY21" fmla="*/ 1437 h 4328746"/>
                <a:gd name="connsiteX22" fmla="*/ 2730290 w 3980537"/>
                <a:gd name="connsiteY22" fmla="*/ 303903 h 4328746"/>
                <a:gd name="connsiteX23" fmla="*/ 3667290 w 3980537"/>
                <a:gd name="connsiteY23" fmla="*/ 1256533 h 4328746"/>
                <a:gd name="connsiteX24" fmla="*/ 3835039 w 3980537"/>
                <a:gd name="connsiteY24" fmla="*/ 2186000 h 4328746"/>
                <a:gd name="connsiteX25" fmla="*/ 3873211 w 3980537"/>
                <a:gd name="connsiteY25" fmla="*/ 2902784 h 4328746"/>
                <a:gd name="connsiteX26" fmla="*/ 3965335 w 3980537"/>
                <a:gd name="connsiteY26" fmla="*/ 3286519 h 4328746"/>
                <a:gd name="connsiteX27" fmla="*/ 3971472 w 3980537"/>
                <a:gd name="connsiteY27" fmla="*/ 4328746 h 4328746"/>
                <a:gd name="connsiteX28" fmla="*/ 3857551 w 3980537"/>
                <a:gd name="connsiteY28" fmla="*/ 4284845 h 4328746"/>
                <a:gd name="connsiteX29" fmla="*/ 3451328 w 3980537"/>
                <a:gd name="connsiteY29" fmla="*/ 4107018 h 4328746"/>
                <a:gd name="connsiteX0" fmla="*/ 3451328 w 3980537"/>
                <a:gd name="connsiteY0" fmla="*/ 4107018 h 4328746"/>
                <a:gd name="connsiteX1" fmla="*/ 3020653 w 3980537"/>
                <a:gd name="connsiteY1" fmla="*/ 3290125 h 4328746"/>
                <a:gd name="connsiteX2" fmla="*/ 3006760 w 3980537"/>
                <a:gd name="connsiteY2" fmla="*/ 3031721 h 4328746"/>
                <a:gd name="connsiteX3" fmla="*/ 3042325 w 3980537"/>
                <a:gd name="connsiteY3" fmla="*/ 2797767 h 4328746"/>
                <a:gd name="connsiteX4" fmla="*/ 3130127 w 3980537"/>
                <a:gd name="connsiteY4" fmla="*/ 2626608 h 4328746"/>
                <a:gd name="connsiteX5" fmla="*/ 3270722 w 3980537"/>
                <a:gd name="connsiteY5" fmla="*/ 2126470 h 4328746"/>
                <a:gd name="connsiteX6" fmla="*/ 3181809 w 3980537"/>
                <a:gd name="connsiteY6" fmla="*/ 1926414 h 4328746"/>
                <a:gd name="connsiteX7" fmla="*/ 3014540 w 3980537"/>
                <a:gd name="connsiteY7" fmla="*/ 1827498 h 4328746"/>
                <a:gd name="connsiteX8" fmla="*/ 2837824 w 3980537"/>
                <a:gd name="connsiteY8" fmla="*/ 2009215 h 4328746"/>
                <a:gd name="connsiteX9" fmla="*/ 2677224 w 3980537"/>
                <a:gd name="connsiteY9" fmla="*/ 2319857 h 4328746"/>
                <a:gd name="connsiteX10" fmla="*/ 2576641 w 3980537"/>
                <a:gd name="connsiteY10" fmla="*/ 2442669 h 4328746"/>
                <a:gd name="connsiteX11" fmla="*/ 2368806 w 3980537"/>
                <a:gd name="connsiteY11" fmla="*/ 2464897 h 4328746"/>
                <a:gd name="connsiteX12" fmla="*/ 2297119 w 3980537"/>
                <a:gd name="connsiteY12" fmla="*/ 2412660 h 4328746"/>
                <a:gd name="connsiteX13" fmla="*/ 2005927 w 3980537"/>
                <a:gd name="connsiteY13" fmla="*/ 2158701 h 4328746"/>
                <a:gd name="connsiteX14" fmla="*/ 1709179 w 3980537"/>
                <a:gd name="connsiteY14" fmla="*/ 1923636 h 4328746"/>
                <a:gd name="connsiteX15" fmla="*/ 805595 w 3980537"/>
                <a:gd name="connsiteY15" fmla="*/ 1609104 h 4328746"/>
                <a:gd name="connsiteX16" fmla="*/ 33715 w 3980537"/>
                <a:gd name="connsiteY16" fmla="*/ 1912522 h 4328746"/>
                <a:gd name="connsiteX17" fmla="*/ 7041 w 3980537"/>
                <a:gd name="connsiteY17" fmla="*/ 1765259 h 4328746"/>
                <a:gd name="connsiteX18" fmla="*/ 928 w 3980537"/>
                <a:gd name="connsiteY18" fmla="*/ 1576318 h 4328746"/>
                <a:gd name="connsiteX19" fmla="*/ 80395 w 3980537"/>
                <a:gd name="connsiteY19" fmla="*/ 1159536 h 4328746"/>
                <a:gd name="connsiteX20" fmla="*/ 1076782 w 3980537"/>
                <a:gd name="connsiteY20" fmla="*/ 156480 h 4328746"/>
                <a:gd name="connsiteX21" fmla="*/ 1622488 w 3980537"/>
                <a:gd name="connsiteY21" fmla="*/ 1437 h 4328746"/>
                <a:gd name="connsiteX22" fmla="*/ 2730290 w 3980537"/>
                <a:gd name="connsiteY22" fmla="*/ 303903 h 4328746"/>
                <a:gd name="connsiteX23" fmla="*/ 3667290 w 3980537"/>
                <a:gd name="connsiteY23" fmla="*/ 1256533 h 4328746"/>
                <a:gd name="connsiteX24" fmla="*/ 3747373 w 3980537"/>
                <a:gd name="connsiteY24" fmla="*/ 2264899 h 4328746"/>
                <a:gd name="connsiteX25" fmla="*/ 3873211 w 3980537"/>
                <a:gd name="connsiteY25" fmla="*/ 2902784 h 4328746"/>
                <a:gd name="connsiteX26" fmla="*/ 3965335 w 3980537"/>
                <a:gd name="connsiteY26" fmla="*/ 3286519 h 4328746"/>
                <a:gd name="connsiteX27" fmla="*/ 3971472 w 3980537"/>
                <a:gd name="connsiteY27" fmla="*/ 4328746 h 4328746"/>
                <a:gd name="connsiteX28" fmla="*/ 3857551 w 3980537"/>
                <a:gd name="connsiteY28" fmla="*/ 4284845 h 4328746"/>
                <a:gd name="connsiteX29" fmla="*/ 3451328 w 3980537"/>
                <a:gd name="connsiteY29" fmla="*/ 4107018 h 4328746"/>
                <a:gd name="connsiteX0" fmla="*/ 3451328 w 3980537"/>
                <a:gd name="connsiteY0" fmla="*/ 4107018 h 4328746"/>
                <a:gd name="connsiteX1" fmla="*/ 3020653 w 3980537"/>
                <a:gd name="connsiteY1" fmla="*/ 3290125 h 4328746"/>
                <a:gd name="connsiteX2" fmla="*/ 3006760 w 3980537"/>
                <a:gd name="connsiteY2" fmla="*/ 3031721 h 4328746"/>
                <a:gd name="connsiteX3" fmla="*/ 3042325 w 3980537"/>
                <a:gd name="connsiteY3" fmla="*/ 2797767 h 4328746"/>
                <a:gd name="connsiteX4" fmla="*/ 3130127 w 3980537"/>
                <a:gd name="connsiteY4" fmla="*/ 2626608 h 4328746"/>
                <a:gd name="connsiteX5" fmla="*/ 3270722 w 3980537"/>
                <a:gd name="connsiteY5" fmla="*/ 2126470 h 4328746"/>
                <a:gd name="connsiteX6" fmla="*/ 3181809 w 3980537"/>
                <a:gd name="connsiteY6" fmla="*/ 1926414 h 4328746"/>
                <a:gd name="connsiteX7" fmla="*/ 3014540 w 3980537"/>
                <a:gd name="connsiteY7" fmla="*/ 1827498 h 4328746"/>
                <a:gd name="connsiteX8" fmla="*/ 2837824 w 3980537"/>
                <a:gd name="connsiteY8" fmla="*/ 2009215 h 4328746"/>
                <a:gd name="connsiteX9" fmla="*/ 2677224 w 3980537"/>
                <a:gd name="connsiteY9" fmla="*/ 2319857 h 4328746"/>
                <a:gd name="connsiteX10" fmla="*/ 2576641 w 3980537"/>
                <a:gd name="connsiteY10" fmla="*/ 2442669 h 4328746"/>
                <a:gd name="connsiteX11" fmla="*/ 2368806 w 3980537"/>
                <a:gd name="connsiteY11" fmla="*/ 2464897 h 4328746"/>
                <a:gd name="connsiteX12" fmla="*/ 2297119 w 3980537"/>
                <a:gd name="connsiteY12" fmla="*/ 2412660 h 4328746"/>
                <a:gd name="connsiteX13" fmla="*/ 2005927 w 3980537"/>
                <a:gd name="connsiteY13" fmla="*/ 2158701 h 4328746"/>
                <a:gd name="connsiteX14" fmla="*/ 1709179 w 3980537"/>
                <a:gd name="connsiteY14" fmla="*/ 1923636 h 4328746"/>
                <a:gd name="connsiteX15" fmla="*/ 805595 w 3980537"/>
                <a:gd name="connsiteY15" fmla="*/ 1609104 h 4328746"/>
                <a:gd name="connsiteX16" fmla="*/ 33715 w 3980537"/>
                <a:gd name="connsiteY16" fmla="*/ 1912522 h 4328746"/>
                <a:gd name="connsiteX17" fmla="*/ 7041 w 3980537"/>
                <a:gd name="connsiteY17" fmla="*/ 1765259 h 4328746"/>
                <a:gd name="connsiteX18" fmla="*/ 928 w 3980537"/>
                <a:gd name="connsiteY18" fmla="*/ 1576318 h 4328746"/>
                <a:gd name="connsiteX19" fmla="*/ 80395 w 3980537"/>
                <a:gd name="connsiteY19" fmla="*/ 1159536 h 4328746"/>
                <a:gd name="connsiteX20" fmla="*/ 1076782 w 3980537"/>
                <a:gd name="connsiteY20" fmla="*/ 156480 h 4328746"/>
                <a:gd name="connsiteX21" fmla="*/ 1622488 w 3980537"/>
                <a:gd name="connsiteY21" fmla="*/ 1437 h 4328746"/>
                <a:gd name="connsiteX22" fmla="*/ 2730290 w 3980537"/>
                <a:gd name="connsiteY22" fmla="*/ 303903 h 4328746"/>
                <a:gd name="connsiteX23" fmla="*/ 3667290 w 3980537"/>
                <a:gd name="connsiteY23" fmla="*/ 1256533 h 4328746"/>
                <a:gd name="connsiteX24" fmla="*/ 3799972 w 3980537"/>
                <a:gd name="connsiteY24" fmla="*/ 2291199 h 4328746"/>
                <a:gd name="connsiteX25" fmla="*/ 3873211 w 3980537"/>
                <a:gd name="connsiteY25" fmla="*/ 2902784 h 4328746"/>
                <a:gd name="connsiteX26" fmla="*/ 3965335 w 3980537"/>
                <a:gd name="connsiteY26" fmla="*/ 3286519 h 4328746"/>
                <a:gd name="connsiteX27" fmla="*/ 3971472 w 3980537"/>
                <a:gd name="connsiteY27" fmla="*/ 4328746 h 4328746"/>
                <a:gd name="connsiteX28" fmla="*/ 3857551 w 3980537"/>
                <a:gd name="connsiteY28" fmla="*/ 4284845 h 4328746"/>
                <a:gd name="connsiteX29" fmla="*/ 3451328 w 3980537"/>
                <a:gd name="connsiteY29" fmla="*/ 4107018 h 4328746"/>
                <a:gd name="connsiteX0" fmla="*/ 3451328 w 3993269"/>
                <a:gd name="connsiteY0" fmla="*/ 4107018 h 4328746"/>
                <a:gd name="connsiteX1" fmla="*/ 3020653 w 3993269"/>
                <a:gd name="connsiteY1" fmla="*/ 3290125 h 4328746"/>
                <a:gd name="connsiteX2" fmla="*/ 3006760 w 3993269"/>
                <a:gd name="connsiteY2" fmla="*/ 3031721 h 4328746"/>
                <a:gd name="connsiteX3" fmla="*/ 3042325 w 3993269"/>
                <a:gd name="connsiteY3" fmla="*/ 2797767 h 4328746"/>
                <a:gd name="connsiteX4" fmla="*/ 3130127 w 3993269"/>
                <a:gd name="connsiteY4" fmla="*/ 2626608 h 4328746"/>
                <a:gd name="connsiteX5" fmla="*/ 3270722 w 3993269"/>
                <a:gd name="connsiteY5" fmla="*/ 2126470 h 4328746"/>
                <a:gd name="connsiteX6" fmla="*/ 3181809 w 3993269"/>
                <a:gd name="connsiteY6" fmla="*/ 1926414 h 4328746"/>
                <a:gd name="connsiteX7" fmla="*/ 3014540 w 3993269"/>
                <a:gd name="connsiteY7" fmla="*/ 1827498 h 4328746"/>
                <a:gd name="connsiteX8" fmla="*/ 2837824 w 3993269"/>
                <a:gd name="connsiteY8" fmla="*/ 2009215 h 4328746"/>
                <a:gd name="connsiteX9" fmla="*/ 2677224 w 3993269"/>
                <a:gd name="connsiteY9" fmla="*/ 2319857 h 4328746"/>
                <a:gd name="connsiteX10" fmla="*/ 2576641 w 3993269"/>
                <a:gd name="connsiteY10" fmla="*/ 2442669 h 4328746"/>
                <a:gd name="connsiteX11" fmla="*/ 2368806 w 3993269"/>
                <a:gd name="connsiteY11" fmla="*/ 2464897 h 4328746"/>
                <a:gd name="connsiteX12" fmla="*/ 2297119 w 3993269"/>
                <a:gd name="connsiteY12" fmla="*/ 2412660 h 4328746"/>
                <a:gd name="connsiteX13" fmla="*/ 2005927 w 3993269"/>
                <a:gd name="connsiteY13" fmla="*/ 2158701 h 4328746"/>
                <a:gd name="connsiteX14" fmla="*/ 1709179 w 3993269"/>
                <a:gd name="connsiteY14" fmla="*/ 1923636 h 4328746"/>
                <a:gd name="connsiteX15" fmla="*/ 805595 w 3993269"/>
                <a:gd name="connsiteY15" fmla="*/ 1609104 h 4328746"/>
                <a:gd name="connsiteX16" fmla="*/ 33715 w 3993269"/>
                <a:gd name="connsiteY16" fmla="*/ 1912522 h 4328746"/>
                <a:gd name="connsiteX17" fmla="*/ 7041 w 3993269"/>
                <a:gd name="connsiteY17" fmla="*/ 1765259 h 4328746"/>
                <a:gd name="connsiteX18" fmla="*/ 928 w 3993269"/>
                <a:gd name="connsiteY18" fmla="*/ 1576318 h 4328746"/>
                <a:gd name="connsiteX19" fmla="*/ 80395 w 3993269"/>
                <a:gd name="connsiteY19" fmla="*/ 1159536 h 4328746"/>
                <a:gd name="connsiteX20" fmla="*/ 1076782 w 3993269"/>
                <a:gd name="connsiteY20" fmla="*/ 156480 h 4328746"/>
                <a:gd name="connsiteX21" fmla="*/ 1622488 w 3993269"/>
                <a:gd name="connsiteY21" fmla="*/ 1437 h 4328746"/>
                <a:gd name="connsiteX22" fmla="*/ 2730290 w 3993269"/>
                <a:gd name="connsiteY22" fmla="*/ 303903 h 4328746"/>
                <a:gd name="connsiteX23" fmla="*/ 3667290 w 3993269"/>
                <a:gd name="connsiteY23" fmla="*/ 1256533 h 4328746"/>
                <a:gd name="connsiteX24" fmla="*/ 3799972 w 3993269"/>
                <a:gd name="connsiteY24" fmla="*/ 2291199 h 4328746"/>
                <a:gd name="connsiteX25" fmla="*/ 3987176 w 3993269"/>
                <a:gd name="connsiteY25" fmla="*/ 2762519 h 4328746"/>
                <a:gd name="connsiteX26" fmla="*/ 3965335 w 3993269"/>
                <a:gd name="connsiteY26" fmla="*/ 3286519 h 4328746"/>
                <a:gd name="connsiteX27" fmla="*/ 3971472 w 3993269"/>
                <a:gd name="connsiteY27" fmla="*/ 4328746 h 4328746"/>
                <a:gd name="connsiteX28" fmla="*/ 3857551 w 3993269"/>
                <a:gd name="connsiteY28" fmla="*/ 4284845 h 4328746"/>
                <a:gd name="connsiteX29" fmla="*/ 3451328 w 3993269"/>
                <a:gd name="connsiteY29" fmla="*/ 4107018 h 4328746"/>
                <a:gd name="connsiteX0" fmla="*/ 3451328 w 3993269"/>
                <a:gd name="connsiteY0" fmla="*/ 4107018 h 4328746"/>
                <a:gd name="connsiteX1" fmla="*/ 3020653 w 3993269"/>
                <a:gd name="connsiteY1" fmla="*/ 3290125 h 4328746"/>
                <a:gd name="connsiteX2" fmla="*/ 3006760 w 3993269"/>
                <a:gd name="connsiteY2" fmla="*/ 3031721 h 4328746"/>
                <a:gd name="connsiteX3" fmla="*/ 3042325 w 3993269"/>
                <a:gd name="connsiteY3" fmla="*/ 2797767 h 4328746"/>
                <a:gd name="connsiteX4" fmla="*/ 3130127 w 3993269"/>
                <a:gd name="connsiteY4" fmla="*/ 2626608 h 4328746"/>
                <a:gd name="connsiteX5" fmla="*/ 3270722 w 3993269"/>
                <a:gd name="connsiteY5" fmla="*/ 2126470 h 4328746"/>
                <a:gd name="connsiteX6" fmla="*/ 3181809 w 3993269"/>
                <a:gd name="connsiteY6" fmla="*/ 1926414 h 4328746"/>
                <a:gd name="connsiteX7" fmla="*/ 3014540 w 3993269"/>
                <a:gd name="connsiteY7" fmla="*/ 1827498 h 4328746"/>
                <a:gd name="connsiteX8" fmla="*/ 2837824 w 3993269"/>
                <a:gd name="connsiteY8" fmla="*/ 2009215 h 4328746"/>
                <a:gd name="connsiteX9" fmla="*/ 2677224 w 3993269"/>
                <a:gd name="connsiteY9" fmla="*/ 2319857 h 4328746"/>
                <a:gd name="connsiteX10" fmla="*/ 2576641 w 3993269"/>
                <a:gd name="connsiteY10" fmla="*/ 2442669 h 4328746"/>
                <a:gd name="connsiteX11" fmla="*/ 2368806 w 3993269"/>
                <a:gd name="connsiteY11" fmla="*/ 2464897 h 4328746"/>
                <a:gd name="connsiteX12" fmla="*/ 2297119 w 3993269"/>
                <a:gd name="connsiteY12" fmla="*/ 2412660 h 4328746"/>
                <a:gd name="connsiteX13" fmla="*/ 2005927 w 3993269"/>
                <a:gd name="connsiteY13" fmla="*/ 2158701 h 4328746"/>
                <a:gd name="connsiteX14" fmla="*/ 1709179 w 3993269"/>
                <a:gd name="connsiteY14" fmla="*/ 1923636 h 4328746"/>
                <a:gd name="connsiteX15" fmla="*/ 805595 w 3993269"/>
                <a:gd name="connsiteY15" fmla="*/ 1609104 h 4328746"/>
                <a:gd name="connsiteX16" fmla="*/ 33715 w 3993269"/>
                <a:gd name="connsiteY16" fmla="*/ 1912522 h 4328746"/>
                <a:gd name="connsiteX17" fmla="*/ 7041 w 3993269"/>
                <a:gd name="connsiteY17" fmla="*/ 1765259 h 4328746"/>
                <a:gd name="connsiteX18" fmla="*/ 928 w 3993269"/>
                <a:gd name="connsiteY18" fmla="*/ 1576318 h 4328746"/>
                <a:gd name="connsiteX19" fmla="*/ 80395 w 3993269"/>
                <a:gd name="connsiteY19" fmla="*/ 1159536 h 4328746"/>
                <a:gd name="connsiteX20" fmla="*/ 1076782 w 3993269"/>
                <a:gd name="connsiteY20" fmla="*/ 156480 h 4328746"/>
                <a:gd name="connsiteX21" fmla="*/ 1622488 w 3993269"/>
                <a:gd name="connsiteY21" fmla="*/ 1437 h 4328746"/>
                <a:gd name="connsiteX22" fmla="*/ 2730290 w 3993269"/>
                <a:gd name="connsiteY22" fmla="*/ 303903 h 4328746"/>
                <a:gd name="connsiteX23" fmla="*/ 3667290 w 3993269"/>
                <a:gd name="connsiteY23" fmla="*/ 1256533 h 4328746"/>
                <a:gd name="connsiteX24" fmla="*/ 3852571 w 3993269"/>
                <a:gd name="connsiteY24" fmla="*/ 2317499 h 4328746"/>
                <a:gd name="connsiteX25" fmla="*/ 3987176 w 3993269"/>
                <a:gd name="connsiteY25" fmla="*/ 2762519 h 4328746"/>
                <a:gd name="connsiteX26" fmla="*/ 3965335 w 3993269"/>
                <a:gd name="connsiteY26" fmla="*/ 3286519 h 4328746"/>
                <a:gd name="connsiteX27" fmla="*/ 3971472 w 3993269"/>
                <a:gd name="connsiteY27" fmla="*/ 4328746 h 4328746"/>
                <a:gd name="connsiteX28" fmla="*/ 3857551 w 3993269"/>
                <a:gd name="connsiteY28" fmla="*/ 4284845 h 4328746"/>
                <a:gd name="connsiteX29" fmla="*/ 3451328 w 3993269"/>
                <a:gd name="connsiteY29" fmla="*/ 4107018 h 4328746"/>
                <a:gd name="connsiteX0" fmla="*/ 3451328 w 3996714"/>
                <a:gd name="connsiteY0" fmla="*/ 4107018 h 4328746"/>
                <a:gd name="connsiteX1" fmla="*/ 3020653 w 3996714"/>
                <a:gd name="connsiteY1" fmla="*/ 3290125 h 4328746"/>
                <a:gd name="connsiteX2" fmla="*/ 3006760 w 3996714"/>
                <a:gd name="connsiteY2" fmla="*/ 3031721 h 4328746"/>
                <a:gd name="connsiteX3" fmla="*/ 3042325 w 3996714"/>
                <a:gd name="connsiteY3" fmla="*/ 2797767 h 4328746"/>
                <a:gd name="connsiteX4" fmla="*/ 3130127 w 3996714"/>
                <a:gd name="connsiteY4" fmla="*/ 2626608 h 4328746"/>
                <a:gd name="connsiteX5" fmla="*/ 3270722 w 3996714"/>
                <a:gd name="connsiteY5" fmla="*/ 2126470 h 4328746"/>
                <a:gd name="connsiteX6" fmla="*/ 3181809 w 3996714"/>
                <a:gd name="connsiteY6" fmla="*/ 1926414 h 4328746"/>
                <a:gd name="connsiteX7" fmla="*/ 3014540 w 3996714"/>
                <a:gd name="connsiteY7" fmla="*/ 1827498 h 4328746"/>
                <a:gd name="connsiteX8" fmla="*/ 2837824 w 3996714"/>
                <a:gd name="connsiteY8" fmla="*/ 2009215 h 4328746"/>
                <a:gd name="connsiteX9" fmla="*/ 2677224 w 3996714"/>
                <a:gd name="connsiteY9" fmla="*/ 2319857 h 4328746"/>
                <a:gd name="connsiteX10" fmla="*/ 2576641 w 3996714"/>
                <a:gd name="connsiteY10" fmla="*/ 2442669 h 4328746"/>
                <a:gd name="connsiteX11" fmla="*/ 2368806 w 3996714"/>
                <a:gd name="connsiteY11" fmla="*/ 2464897 h 4328746"/>
                <a:gd name="connsiteX12" fmla="*/ 2297119 w 3996714"/>
                <a:gd name="connsiteY12" fmla="*/ 2412660 h 4328746"/>
                <a:gd name="connsiteX13" fmla="*/ 2005927 w 3996714"/>
                <a:gd name="connsiteY13" fmla="*/ 2158701 h 4328746"/>
                <a:gd name="connsiteX14" fmla="*/ 1709179 w 3996714"/>
                <a:gd name="connsiteY14" fmla="*/ 1923636 h 4328746"/>
                <a:gd name="connsiteX15" fmla="*/ 805595 w 3996714"/>
                <a:gd name="connsiteY15" fmla="*/ 1609104 h 4328746"/>
                <a:gd name="connsiteX16" fmla="*/ 33715 w 3996714"/>
                <a:gd name="connsiteY16" fmla="*/ 1912522 h 4328746"/>
                <a:gd name="connsiteX17" fmla="*/ 7041 w 3996714"/>
                <a:gd name="connsiteY17" fmla="*/ 1765259 h 4328746"/>
                <a:gd name="connsiteX18" fmla="*/ 928 w 3996714"/>
                <a:gd name="connsiteY18" fmla="*/ 1576318 h 4328746"/>
                <a:gd name="connsiteX19" fmla="*/ 80395 w 3996714"/>
                <a:gd name="connsiteY19" fmla="*/ 1159536 h 4328746"/>
                <a:gd name="connsiteX20" fmla="*/ 1076782 w 3996714"/>
                <a:gd name="connsiteY20" fmla="*/ 156480 h 4328746"/>
                <a:gd name="connsiteX21" fmla="*/ 1622488 w 3996714"/>
                <a:gd name="connsiteY21" fmla="*/ 1437 h 4328746"/>
                <a:gd name="connsiteX22" fmla="*/ 2730290 w 3996714"/>
                <a:gd name="connsiteY22" fmla="*/ 303903 h 4328746"/>
                <a:gd name="connsiteX23" fmla="*/ 3667290 w 3996714"/>
                <a:gd name="connsiteY23" fmla="*/ 1256533 h 4328746"/>
                <a:gd name="connsiteX24" fmla="*/ 3852571 w 3996714"/>
                <a:gd name="connsiteY24" fmla="*/ 2317499 h 4328746"/>
                <a:gd name="connsiteX25" fmla="*/ 3987176 w 3996714"/>
                <a:gd name="connsiteY25" fmla="*/ 2762519 h 4328746"/>
                <a:gd name="connsiteX26" fmla="*/ 3971472 w 3996714"/>
                <a:gd name="connsiteY26" fmla="*/ 4328746 h 4328746"/>
                <a:gd name="connsiteX27" fmla="*/ 3857551 w 3996714"/>
                <a:gd name="connsiteY27" fmla="*/ 4284845 h 4328746"/>
                <a:gd name="connsiteX28" fmla="*/ 3451328 w 3996714"/>
                <a:gd name="connsiteY28" fmla="*/ 4107018 h 4328746"/>
                <a:gd name="connsiteX0" fmla="*/ 3451328 w 3996714"/>
                <a:gd name="connsiteY0" fmla="*/ 4107018 h 4328746"/>
                <a:gd name="connsiteX1" fmla="*/ 3020653 w 3996714"/>
                <a:gd name="connsiteY1" fmla="*/ 3290125 h 4328746"/>
                <a:gd name="connsiteX2" fmla="*/ 3006760 w 3996714"/>
                <a:gd name="connsiteY2" fmla="*/ 3031721 h 4328746"/>
                <a:gd name="connsiteX3" fmla="*/ 3042325 w 3996714"/>
                <a:gd name="connsiteY3" fmla="*/ 2797767 h 4328746"/>
                <a:gd name="connsiteX4" fmla="*/ 3130127 w 3996714"/>
                <a:gd name="connsiteY4" fmla="*/ 2626608 h 4328746"/>
                <a:gd name="connsiteX5" fmla="*/ 3270722 w 3996714"/>
                <a:gd name="connsiteY5" fmla="*/ 2126470 h 4328746"/>
                <a:gd name="connsiteX6" fmla="*/ 3181809 w 3996714"/>
                <a:gd name="connsiteY6" fmla="*/ 1926414 h 4328746"/>
                <a:gd name="connsiteX7" fmla="*/ 3014540 w 3996714"/>
                <a:gd name="connsiteY7" fmla="*/ 1827498 h 4328746"/>
                <a:gd name="connsiteX8" fmla="*/ 2837824 w 3996714"/>
                <a:gd name="connsiteY8" fmla="*/ 2009215 h 4328746"/>
                <a:gd name="connsiteX9" fmla="*/ 2677224 w 3996714"/>
                <a:gd name="connsiteY9" fmla="*/ 2319857 h 4328746"/>
                <a:gd name="connsiteX10" fmla="*/ 2576641 w 3996714"/>
                <a:gd name="connsiteY10" fmla="*/ 2442669 h 4328746"/>
                <a:gd name="connsiteX11" fmla="*/ 2368806 w 3996714"/>
                <a:gd name="connsiteY11" fmla="*/ 2464897 h 4328746"/>
                <a:gd name="connsiteX12" fmla="*/ 2297119 w 3996714"/>
                <a:gd name="connsiteY12" fmla="*/ 2412660 h 4328746"/>
                <a:gd name="connsiteX13" fmla="*/ 2005927 w 3996714"/>
                <a:gd name="connsiteY13" fmla="*/ 2158701 h 4328746"/>
                <a:gd name="connsiteX14" fmla="*/ 1709179 w 3996714"/>
                <a:gd name="connsiteY14" fmla="*/ 1923636 h 4328746"/>
                <a:gd name="connsiteX15" fmla="*/ 805595 w 3996714"/>
                <a:gd name="connsiteY15" fmla="*/ 1609104 h 4328746"/>
                <a:gd name="connsiteX16" fmla="*/ 33715 w 3996714"/>
                <a:gd name="connsiteY16" fmla="*/ 1912522 h 4328746"/>
                <a:gd name="connsiteX17" fmla="*/ 7041 w 3996714"/>
                <a:gd name="connsiteY17" fmla="*/ 1765259 h 4328746"/>
                <a:gd name="connsiteX18" fmla="*/ 928 w 3996714"/>
                <a:gd name="connsiteY18" fmla="*/ 1576318 h 4328746"/>
                <a:gd name="connsiteX19" fmla="*/ 80395 w 3996714"/>
                <a:gd name="connsiteY19" fmla="*/ 1159536 h 4328746"/>
                <a:gd name="connsiteX20" fmla="*/ 1076782 w 3996714"/>
                <a:gd name="connsiteY20" fmla="*/ 156480 h 4328746"/>
                <a:gd name="connsiteX21" fmla="*/ 1622488 w 3996714"/>
                <a:gd name="connsiteY21" fmla="*/ 1437 h 4328746"/>
                <a:gd name="connsiteX22" fmla="*/ 2730290 w 3996714"/>
                <a:gd name="connsiteY22" fmla="*/ 303903 h 4328746"/>
                <a:gd name="connsiteX23" fmla="*/ 3667290 w 3996714"/>
                <a:gd name="connsiteY23" fmla="*/ 1256533 h 4328746"/>
                <a:gd name="connsiteX24" fmla="*/ 3987176 w 3996714"/>
                <a:gd name="connsiteY24" fmla="*/ 2762519 h 4328746"/>
                <a:gd name="connsiteX25" fmla="*/ 3971472 w 3996714"/>
                <a:gd name="connsiteY25" fmla="*/ 4328746 h 4328746"/>
                <a:gd name="connsiteX26" fmla="*/ 3857551 w 3996714"/>
                <a:gd name="connsiteY26" fmla="*/ 4284845 h 4328746"/>
                <a:gd name="connsiteX27" fmla="*/ 3451328 w 3996714"/>
                <a:gd name="connsiteY27" fmla="*/ 4107018 h 43287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3996714" h="4328746">
                  <a:moveTo>
                    <a:pt x="3451328" y="4107018"/>
                  </a:moveTo>
                  <a:cubicBezTo>
                    <a:pt x="3145132" y="3910853"/>
                    <a:pt x="3015096" y="3655782"/>
                    <a:pt x="3020653" y="3290125"/>
                  </a:cubicBezTo>
                  <a:cubicBezTo>
                    <a:pt x="3021764" y="3205102"/>
                    <a:pt x="3005649" y="3116188"/>
                    <a:pt x="3006760" y="3031721"/>
                  </a:cubicBezTo>
                  <a:cubicBezTo>
                    <a:pt x="3007871" y="2968925"/>
                    <a:pt x="3031767" y="2859451"/>
                    <a:pt x="3042325" y="2797767"/>
                  </a:cubicBezTo>
                  <a:cubicBezTo>
                    <a:pt x="3052328" y="2740529"/>
                    <a:pt x="3104009" y="2679401"/>
                    <a:pt x="3130127" y="2626608"/>
                  </a:cubicBezTo>
                  <a:cubicBezTo>
                    <a:pt x="3205704" y="2476011"/>
                    <a:pt x="3287393" y="2299295"/>
                    <a:pt x="3270722" y="2126470"/>
                  </a:cubicBezTo>
                  <a:cubicBezTo>
                    <a:pt x="3259608" y="2014217"/>
                    <a:pt x="3204593" y="1951977"/>
                    <a:pt x="3181809" y="1926414"/>
                  </a:cubicBezTo>
                  <a:cubicBezTo>
                    <a:pt x="3140131" y="1880291"/>
                    <a:pt x="3081781" y="1825275"/>
                    <a:pt x="3014540" y="1827498"/>
                  </a:cubicBezTo>
                  <a:cubicBezTo>
                    <a:pt x="2917291" y="1830832"/>
                    <a:pt x="2870056" y="1932527"/>
                    <a:pt x="2837824" y="2009215"/>
                  </a:cubicBezTo>
                  <a:cubicBezTo>
                    <a:pt x="2792256" y="2116467"/>
                    <a:pt x="2738352" y="2220940"/>
                    <a:pt x="2677224" y="2319857"/>
                  </a:cubicBezTo>
                  <a:cubicBezTo>
                    <a:pt x="2649439" y="2364869"/>
                    <a:pt x="2618875" y="2410437"/>
                    <a:pt x="2576641" y="2442669"/>
                  </a:cubicBezTo>
                  <a:cubicBezTo>
                    <a:pt x="2524404" y="2482680"/>
                    <a:pt x="2428267" y="2494349"/>
                    <a:pt x="2368806" y="2464897"/>
                  </a:cubicBezTo>
                  <a:cubicBezTo>
                    <a:pt x="2342132" y="2451560"/>
                    <a:pt x="2319348" y="2432110"/>
                    <a:pt x="2297119" y="2412660"/>
                  </a:cubicBezTo>
                  <a:cubicBezTo>
                    <a:pt x="2205427" y="2320968"/>
                    <a:pt x="2099287" y="2247615"/>
                    <a:pt x="2005927" y="2158701"/>
                  </a:cubicBezTo>
                  <a:cubicBezTo>
                    <a:pt x="1914235" y="2071455"/>
                    <a:pt x="1814764" y="1993100"/>
                    <a:pt x="1709179" y="1923636"/>
                  </a:cubicBezTo>
                  <a:cubicBezTo>
                    <a:pt x="1439104" y="1746365"/>
                    <a:pt x="1129574" y="1623553"/>
                    <a:pt x="805595" y="1609104"/>
                  </a:cubicBezTo>
                  <a:cubicBezTo>
                    <a:pt x="513848" y="1595767"/>
                    <a:pt x="187091" y="1625220"/>
                    <a:pt x="33715" y="1912522"/>
                  </a:cubicBezTo>
                  <a:cubicBezTo>
                    <a:pt x="40939" y="1898629"/>
                    <a:pt x="9264" y="1787487"/>
                    <a:pt x="7041" y="1765259"/>
                  </a:cubicBezTo>
                  <a:cubicBezTo>
                    <a:pt x="372" y="1702464"/>
                    <a:pt x="-1295" y="1639669"/>
                    <a:pt x="928" y="1576318"/>
                  </a:cubicBezTo>
                  <a:cubicBezTo>
                    <a:pt x="5930" y="1435167"/>
                    <a:pt x="31492" y="1292350"/>
                    <a:pt x="80395" y="1159536"/>
                  </a:cubicBezTo>
                  <a:cubicBezTo>
                    <a:pt x="248775" y="704965"/>
                    <a:pt x="650552" y="364871"/>
                    <a:pt x="1076782" y="156480"/>
                  </a:cubicBezTo>
                  <a:cubicBezTo>
                    <a:pt x="1247384" y="73124"/>
                    <a:pt x="1276395" y="12002"/>
                    <a:pt x="1622488" y="1437"/>
                  </a:cubicBezTo>
                  <a:cubicBezTo>
                    <a:pt x="2126669" y="-13954"/>
                    <a:pt x="2389490" y="94720"/>
                    <a:pt x="2730290" y="303903"/>
                  </a:cubicBezTo>
                  <a:cubicBezTo>
                    <a:pt x="3071090" y="513086"/>
                    <a:pt x="3457809" y="846764"/>
                    <a:pt x="3667290" y="1256533"/>
                  </a:cubicBezTo>
                  <a:cubicBezTo>
                    <a:pt x="3876771" y="1666302"/>
                    <a:pt x="3936479" y="2250484"/>
                    <a:pt x="3987176" y="2762519"/>
                  </a:cubicBezTo>
                  <a:cubicBezTo>
                    <a:pt x="4006993" y="3097727"/>
                    <a:pt x="3993076" y="4075025"/>
                    <a:pt x="3971472" y="4328746"/>
                  </a:cubicBezTo>
                  <a:cubicBezTo>
                    <a:pt x="3916456" y="4308185"/>
                    <a:pt x="3916456" y="4308185"/>
                    <a:pt x="3857551" y="4284845"/>
                  </a:cubicBezTo>
                  <a:cubicBezTo>
                    <a:pt x="3761969" y="4249280"/>
                    <a:pt x="3493006" y="4133692"/>
                    <a:pt x="3451328" y="4107018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2" name="Freeform: Shape 311">
              <a:extLst>
                <a:ext uri="{FF2B5EF4-FFF2-40B4-BE49-F238E27FC236}">
                  <a16:creationId xmlns:a16="http://schemas.microsoft.com/office/drawing/2014/main" id="{C13308AD-DC36-42D1-8933-D8EAFA399CD7}"/>
                </a:ext>
              </a:extLst>
            </p:cNvPr>
            <p:cNvSpPr/>
            <p:nvPr/>
          </p:nvSpPr>
          <p:spPr>
            <a:xfrm>
              <a:off x="4899689" y="6338410"/>
              <a:ext cx="752986" cy="520580"/>
            </a:xfrm>
            <a:custGeom>
              <a:avLst/>
              <a:gdLst>
                <a:gd name="connsiteX0" fmla="*/ 752986 w 752986"/>
                <a:gd name="connsiteY0" fmla="*/ 0 h 520580"/>
                <a:gd name="connsiteX1" fmla="*/ 752986 w 752986"/>
                <a:gd name="connsiteY1" fmla="*/ 516254 h 520580"/>
                <a:gd name="connsiteX2" fmla="*/ 0 w 752986"/>
                <a:gd name="connsiteY2" fmla="*/ 517921 h 520580"/>
                <a:gd name="connsiteX3" fmla="*/ 752986 w 752986"/>
                <a:gd name="connsiteY3" fmla="*/ 0 h 520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2986" h="520580">
                  <a:moveTo>
                    <a:pt x="752986" y="0"/>
                  </a:moveTo>
                  <a:cubicBezTo>
                    <a:pt x="752986" y="193943"/>
                    <a:pt x="752986" y="355654"/>
                    <a:pt x="752986" y="516254"/>
                  </a:cubicBezTo>
                  <a:cubicBezTo>
                    <a:pt x="747429" y="519033"/>
                    <a:pt x="241178" y="523478"/>
                    <a:pt x="0" y="517921"/>
                  </a:cubicBezTo>
                  <a:cubicBezTo>
                    <a:pt x="21672" y="491803"/>
                    <a:pt x="611280" y="82245"/>
                    <a:pt x="752986" y="0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3" name="Freeform: Shape 312">
              <a:extLst>
                <a:ext uri="{FF2B5EF4-FFF2-40B4-BE49-F238E27FC236}">
                  <a16:creationId xmlns:a16="http://schemas.microsoft.com/office/drawing/2014/main" id="{E874A240-60DC-4515-A662-9A8309745B8E}"/>
                </a:ext>
              </a:extLst>
            </p:cNvPr>
            <p:cNvSpPr/>
            <p:nvPr/>
          </p:nvSpPr>
          <p:spPr>
            <a:xfrm>
              <a:off x="1838286" y="2594041"/>
              <a:ext cx="18374" cy="33457"/>
            </a:xfrm>
            <a:custGeom>
              <a:avLst/>
              <a:gdLst>
                <a:gd name="connsiteX0" fmla="*/ 17783 w 18374"/>
                <a:gd name="connsiteY0" fmla="*/ 0 h 33457"/>
                <a:gd name="connsiteX1" fmla="*/ 10559 w 18374"/>
                <a:gd name="connsiteY1" fmla="*/ 30564 h 33457"/>
                <a:gd name="connsiteX2" fmla="*/ 556 w 18374"/>
                <a:gd name="connsiteY2" fmla="*/ 29453 h 33457"/>
                <a:gd name="connsiteX3" fmla="*/ 0 w 18374"/>
                <a:gd name="connsiteY3" fmla="*/ 26674 h 33457"/>
                <a:gd name="connsiteX4" fmla="*/ 5557 w 18374"/>
                <a:gd name="connsiteY4" fmla="*/ 17227 h 33457"/>
                <a:gd name="connsiteX5" fmla="*/ 17783 w 18374"/>
                <a:gd name="connsiteY5" fmla="*/ 0 h 33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374" h="33457">
                  <a:moveTo>
                    <a:pt x="17783" y="0"/>
                  </a:moveTo>
                  <a:cubicBezTo>
                    <a:pt x="20561" y="11114"/>
                    <a:pt x="12781" y="20006"/>
                    <a:pt x="10559" y="30564"/>
                  </a:cubicBezTo>
                  <a:cubicBezTo>
                    <a:pt x="9447" y="38344"/>
                    <a:pt x="4446" y="27785"/>
                    <a:pt x="556" y="29453"/>
                  </a:cubicBezTo>
                  <a:cubicBezTo>
                    <a:pt x="556" y="28341"/>
                    <a:pt x="0" y="27785"/>
                    <a:pt x="0" y="26674"/>
                  </a:cubicBezTo>
                  <a:cubicBezTo>
                    <a:pt x="1667" y="23340"/>
                    <a:pt x="2779" y="20006"/>
                    <a:pt x="5557" y="17227"/>
                  </a:cubicBezTo>
                  <a:cubicBezTo>
                    <a:pt x="10003" y="11670"/>
                    <a:pt x="13893" y="5557"/>
                    <a:pt x="17783" y="0"/>
                  </a:cubicBezTo>
                  <a:close/>
                </a:path>
              </a:pathLst>
            </a:custGeom>
            <a:solidFill>
              <a:srgbClr val="444327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4" name="Freeform: Shape 313">
              <a:extLst>
                <a:ext uri="{FF2B5EF4-FFF2-40B4-BE49-F238E27FC236}">
                  <a16:creationId xmlns:a16="http://schemas.microsoft.com/office/drawing/2014/main" id="{A025FB60-3055-4E03-AFC2-78C177DCA137}"/>
                </a:ext>
              </a:extLst>
            </p:cNvPr>
            <p:cNvSpPr/>
            <p:nvPr/>
          </p:nvSpPr>
          <p:spPr>
            <a:xfrm>
              <a:off x="1838672" y="2611268"/>
              <a:ext cx="5726" cy="9447"/>
            </a:xfrm>
            <a:custGeom>
              <a:avLst/>
              <a:gdLst>
                <a:gd name="connsiteX0" fmla="*/ 5727 w 5726"/>
                <a:gd name="connsiteY0" fmla="*/ 0 h 9447"/>
                <a:gd name="connsiteX1" fmla="*/ 170 w 5726"/>
                <a:gd name="connsiteY1" fmla="*/ 9447 h 9447"/>
                <a:gd name="connsiteX2" fmla="*/ 5727 w 5726"/>
                <a:gd name="connsiteY2" fmla="*/ 0 h 9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726" h="9447">
                  <a:moveTo>
                    <a:pt x="5727" y="0"/>
                  </a:moveTo>
                  <a:cubicBezTo>
                    <a:pt x="5727" y="4446"/>
                    <a:pt x="2948" y="7224"/>
                    <a:pt x="170" y="9447"/>
                  </a:cubicBezTo>
                  <a:cubicBezTo>
                    <a:pt x="-386" y="5001"/>
                    <a:pt x="170" y="556"/>
                    <a:pt x="5727" y="0"/>
                  </a:cubicBezTo>
                  <a:close/>
                </a:path>
              </a:pathLst>
            </a:custGeom>
            <a:solidFill>
              <a:srgbClr val="31836F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5" name="Freeform: Shape 314">
              <a:extLst>
                <a:ext uri="{FF2B5EF4-FFF2-40B4-BE49-F238E27FC236}">
                  <a16:creationId xmlns:a16="http://schemas.microsoft.com/office/drawing/2014/main" id="{88A160F0-07E3-4444-923C-22945E314AD1}"/>
                </a:ext>
              </a:extLst>
            </p:cNvPr>
            <p:cNvSpPr/>
            <p:nvPr/>
          </p:nvSpPr>
          <p:spPr>
            <a:xfrm>
              <a:off x="1926088" y="2472896"/>
              <a:ext cx="6278" cy="8891"/>
            </a:xfrm>
            <a:custGeom>
              <a:avLst/>
              <a:gdLst>
                <a:gd name="connsiteX0" fmla="*/ 6113 w 6278"/>
                <a:gd name="connsiteY0" fmla="*/ 0 h 8891"/>
                <a:gd name="connsiteX1" fmla="*/ 0 w 6278"/>
                <a:gd name="connsiteY1" fmla="*/ 8891 h 8891"/>
                <a:gd name="connsiteX2" fmla="*/ 6113 w 6278"/>
                <a:gd name="connsiteY2" fmla="*/ 0 h 8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78" h="8891">
                  <a:moveTo>
                    <a:pt x="6113" y="0"/>
                  </a:moveTo>
                  <a:cubicBezTo>
                    <a:pt x="6668" y="5001"/>
                    <a:pt x="6113" y="8891"/>
                    <a:pt x="0" y="8891"/>
                  </a:cubicBezTo>
                  <a:cubicBezTo>
                    <a:pt x="0" y="5001"/>
                    <a:pt x="2779" y="2223"/>
                    <a:pt x="6113" y="0"/>
                  </a:cubicBezTo>
                  <a:close/>
                </a:path>
              </a:pathLst>
            </a:custGeom>
            <a:solidFill>
              <a:srgbClr val="284D39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6" name="Freeform: Shape 315">
              <a:extLst>
                <a:ext uri="{FF2B5EF4-FFF2-40B4-BE49-F238E27FC236}">
                  <a16:creationId xmlns:a16="http://schemas.microsoft.com/office/drawing/2014/main" id="{95F4CA65-C499-48C1-9515-7997215420FC}"/>
                </a:ext>
              </a:extLst>
            </p:cNvPr>
            <p:cNvSpPr/>
            <p:nvPr/>
          </p:nvSpPr>
          <p:spPr>
            <a:xfrm>
              <a:off x="3353569" y="5184758"/>
              <a:ext cx="1069877" cy="1674349"/>
            </a:xfrm>
            <a:custGeom>
              <a:avLst/>
              <a:gdLst>
                <a:gd name="connsiteX0" fmla="*/ 882047 w 1069877"/>
                <a:gd name="connsiteY0" fmla="*/ 1669351 h 1674349"/>
                <a:gd name="connsiteX1" fmla="*/ 93496 w 1069877"/>
                <a:gd name="connsiteY1" fmla="*/ 1670462 h 1674349"/>
                <a:gd name="connsiteX2" fmla="*/ 26255 w 1069877"/>
                <a:gd name="connsiteY2" fmla="*/ 1565433 h 1674349"/>
                <a:gd name="connsiteX3" fmla="*/ 692 w 1069877"/>
                <a:gd name="connsiteY3" fmla="*/ 1455959 h 1674349"/>
                <a:gd name="connsiteX4" fmla="*/ 51817 w 1069877"/>
                <a:gd name="connsiteY4" fmla="*/ 1287578 h 1674349"/>
                <a:gd name="connsiteX5" fmla="*/ 118503 w 1069877"/>
                <a:gd name="connsiteY5" fmla="*/ 1197554 h 1674349"/>
                <a:gd name="connsiteX6" fmla="*/ 182409 w 1069877"/>
                <a:gd name="connsiteY6" fmla="*/ 1101416 h 1674349"/>
                <a:gd name="connsiteX7" fmla="*/ 138508 w 1069877"/>
                <a:gd name="connsiteY7" fmla="*/ 996942 h 1674349"/>
                <a:gd name="connsiteX8" fmla="*/ 198525 w 1069877"/>
                <a:gd name="connsiteY8" fmla="*/ 960266 h 1674349"/>
                <a:gd name="connsiteX9" fmla="*/ 282437 w 1069877"/>
                <a:gd name="connsiteY9" fmla="*/ 915809 h 1674349"/>
                <a:gd name="connsiteX10" fmla="*/ 442481 w 1069877"/>
                <a:gd name="connsiteY10" fmla="*/ 814114 h 1674349"/>
                <a:gd name="connsiteX11" fmla="*/ 720892 w 1069877"/>
                <a:gd name="connsiteY11" fmla="*/ 556821 h 1674349"/>
                <a:gd name="connsiteX12" fmla="*/ 763681 w 1069877"/>
                <a:gd name="connsiteY12" fmla="*/ 502917 h 1674349"/>
                <a:gd name="connsiteX13" fmla="*/ 907610 w 1069877"/>
                <a:gd name="connsiteY13" fmla="*/ 289524 h 1674349"/>
                <a:gd name="connsiteX14" fmla="*/ 989855 w 1069877"/>
                <a:gd name="connsiteY14" fmla="*/ 146151 h 1674349"/>
                <a:gd name="connsiteX15" fmla="*/ 1069877 w 1069877"/>
                <a:gd name="connsiteY15" fmla="*/ 0 h 1674349"/>
                <a:gd name="connsiteX16" fmla="*/ 1068210 w 1069877"/>
                <a:gd name="connsiteY16" fmla="*/ 37788 h 1674349"/>
                <a:gd name="connsiteX17" fmla="*/ 1061541 w 1069877"/>
                <a:gd name="connsiteY17" fmla="*/ 97805 h 1674349"/>
                <a:gd name="connsiteX18" fmla="*/ 1048204 w 1069877"/>
                <a:gd name="connsiteY18" fmla="*/ 212837 h 1674349"/>
                <a:gd name="connsiteX19" fmla="*/ 1022086 w 1069877"/>
                <a:gd name="connsiteY19" fmla="*/ 442900 h 1674349"/>
                <a:gd name="connsiteX20" fmla="*/ 969849 w 1069877"/>
                <a:gd name="connsiteY20" fmla="*/ 902472 h 1674349"/>
                <a:gd name="connsiteX21" fmla="*/ 925948 w 1069877"/>
                <a:gd name="connsiteY21" fmla="*/ 1279799 h 1674349"/>
                <a:gd name="connsiteX22" fmla="*/ 882047 w 1069877"/>
                <a:gd name="connsiteY22" fmla="*/ 1669351 h 1674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069877" h="1674349">
                  <a:moveTo>
                    <a:pt x="882047" y="1669351"/>
                  </a:moveTo>
                  <a:cubicBezTo>
                    <a:pt x="619753" y="1679909"/>
                    <a:pt x="355791" y="1670462"/>
                    <a:pt x="93496" y="1670462"/>
                  </a:cubicBezTo>
                  <a:cubicBezTo>
                    <a:pt x="64043" y="1670462"/>
                    <a:pt x="35702" y="1589329"/>
                    <a:pt x="26255" y="1565433"/>
                  </a:cubicBezTo>
                  <a:cubicBezTo>
                    <a:pt x="12918" y="1530423"/>
                    <a:pt x="4027" y="1493191"/>
                    <a:pt x="692" y="1455959"/>
                  </a:cubicBezTo>
                  <a:cubicBezTo>
                    <a:pt x="-4865" y="1399276"/>
                    <a:pt x="24032" y="1335370"/>
                    <a:pt x="51817" y="1287578"/>
                  </a:cubicBezTo>
                  <a:cubicBezTo>
                    <a:pt x="70712" y="1255347"/>
                    <a:pt x="92940" y="1224783"/>
                    <a:pt x="118503" y="1197554"/>
                  </a:cubicBezTo>
                  <a:cubicBezTo>
                    <a:pt x="144065" y="1169768"/>
                    <a:pt x="175741" y="1140315"/>
                    <a:pt x="182409" y="1101416"/>
                  </a:cubicBezTo>
                  <a:cubicBezTo>
                    <a:pt x="188522" y="1066406"/>
                    <a:pt x="154068" y="1027506"/>
                    <a:pt x="138508" y="996942"/>
                  </a:cubicBezTo>
                  <a:cubicBezTo>
                    <a:pt x="180187" y="966378"/>
                    <a:pt x="172406" y="973047"/>
                    <a:pt x="198525" y="960266"/>
                  </a:cubicBezTo>
                  <a:cubicBezTo>
                    <a:pt x="226866" y="946373"/>
                    <a:pt x="255207" y="931369"/>
                    <a:pt x="282437" y="915809"/>
                  </a:cubicBezTo>
                  <a:cubicBezTo>
                    <a:pt x="337452" y="884689"/>
                    <a:pt x="391356" y="850791"/>
                    <a:pt x="442481" y="814114"/>
                  </a:cubicBezTo>
                  <a:cubicBezTo>
                    <a:pt x="545287" y="740205"/>
                    <a:pt x="639758" y="654070"/>
                    <a:pt x="720892" y="556821"/>
                  </a:cubicBezTo>
                  <a:cubicBezTo>
                    <a:pt x="735340" y="539038"/>
                    <a:pt x="749789" y="521255"/>
                    <a:pt x="763681" y="502917"/>
                  </a:cubicBezTo>
                  <a:cubicBezTo>
                    <a:pt x="815362" y="434564"/>
                    <a:pt x="863153" y="362878"/>
                    <a:pt x="907610" y="289524"/>
                  </a:cubicBezTo>
                  <a:cubicBezTo>
                    <a:pt x="936507" y="242289"/>
                    <a:pt x="963181" y="194498"/>
                    <a:pt x="989855" y="146151"/>
                  </a:cubicBezTo>
                  <a:cubicBezTo>
                    <a:pt x="1015418" y="100028"/>
                    <a:pt x="1037090" y="41122"/>
                    <a:pt x="1069877" y="0"/>
                  </a:cubicBezTo>
                  <a:cubicBezTo>
                    <a:pt x="1066543" y="3890"/>
                    <a:pt x="1068766" y="30564"/>
                    <a:pt x="1068210" y="37788"/>
                  </a:cubicBezTo>
                  <a:cubicBezTo>
                    <a:pt x="1065987" y="57794"/>
                    <a:pt x="1063764" y="77799"/>
                    <a:pt x="1061541" y="97805"/>
                  </a:cubicBezTo>
                  <a:cubicBezTo>
                    <a:pt x="1057096" y="136149"/>
                    <a:pt x="1052650" y="174493"/>
                    <a:pt x="1048204" y="212837"/>
                  </a:cubicBezTo>
                  <a:cubicBezTo>
                    <a:pt x="1039313" y="289524"/>
                    <a:pt x="1030977" y="366212"/>
                    <a:pt x="1022086" y="442900"/>
                  </a:cubicBezTo>
                  <a:cubicBezTo>
                    <a:pt x="1004859" y="596276"/>
                    <a:pt x="987076" y="749096"/>
                    <a:pt x="969849" y="902472"/>
                  </a:cubicBezTo>
                  <a:cubicBezTo>
                    <a:pt x="955401" y="1028062"/>
                    <a:pt x="940397" y="1154208"/>
                    <a:pt x="925948" y="1279799"/>
                  </a:cubicBezTo>
                  <a:cubicBezTo>
                    <a:pt x="911500" y="1409279"/>
                    <a:pt x="897052" y="1539315"/>
                    <a:pt x="882047" y="1669351"/>
                  </a:cubicBezTo>
                  <a:close/>
                </a:path>
              </a:pathLst>
            </a:custGeom>
            <a:solidFill>
              <a:srgbClr val="FDC383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7" name="Freeform: Shape 316">
              <a:extLst>
                <a:ext uri="{FF2B5EF4-FFF2-40B4-BE49-F238E27FC236}">
                  <a16:creationId xmlns:a16="http://schemas.microsoft.com/office/drawing/2014/main" id="{9239261D-20D6-479D-9BC9-D594CA163A2B}"/>
                </a:ext>
              </a:extLst>
            </p:cNvPr>
            <p:cNvSpPr/>
            <p:nvPr/>
          </p:nvSpPr>
          <p:spPr>
            <a:xfrm rot="20821365">
              <a:off x="4465759" y="3776323"/>
              <a:ext cx="350359" cy="559736"/>
            </a:xfrm>
            <a:custGeom>
              <a:avLst/>
              <a:gdLst>
                <a:gd name="connsiteX0" fmla="*/ 350360 w 350359"/>
                <a:gd name="connsiteY0" fmla="*/ 206047 h 559736"/>
                <a:gd name="connsiteX1" fmla="*/ 252555 w 350359"/>
                <a:gd name="connsiteY1" fmla="*/ 375538 h 559736"/>
                <a:gd name="connsiteX2" fmla="*/ 28604 w 350359"/>
                <a:gd name="connsiteY2" fmla="*/ 548919 h 559736"/>
                <a:gd name="connsiteX3" fmla="*/ 26381 w 350359"/>
                <a:gd name="connsiteY3" fmla="*/ 550587 h 559736"/>
                <a:gd name="connsiteX4" fmla="*/ 263 w 350359"/>
                <a:gd name="connsiteY4" fmla="*/ 557255 h 559736"/>
                <a:gd name="connsiteX5" fmla="*/ 38607 w 350359"/>
                <a:gd name="connsiteY5" fmla="*/ 389987 h 559736"/>
                <a:gd name="connsiteX6" fmla="*/ 17490 w 350359"/>
                <a:gd name="connsiteY6" fmla="*/ 147697 h 559736"/>
                <a:gd name="connsiteX7" fmla="*/ 26937 w 350359"/>
                <a:gd name="connsiteY7" fmla="*/ 131026 h 559736"/>
                <a:gd name="connsiteX8" fmla="*/ 220324 w 350359"/>
                <a:gd name="connsiteY8" fmla="*/ 2101 h 559736"/>
                <a:gd name="connsiteX9" fmla="*/ 345914 w 350359"/>
                <a:gd name="connsiteY9" fmla="*/ 168259 h 559736"/>
                <a:gd name="connsiteX10" fmla="*/ 350360 w 350359"/>
                <a:gd name="connsiteY10" fmla="*/ 206047 h 559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50359" h="559736">
                  <a:moveTo>
                    <a:pt x="350360" y="206047"/>
                  </a:moveTo>
                  <a:cubicBezTo>
                    <a:pt x="348693" y="273288"/>
                    <a:pt x="299234" y="327747"/>
                    <a:pt x="252555" y="375538"/>
                  </a:cubicBezTo>
                  <a:cubicBezTo>
                    <a:pt x="185870" y="444446"/>
                    <a:pt x="106959" y="493904"/>
                    <a:pt x="28604" y="548919"/>
                  </a:cubicBezTo>
                  <a:cubicBezTo>
                    <a:pt x="28048" y="549475"/>
                    <a:pt x="26937" y="550031"/>
                    <a:pt x="26381" y="550587"/>
                  </a:cubicBezTo>
                  <a:cubicBezTo>
                    <a:pt x="18046" y="555588"/>
                    <a:pt x="8043" y="563924"/>
                    <a:pt x="263" y="557255"/>
                  </a:cubicBezTo>
                  <a:cubicBezTo>
                    <a:pt x="-3627" y="553921"/>
                    <a:pt x="36939" y="407769"/>
                    <a:pt x="38607" y="389987"/>
                  </a:cubicBezTo>
                  <a:cubicBezTo>
                    <a:pt x="45831" y="308297"/>
                    <a:pt x="34161" y="227719"/>
                    <a:pt x="17490" y="147697"/>
                  </a:cubicBezTo>
                  <a:cubicBezTo>
                    <a:pt x="15823" y="138806"/>
                    <a:pt x="21936" y="134916"/>
                    <a:pt x="26937" y="131026"/>
                  </a:cubicBezTo>
                  <a:cubicBezTo>
                    <a:pt x="53055" y="111020"/>
                    <a:pt x="196984" y="-17904"/>
                    <a:pt x="220324" y="2101"/>
                  </a:cubicBezTo>
                  <a:cubicBezTo>
                    <a:pt x="271449" y="44891"/>
                    <a:pt x="329243" y="99350"/>
                    <a:pt x="345914" y="168259"/>
                  </a:cubicBezTo>
                  <a:cubicBezTo>
                    <a:pt x="349248" y="181040"/>
                    <a:pt x="350360" y="193265"/>
                    <a:pt x="350360" y="206047"/>
                  </a:cubicBezTo>
                  <a:close/>
                </a:path>
              </a:pathLst>
            </a:custGeom>
            <a:solidFill>
              <a:srgbClr val="FDBE81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18" name="Freeform: Shape 317">
              <a:extLst>
                <a:ext uri="{FF2B5EF4-FFF2-40B4-BE49-F238E27FC236}">
                  <a16:creationId xmlns:a16="http://schemas.microsoft.com/office/drawing/2014/main" id="{B0D550CD-F613-4AAE-B5BA-375E5374FBE6}"/>
                </a:ext>
              </a:extLst>
            </p:cNvPr>
            <p:cNvSpPr/>
            <p:nvPr/>
          </p:nvSpPr>
          <p:spPr>
            <a:xfrm>
              <a:off x="1253368" y="4787951"/>
              <a:ext cx="348440" cy="615756"/>
            </a:xfrm>
            <a:custGeom>
              <a:avLst/>
              <a:gdLst>
                <a:gd name="connsiteX0" fmla="*/ 150909 w 348440"/>
                <a:gd name="connsiteY0" fmla="*/ 51156 h 615756"/>
                <a:gd name="connsiteX1" fmla="*/ 311509 w 348440"/>
                <a:gd name="connsiteY1" fmla="*/ 137291 h 615756"/>
                <a:gd name="connsiteX2" fmla="*/ 336516 w 348440"/>
                <a:gd name="connsiteY2" fmla="*/ 208421 h 615756"/>
                <a:gd name="connsiteX3" fmla="*/ 235377 w 348440"/>
                <a:gd name="connsiteY3" fmla="*/ 334567 h 615756"/>
                <a:gd name="connsiteX4" fmla="*/ 9203 w 348440"/>
                <a:gd name="connsiteY4" fmla="*/ 615756 h 615756"/>
                <a:gd name="connsiteX5" fmla="*/ 1979 w 348440"/>
                <a:gd name="connsiteY5" fmla="*/ 212867 h 615756"/>
                <a:gd name="connsiteX6" fmla="*/ 18650 w 348440"/>
                <a:gd name="connsiteY6" fmla="*/ 10589 h 615756"/>
                <a:gd name="connsiteX7" fmla="*/ 150909 w 348440"/>
                <a:gd name="connsiteY7" fmla="*/ 51156 h 615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8440" h="615756">
                  <a:moveTo>
                    <a:pt x="150909" y="51156"/>
                  </a:moveTo>
                  <a:cubicBezTo>
                    <a:pt x="203701" y="82275"/>
                    <a:pt x="258717" y="106171"/>
                    <a:pt x="311509" y="137291"/>
                  </a:cubicBezTo>
                  <a:cubicBezTo>
                    <a:pt x="346519" y="157852"/>
                    <a:pt x="360411" y="172856"/>
                    <a:pt x="336516" y="208421"/>
                  </a:cubicBezTo>
                  <a:cubicBezTo>
                    <a:pt x="306508" y="252322"/>
                    <a:pt x="269275" y="292889"/>
                    <a:pt x="235377" y="334567"/>
                  </a:cubicBezTo>
                  <a:cubicBezTo>
                    <a:pt x="159800" y="428482"/>
                    <a:pt x="84780" y="521841"/>
                    <a:pt x="9203" y="615756"/>
                  </a:cubicBezTo>
                  <a:cubicBezTo>
                    <a:pt x="22540" y="516840"/>
                    <a:pt x="8092" y="299558"/>
                    <a:pt x="1979" y="212867"/>
                  </a:cubicBezTo>
                  <a:cubicBezTo>
                    <a:pt x="-800" y="176746"/>
                    <a:pt x="-4134" y="68938"/>
                    <a:pt x="18650" y="10589"/>
                  </a:cubicBezTo>
                  <a:cubicBezTo>
                    <a:pt x="32543" y="-24977"/>
                    <a:pt x="130904" y="39485"/>
                    <a:pt x="150909" y="51156"/>
                  </a:cubicBezTo>
                  <a:close/>
                </a:path>
              </a:pathLst>
            </a:custGeom>
            <a:solidFill>
              <a:srgbClr val="FDBF80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19" name="Freeform: Shape 318">
              <a:extLst>
                <a:ext uri="{FF2B5EF4-FFF2-40B4-BE49-F238E27FC236}">
                  <a16:creationId xmlns:a16="http://schemas.microsoft.com/office/drawing/2014/main" id="{40DE8116-4D24-4D05-A3F8-68B40B950AFB}"/>
                </a:ext>
              </a:extLst>
            </p:cNvPr>
            <p:cNvSpPr/>
            <p:nvPr/>
          </p:nvSpPr>
          <p:spPr>
            <a:xfrm>
              <a:off x="2373434" y="4912460"/>
              <a:ext cx="467744" cy="386734"/>
            </a:xfrm>
            <a:custGeom>
              <a:avLst/>
              <a:gdLst>
                <a:gd name="connsiteX0" fmla="*/ 0 w 467744"/>
                <a:gd name="connsiteY0" fmla="*/ 384551 h 386734"/>
                <a:gd name="connsiteX1" fmla="*/ 87246 w 467744"/>
                <a:gd name="connsiteY1" fmla="*/ 360100 h 386734"/>
                <a:gd name="connsiteX2" fmla="*/ 202834 w 467744"/>
                <a:gd name="connsiteY2" fmla="*/ 347874 h 386734"/>
                <a:gd name="connsiteX3" fmla="*/ 299527 w 467744"/>
                <a:gd name="connsiteY3" fmla="*/ 333426 h 386734"/>
                <a:gd name="connsiteX4" fmla="*/ 383995 w 467744"/>
                <a:gd name="connsiteY4" fmla="*/ 237288 h 386734"/>
                <a:gd name="connsiteX5" fmla="*/ 381217 w 467744"/>
                <a:gd name="connsiteY5" fmla="*/ 86135 h 386734"/>
                <a:gd name="connsiteX6" fmla="*/ 368435 w 467744"/>
                <a:gd name="connsiteY6" fmla="*/ 0 h 386734"/>
                <a:gd name="connsiteX7" fmla="*/ 384551 w 467744"/>
                <a:gd name="connsiteY7" fmla="*/ 53904 h 386734"/>
                <a:gd name="connsiteX8" fmla="*/ 441789 w 467744"/>
                <a:gd name="connsiteY8" fmla="*/ 245623 h 386734"/>
                <a:gd name="connsiteX9" fmla="*/ 466240 w 467744"/>
                <a:gd name="connsiteY9" fmla="*/ 331203 h 386734"/>
                <a:gd name="connsiteX10" fmla="*/ 456793 w 467744"/>
                <a:gd name="connsiteY10" fmla="*/ 346762 h 386734"/>
                <a:gd name="connsiteX11" fmla="*/ 362322 w 467744"/>
                <a:gd name="connsiteY11" fmla="*/ 355098 h 386734"/>
                <a:gd name="connsiteX12" fmla="*/ 247846 w 467744"/>
                <a:gd name="connsiteY12" fmla="*/ 366212 h 386734"/>
                <a:gd name="connsiteX13" fmla="*/ 160600 w 467744"/>
                <a:gd name="connsiteY13" fmla="*/ 372881 h 386734"/>
                <a:gd name="connsiteX14" fmla="*/ 48902 w 467744"/>
                <a:gd name="connsiteY14" fmla="*/ 383439 h 386734"/>
                <a:gd name="connsiteX15" fmla="*/ 0 w 467744"/>
                <a:gd name="connsiteY15" fmla="*/ 384551 h 386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467744" h="386734">
                  <a:moveTo>
                    <a:pt x="0" y="384551"/>
                  </a:moveTo>
                  <a:cubicBezTo>
                    <a:pt x="25563" y="378438"/>
                    <a:pt x="61684" y="364545"/>
                    <a:pt x="87246" y="360100"/>
                  </a:cubicBezTo>
                  <a:cubicBezTo>
                    <a:pt x="113365" y="355098"/>
                    <a:pt x="176160" y="350097"/>
                    <a:pt x="202834" y="347874"/>
                  </a:cubicBezTo>
                  <a:cubicBezTo>
                    <a:pt x="251736" y="343428"/>
                    <a:pt x="252292" y="348985"/>
                    <a:pt x="299527" y="333426"/>
                  </a:cubicBezTo>
                  <a:cubicBezTo>
                    <a:pt x="340094" y="320088"/>
                    <a:pt x="374548" y="290636"/>
                    <a:pt x="383995" y="237288"/>
                  </a:cubicBezTo>
                  <a:cubicBezTo>
                    <a:pt x="392886" y="186163"/>
                    <a:pt x="387329" y="136704"/>
                    <a:pt x="381217" y="86135"/>
                  </a:cubicBezTo>
                  <a:cubicBezTo>
                    <a:pt x="377882" y="57238"/>
                    <a:pt x="368991" y="29453"/>
                    <a:pt x="368435" y="0"/>
                  </a:cubicBezTo>
                  <a:cubicBezTo>
                    <a:pt x="373992" y="17782"/>
                    <a:pt x="379549" y="36121"/>
                    <a:pt x="384551" y="53904"/>
                  </a:cubicBezTo>
                  <a:cubicBezTo>
                    <a:pt x="403445" y="117810"/>
                    <a:pt x="422895" y="181717"/>
                    <a:pt x="441789" y="245623"/>
                  </a:cubicBezTo>
                  <a:cubicBezTo>
                    <a:pt x="450125" y="273965"/>
                    <a:pt x="457904" y="302862"/>
                    <a:pt x="466240" y="331203"/>
                  </a:cubicBezTo>
                  <a:cubicBezTo>
                    <a:pt x="469019" y="340094"/>
                    <a:pt x="469019" y="346207"/>
                    <a:pt x="456793" y="346762"/>
                  </a:cubicBezTo>
                  <a:cubicBezTo>
                    <a:pt x="425118" y="348985"/>
                    <a:pt x="393998" y="352320"/>
                    <a:pt x="362322" y="355098"/>
                  </a:cubicBezTo>
                  <a:cubicBezTo>
                    <a:pt x="323978" y="358988"/>
                    <a:pt x="286190" y="362878"/>
                    <a:pt x="247846" y="366212"/>
                  </a:cubicBezTo>
                  <a:cubicBezTo>
                    <a:pt x="218949" y="368991"/>
                    <a:pt x="189497" y="370102"/>
                    <a:pt x="160600" y="372881"/>
                  </a:cubicBezTo>
                  <a:cubicBezTo>
                    <a:pt x="123367" y="376215"/>
                    <a:pt x="86135" y="380661"/>
                    <a:pt x="48902" y="383439"/>
                  </a:cubicBezTo>
                  <a:cubicBezTo>
                    <a:pt x="33343" y="384551"/>
                    <a:pt x="16671" y="389552"/>
                    <a:pt x="0" y="384551"/>
                  </a:cubicBezTo>
                  <a:close/>
                </a:path>
              </a:pathLst>
            </a:custGeom>
            <a:solidFill>
              <a:srgbClr val="FDBD7F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0" name="Freeform: Shape 319">
              <a:extLst>
                <a:ext uri="{FF2B5EF4-FFF2-40B4-BE49-F238E27FC236}">
                  <a16:creationId xmlns:a16="http://schemas.microsoft.com/office/drawing/2014/main" id="{2009FE6F-9D2D-4449-84C3-5C49CAC0A078}"/>
                </a:ext>
              </a:extLst>
            </p:cNvPr>
            <p:cNvSpPr/>
            <p:nvPr/>
          </p:nvSpPr>
          <p:spPr>
            <a:xfrm>
              <a:off x="3726670" y="3826604"/>
              <a:ext cx="137176" cy="116723"/>
            </a:xfrm>
            <a:custGeom>
              <a:avLst/>
              <a:gdLst>
                <a:gd name="connsiteX0" fmla="*/ 3806 w 137176"/>
                <a:gd name="connsiteY0" fmla="*/ 0 h 116723"/>
                <a:gd name="connsiteX1" fmla="*/ 110503 w 137176"/>
                <a:gd name="connsiteY1" fmla="*/ 92248 h 116723"/>
                <a:gd name="connsiteX2" fmla="*/ 137177 w 137176"/>
                <a:gd name="connsiteY2" fmla="*/ 116699 h 116723"/>
                <a:gd name="connsiteX3" fmla="*/ 115504 w 137176"/>
                <a:gd name="connsiteY3" fmla="*/ 105029 h 116723"/>
                <a:gd name="connsiteX4" fmla="*/ 100500 w 137176"/>
                <a:gd name="connsiteY4" fmla="*/ 94471 h 116723"/>
                <a:gd name="connsiteX5" fmla="*/ 41595 w 137176"/>
                <a:gd name="connsiteY5" fmla="*/ 40011 h 116723"/>
                <a:gd name="connsiteX6" fmla="*/ 10475 w 137176"/>
                <a:gd name="connsiteY6" fmla="*/ 11114 h 116723"/>
                <a:gd name="connsiteX7" fmla="*/ 2139 w 137176"/>
                <a:gd name="connsiteY7" fmla="*/ 11114 h 116723"/>
                <a:gd name="connsiteX8" fmla="*/ 3806 w 137176"/>
                <a:gd name="connsiteY8" fmla="*/ 0 h 116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7176" h="116723">
                  <a:moveTo>
                    <a:pt x="3806" y="0"/>
                  </a:moveTo>
                  <a:cubicBezTo>
                    <a:pt x="40483" y="29453"/>
                    <a:pt x="74937" y="61684"/>
                    <a:pt x="110503" y="92248"/>
                  </a:cubicBezTo>
                  <a:cubicBezTo>
                    <a:pt x="119394" y="100028"/>
                    <a:pt x="128285" y="108363"/>
                    <a:pt x="137177" y="116699"/>
                  </a:cubicBezTo>
                  <a:cubicBezTo>
                    <a:pt x="128285" y="116699"/>
                    <a:pt x="118838" y="117810"/>
                    <a:pt x="115504" y="105029"/>
                  </a:cubicBezTo>
                  <a:cubicBezTo>
                    <a:pt x="113837" y="98361"/>
                    <a:pt x="104946" y="99472"/>
                    <a:pt x="100500" y="94471"/>
                  </a:cubicBezTo>
                  <a:cubicBezTo>
                    <a:pt x="82717" y="74465"/>
                    <a:pt x="59377" y="60017"/>
                    <a:pt x="41595" y="40011"/>
                  </a:cubicBezTo>
                  <a:cubicBezTo>
                    <a:pt x="32148" y="29453"/>
                    <a:pt x="21034" y="20006"/>
                    <a:pt x="10475" y="11114"/>
                  </a:cubicBezTo>
                  <a:cubicBezTo>
                    <a:pt x="7696" y="13893"/>
                    <a:pt x="3806" y="14448"/>
                    <a:pt x="2139" y="11114"/>
                  </a:cubicBezTo>
                  <a:cubicBezTo>
                    <a:pt x="1028" y="8336"/>
                    <a:pt x="-2862" y="2779"/>
                    <a:pt x="3806" y="0"/>
                  </a:cubicBezTo>
                  <a:close/>
                </a:path>
              </a:pathLst>
            </a:custGeom>
            <a:solidFill>
              <a:srgbClr val="F8CF91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1" name="Freeform: Shape 320">
              <a:extLst>
                <a:ext uri="{FF2B5EF4-FFF2-40B4-BE49-F238E27FC236}">
                  <a16:creationId xmlns:a16="http://schemas.microsoft.com/office/drawing/2014/main" id="{32B4F44B-C91D-4841-94D6-0C7A0DD6C77E}"/>
                </a:ext>
              </a:extLst>
            </p:cNvPr>
            <p:cNvSpPr/>
            <p:nvPr/>
          </p:nvSpPr>
          <p:spPr>
            <a:xfrm>
              <a:off x="4017327" y="4078896"/>
              <a:ext cx="187169" cy="43153"/>
            </a:xfrm>
            <a:custGeom>
              <a:avLst/>
              <a:gdLst>
                <a:gd name="connsiteX0" fmla="*/ 1563 w 187169"/>
                <a:gd name="connsiteY0" fmla="*/ 0 h 43153"/>
                <a:gd name="connsiteX1" fmla="*/ 54911 w 187169"/>
                <a:gd name="connsiteY1" fmla="*/ 25563 h 43153"/>
                <a:gd name="connsiteX2" fmla="*/ 77139 w 187169"/>
                <a:gd name="connsiteY2" fmla="*/ 30564 h 43153"/>
                <a:gd name="connsiteX3" fmla="*/ 129932 w 187169"/>
                <a:gd name="connsiteY3" fmla="*/ 36121 h 43153"/>
                <a:gd name="connsiteX4" fmla="*/ 182168 w 187169"/>
                <a:gd name="connsiteY4" fmla="*/ 25007 h 43153"/>
                <a:gd name="connsiteX5" fmla="*/ 187170 w 187169"/>
                <a:gd name="connsiteY5" fmla="*/ 28897 h 43153"/>
                <a:gd name="connsiteX6" fmla="*/ 166609 w 187169"/>
                <a:gd name="connsiteY6" fmla="*/ 38900 h 43153"/>
                <a:gd name="connsiteX7" fmla="*/ 60468 w 187169"/>
                <a:gd name="connsiteY7" fmla="*/ 36121 h 43153"/>
                <a:gd name="connsiteX8" fmla="*/ 6564 w 187169"/>
                <a:gd name="connsiteY8" fmla="*/ 8336 h 43153"/>
                <a:gd name="connsiteX9" fmla="*/ 1563 w 187169"/>
                <a:gd name="connsiteY9" fmla="*/ 0 h 43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7169" h="43153">
                  <a:moveTo>
                    <a:pt x="1563" y="0"/>
                  </a:moveTo>
                  <a:cubicBezTo>
                    <a:pt x="18790" y="9447"/>
                    <a:pt x="35461" y="20006"/>
                    <a:pt x="54911" y="25563"/>
                  </a:cubicBezTo>
                  <a:cubicBezTo>
                    <a:pt x="62691" y="25563"/>
                    <a:pt x="69915" y="28341"/>
                    <a:pt x="77139" y="30564"/>
                  </a:cubicBezTo>
                  <a:cubicBezTo>
                    <a:pt x="94366" y="36121"/>
                    <a:pt x="112149" y="36121"/>
                    <a:pt x="129932" y="36121"/>
                  </a:cubicBezTo>
                  <a:cubicBezTo>
                    <a:pt x="147714" y="33898"/>
                    <a:pt x="164941" y="28341"/>
                    <a:pt x="182168" y="25007"/>
                  </a:cubicBezTo>
                  <a:cubicBezTo>
                    <a:pt x="184947" y="25007"/>
                    <a:pt x="186614" y="26674"/>
                    <a:pt x="187170" y="28897"/>
                  </a:cubicBezTo>
                  <a:cubicBezTo>
                    <a:pt x="182724" y="37233"/>
                    <a:pt x="172166" y="37788"/>
                    <a:pt x="166609" y="38900"/>
                  </a:cubicBezTo>
                  <a:cubicBezTo>
                    <a:pt x="131043" y="42790"/>
                    <a:pt x="94922" y="47235"/>
                    <a:pt x="60468" y="36121"/>
                  </a:cubicBezTo>
                  <a:cubicBezTo>
                    <a:pt x="41574" y="30008"/>
                    <a:pt x="24347" y="17783"/>
                    <a:pt x="6564" y="8336"/>
                  </a:cubicBezTo>
                  <a:cubicBezTo>
                    <a:pt x="3230" y="6669"/>
                    <a:pt x="-2883" y="5557"/>
                    <a:pt x="1563" y="0"/>
                  </a:cubicBezTo>
                  <a:close/>
                </a:path>
              </a:pathLst>
            </a:custGeom>
            <a:solidFill>
              <a:srgbClr val="F2CC92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2" name="Freeform: Shape 321">
              <a:extLst>
                <a:ext uri="{FF2B5EF4-FFF2-40B4-BE49-F238E27FC236}">
                  <a16:creationId xmlns:a16="http://schemas.microsoft.com/office/drawing/2014/main" id="{59ED82C3-EC6D-4210-AADD-5FFEC6401D99}"/>
                </a:ext>
              </a:extLst>
            </p:cNvPr>
            <p:cNvSpPr/>
            <p:nvPr/>
          </p:nvSpPr>
          <p:spPr>
            <a:xfrm>
              <a:off x="3664347" y="3769366"/>
              <a:ext cx="72797" cy="74837"/>
            </a:xfrm>
            <a:custGeom>
              <a:avLst/>
              <a:gdLst>
                <a:gd name="connsiteX0" fmla="*/ 66129 w 72797"/>
                <a:gd name="connsiteY0" fmla="*/ 57238 h 74837"/>
                <a:gd name="connsiteX1" fmla="*/ 72798 w 72797"/>
                <a:gd name="connsiteY1" fmla="*/ 68908 h 74837"/>
                <a:gd name="connsiteX2" fmla="*/ 57794 w 72797"/>
                <a:gd name="connsiteY2" fmla="*/ 65574 h 74837"/>
                <a:gd name="connsiteX3" fmla="*/ 22228 w 72797"/>
                <a:gd name="connsiteY3" fmla="*/ 29453 h 74837"/>
                <a:gd name="connsiteX4" fmla="*/ 0 w 72797"/>
                <a:gd name="connsiteY4" fmla="*/ 0 h 74837"/>
                <a:gd name="connsiteX5" fmla="*/ 66129 w 72797"/>
                <a:gd name="connsiteY5" fmla="*/ 57238 h 74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2797" h="74837">
                  <a:moveTo>
                    <a:pt x="66129" y="57238"/>
                  </a:moveTo>
                  <a:cubicBezTo>
                    <a:pt x="66685" y="62239"/>
                    <a:pt x="63351" y="68908"/>
                    <a:pt x="72798" y="68908"/>
                  </a:cubicBezTo>
                  <a:cubicBezTo>
                    <a:pt x="65018" y="82245"/>
                    <a:pt x="58905" y="69464"/>
                    <a:pt x="57794" y="65574"/>
                  </a:cubicBezTo>
                  <a:cubicBezTo>
                    <a:pt x="52236" y="47235"/>
                    <a:pt x="36677" y="38344"/>
                    <a:pt x="22228" y="29453"/>
                  </a:cubicBezTo>
                  <a:cubicBezTo>
                    <a:pt x="10003" y="22228"/>
                    <a:pt x="3334" y="12781"/>
                    <a:pt x="0" y="0"/>
                  </a:cubicBezTo>
                  <a:cubicBezTo>
                    <a:pt x="22784" y="18338"/>
                    <a:pt x="45012" y="36677"/>
                    <a:pt x="66129" y="57238"/>
                  </a:cubicBezTo>
                  <a:close/>
                </a:path>
              </a:pathLst>
            </a:custGeom>
            <a:solidFill>
              <a:srgbClr val="F8CF90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3" name="Freeform: Shape 322">
              <a:extLst>
                <a:ext uri="{FF2B5EF4-FFF2-40B4-BE49-F238E27FC236}">
                  <a16:creationId xmlns:a16="http://schemas.microsoft.com/office/drawing/2014/main" id="{24355181-8B0B-466E-BC52-07896421BAEE}"/>
                </a:ext>
              </a:extLst>
            </p:cNvPr>
            <p:cNvSpPr/>
            <p:nvPr/>
          </p:nvSpPr>
          <p:spPr>
            <a:xfrm>
              <a:off x="3418987" y="3579869"/>
              <a:ext cx="75313" cy="53093"/>
            </a:xfrm>
            <a:custGeom>
              <a:avLst/>
              <a:gdLst>
                <a:gd name="connsiteX0" fmla="*/ 4182 w 75313"/>
                <a:gd name="connsiteY0" fmla="*/ 0 h 53093"/>
                <a:gd name="connsiteX1" fmla="*/ 75313 w 75313"/>
                <a:gd name="connsiteY1" fmla="*/ 52792 h 53093"/>
                <a:gd name="connsiteX2" fmla="*/ 48084 w 75313"/>
                <a:gd name="connsiteY2" fmla="*/ 42790 h 53093"/>
                <a:gd name="connsiteX3" fmla="*/ 8072 w 75313"/>
                <a:gd name="connsiteY3" fmla="*/ 11114 h 53093"/>
                <a:gd name="connsiteX4" fmla="*/ 4182 w 75313"/>
                <a:gd name="connsiteY4" fmla="*/ 0 h 53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5313" h="53093">
                  <a:moveTo>
                    <a:pt x="4182" y="0"/>
                  </a:moveTo>
                  <a:cubicBezTo>
                    <a:pt x="28078" y="17227"/>
                    <a:pt x="53085" y="32787"/>
                    <a:pt x="75313" y="52792"/>
                  </a:cubicBezTo>
                  <a:cubicBezTo>
                    <a:pt x="64755" y="53904"/>
                    <a:pt x="56975" y="52237"/>
                    <a:pt x="48084" y="42790"/>
                  </a:cubicBezTo>
                  <a:cubicBezTo>
                    <a:pt x="36413" y="31120"/>
                    <a:pt x="24744" y="17783"/>
                    <a:pt x="8072" y="11114"/>
                  </a:cubicBezTo>
                  <a:cubicBezTo>
                    <a:pt x="3627" y="9447"/>
                    <a:pt x="-5265" y="7224"/>
                    <a:pt x="4182" y="0"/>
                  </a:cubicBezTo>
                  <a:close/>
                </a:path>
              </a:pathLst>
            </a:custGeom>
            <a:solidFill>
              <a:srgbClr val="F6CF93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4" name="Freeform: Shape 323">
              <a:extLst>
                <a:ext uri="{FF2B5EF4-FFF2-40B4-BE49-F238E27FC236}">
                  <a16:creationId xmlns:a16="http://schemas.microsoft.com/office/drawing/2014/main" id="{4F83DE6E-2443-4AC5-8675-11DF8E82FC3F}"/>
                </a:ext>
              </a:extLst>
            </p:cNvPr>
            <p:cNvSpPr/>
            <p:nvPr/>
          </p:nvSpPr>
          <p:spPr>
            <a:xfrm>
              <a:off x="4241277" y="4041078"/>
              <a:ext cx="57134" cy="45042"/>
            </a:xfrm>
            <a:custGeom>
              <a:avLst/>
              <a:gdLst>
                <a:gd name="connsiteX0" fmla="*/ 1008 w 57134"/>
                <a:gd name="connsiteY0" fmla="*/ 45043 h 45042"/>
                <a:gd name="connsiteX1" fmla="*/ 11566 w 57134"/>
                <a:gd name="connsiteY1" fmla="*/ 28927 h 45042"/>
                <a:gd name="connsiteX2" fmla="*/ 34906 w 57134"/>
                <a:gd name="connsiteY2" fmla="*/ 13923 h 45042"/>
                <a:gd name="connsiteX3" fmla="*/ 57135 w 57134"/>
                <a:gd name="connsiteY3" fmla="*/ 30 h 45042"/>
                <a:gd name="connsiteX4" fmla="*/ 1008 w 57134"/>
                <a:gd name="connsiteY4" fmla="*/ 45043 h 450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134" h="45042">
                  <a:moveTo>
                    <a:pt x="1008" y="45043"/>
                  </a:moveTo>
                  <a:cubicBezTo>
                    <a:pt x="452" y="36707"/>
                    <a:pt x="-3993" y="28927"/>
                    <a:pt x="11566" y="28927"/>
                  </a:cubicBezTo>
                  <a:cubicBezTo>
                    <a:pt x="17679" y="28927"/>
                    <a:pt x="28794" y="22259"/>
                    <a:pt x="34906" y="13923"/>
                  </a:cubicBezTo>
                  <a:cubicBezTo>
                    <a:pt x="40463" y="6699"/>
                    <a:pt x="46576" y="-526"/>
                    <a:pt x="57135" y="30"/>
                  </a:cubicBezTo>
                  <a:cubicBezTo>
                    <a:pt x="41575" y="18368"/>
                    <a:pt x="22125" y="32817"/>
                    <a:pt x="1008" y="45043"/>
                  </a:cubicBezTo>
                  <a:close/>
                </a:path>
              </a:pathLst>
            </a:custGeom>
            <a:solidFill>
              <a:srgbClr val="57380C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5" name="Freeform: Shape 324">
              <a:extLst>
                <a:ext uri="{FF2B5EF4-FFF2-40B4-BE49-F238E27FC236}">
                  <a16:creationId xmlns:a16="http://schemas.microsoft.com/office/drawing/2014/main" id="{43961C16-0419-4ABA-B9ED-E1CC74AF6A54}"/>
                </a:ext>
              </a:extLst>
            </p:cNvPr>
            <p:cNvSpPr/>
            <p:nvPr/>
          </p:nvSpPr>
          <p:spPr>
            <a:xfrm>
              <a:off x="4726307" y="4348399"/>
              <a:ext cx="35565" cy="56698"/>
            </a:xfrm>
            <a:custGeom>
              <a:avLst/>
              <a:gdLst>
                <a:gd name="connsiteX0" fmla="*/ 3334 w 35565"/>
                <a:gd name="connsiteY0" fmla="*/ 56699 h 56698"/>
                <a:gd name="connsiteX1" fmla="*/ 0 w 35565"/>
                <a:gd name="connsiteY1" fmla="*/ 53364 h 56698"/>
                <a:gd name="connsiteX2" fmla="*/ 23895 w 35565"/>
                <a:gd name="connsiteY2" fmla="*/ 4462 h 56698"/>
                <a:gd name="connsiteX3" fmla="*/ 35566 w 35565"/>
                <a:gd name="connsiteY3" fmla="*/ 572 h 56698"/>
                <a:gd name="connsiteX4" fmla="*/ 3334 w 35565"/>
                <a:gd name="connsiteY4" fmla="*/ 56699 h 56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565" h="56698">
                  <a:moveTo>
                    <a:pt x="3334" y="56699"/>
                  </a:moveTo>
                  <a:cubicBezTo>
                    <a:pt x="2223" y="55587"/>
                    <a:pt x="1111" y="54476"/>
                    <a:pt x="0" y="53364"/>
                  </a:cubicBezTo>
                  <a:cubicBezTo>
                    <a:pt x="4446" y="35582"/>
                    <a:pt x="19450" y="22800"/>
                    <a:pt x="23895" y="4462"/>
                  </a:cubicBezTo>
                  <a:cubicBezTo>
                    <a:pt x="28897" y="6129"/>
                    <a:pt x="30564" y="-2207"/>
                    <a:pt x="35566" y="572"/>
                  </a:cubicBezTo>
                  <a:cubicBezTo>
                    <a:pt x="24451" y="19466"/>
                    <a:pt x="13893" y="37805"/>
                    <a:pt x="3334" y="56699"/>
                  </a:cubicBezTo>
                  <a:close/>
                </a:path>
              </a:pathLst>
            </a:custGeom>
            <a:solidFill>
              <a:srgbClr val="F5CE96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" name="Freeform: Shape 325">
              <a:extLst>
                <a:ext uri="{FF2B5EF4-FFF2-40B4-BE49-F238E27FC236}">
                  <a16:creationId xmlns:a16="http://schemas.microsoft.com/office/drawing/2014/main" id="{36FBFA18-7EEF-4A04-A8B9-A64B55CDB3E9}"/>
                </a:ext>
              </a:extLst>
            </p:cNvPr>
            <p:cNvSpPr/>
            <p:nvPr/>
          </p:nvSpPr>
          <p:spPr>
            <a:xfrm>
              <a:off x="4201162" y="4087787"/>
              <a:ext cx="41884" cy="20783"/>
            </a:xfrm>
            <a:custGeom>
              <a:avLst/>
              <a:gdLst>
                <a:gd name="connsiteX0" fmla="*/ 2779 w 41884"/>
                <a:gd name="connsiteY0" fmla="*/ 20561 h 20783"/>
                <a:gd name="connsiteX1" fmla="*/ 0 w 41884"/>
                <a:gd name="connsiteY1" fmla="*/ 18338 h 20783"/>
                <a:gd name="connsiteX2" fmla="*/ 8891 w 41884"/>
                <a:gd name="connsiteY2" fmla="*/ 14448 h 20783"/>
                <a:gd name="connsiteX3" fmla="*/ 41123 w 41884"/>
                <a:gd name="connsiteY3" fmla="*/ 0 h 20783"/>
                <a:gd name="connsiteX4" fmla="*/ 28897 w 41884"/>
                <a:gd name="connsiteY4" fmla="*/ 15560 h 20783"/>
                <a:gd name="connsiteX5" fmla="*/ 2779 w 41884"/>
                <a:gd name="connsiteY5" fmla="*/ 20561 h 207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884" h="20783">
                  <a:moveTo>
                    <a:pt x="2779" y="20561"/>
                  </a:moveTo>
                  <a:cubicBezTo>
                    <a:pt x="1667" y="20006"/>
                    <a:pt x="556" y="18894"/>
                    <a:pt x="0" y="18338"/>
                  </a:cubicBezTo>
                  <a:cubicBezTo>
                    <a:pt x="1667" y="14448"/>
                    <a:pt x="5002" y="13337"/>
                    <a:pt x="8891" y="14448"/>
                  </a:cubicBezTo>
                  <a:cubicBezTo>
                    <a:pt x="20561" y="11670"/>
                    <a:pt x="30564" y="4446"/>
                    <a:pt x="41123" y="0"/>
                  </a:cubicBezTo>
                  <a:cubicBezTo>
                    <a:pt x="43345" y="10003"/>
                    <a:pt x="41123" y="17227"/>
                    <a:pt x="28897" y="15560"/>
                  </a:cubicBezTo>
                  <a:cubicBezTo>
                    <a:pt x="19450" y="13893"/>
                    <a:pt x="12226" y="22228"/>
                    <a:pt x="2779" y="20561"/>
                  </a:cubicBezTo>
                  <a:close/>
                </a:path>
              </a:pathLst>
            </a:custGeom>
            <a:solidFill>
              <a:srgbClr val="F6D198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7" name="Freeform: Shape 326">
              <a:extLst>
                <a:ext uri="{FF2B5EF4-FFF2-40B4-BE49-F238E27FC236}">
                  <a16:creationId xmlns:a16="http://schemas.microsoft.com/office/drawing/2014/main" id="{D5A87817-077C-49F4-9C00-57F4998BFFDA}"/>
                </a:ext>
              </a:extLst>
            </p:cNvPr>
            <p:cNvSpPr/>
            <p:nvPr/>
          </p:nvSpPr>
          <p:spPr>
            <a:xfrm>
              <a:off x="3745480" y="3863142"/>
              <a:ext cx="5146" cy="5696"/>
            </a:xfrm>
            <a:custGeom>
              <a:avLst/>
              <a:gdLst>
                <a:gd name="connsiteX0" fmla="*/ 5002 w 5146"/>
                <a:gd name="connsiteY0" fmla="*/ 3473 h 5696"/>
                <a:gd name="connsiteX1" fmla="*/ 1111 w 5146"/>
                <a:gd name="connsiteY1" fmla="*/ 5696 h 5696"/>
                <a:gd name="connsiteX2" fmla="*/ 0 w 5146"/>
                <a:gd name="connsiteY2" fmla="*/ 2917 h 5696"/>
                <a:gd name="connsiteX3" fmla="*/ 2779 w 5146"/>
                <a:gd name="connsiteY3" fmla="*/ 139 h 5696"/>
                <a:gd name="connsiteX4" fmla="*/ 5002 w 5146"/>
                <a:gd name="connsiteY4" fmla="*/ 3473 h 56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6" h="5696">
                  <a:moveTo>
                    <a:pt x="5002" y="3473"/>
                  </a:moveTo>
                  <a:cubicBezTo>
                    <a:pt x="4446" y="4029"/>
                    <a:pt x="2779" y="5140"/>
                    <a:pt x="1111" y="5696"/>
                  </a:cubicBezTo>
                  <a:cubicBezTo>
                    <a:pt x="556" y="4585"/>
                    <a:pt x="0" y="3473"/>
                    <a:pt x="0" y="2917"/>
                  </a:cubicBezTo>
                  <a:cubicBezTo>
                    <a:pt x="556" y="1806"/>
                    <a:pt x="1667" y="695"/>
                    <a:pt x="2779" y="139"/>
                  </a:cubicBezTo>
                  <a:cubicBezTo>
                    <a:pt x="4446" y="-417"/>
                    <a:pt x="5557" y="695"/>
                    <a:pt x="5002" y="3473"/>
                  </a:cubicBezTo>
                  <a:close/>
                </a:path>
              </a:pathLst>
            </a:custGeom>
            <a:solidFill>
              <a:srgbClr val="F8CF91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8" name="Freeform: Shape 327">
              <a:extLst>
                <a:ext uri="{FF2B5EF4-FFF2-40B4-BE49-F238E27FC236}">
                  <a16:creationId xmlns:a16="http://schemas.microsoft.com/office/drawing/2014/main" id="{95524E94-2951-4F75-A7A4-AAE69AA54F07}"/>
                </a:ext>
              </a:extLst>
            </p:cNvPr>
            <p:cNvSpPr/>
            <p:nvPr/>
          </p:nvSpPr>
          <p:spPr>
            <a:xfrm>
              <a:off x="4146485" y="4100013"/>
              <a:ext cx="63013" cy="16772"/>
            </a:xfrm>
            <a:custGeom>
              <a:avLst/>
              <a:gdLst>
                <a:gd name="connsiteX0" fmla="*/ 63013 w 63013"/>
                <a:gd name="connsiteY0" fmla="*/ 2223 h 16772"/>
                <a:gd name="connsiteX1" fmla="*/ 54122 w 63013"/>
                <a:gd name="connsiteY1" fmla="*/ 6113 h 16772"/>
                <a:gd name="connsiteX2" fmla="*/ 1330 w 63013"/>
                <a:gd name="connsiteY2" fmla="*/ 16671 h 16772"/>
                <a:gd name="connsiteX3" fmla="*/ 218 w 63013"/>
                <a:gd name="connsiteY3" fmla="*/ 15004 h 16772"/>
                <a:gd name="connsiteX4" fmla="*/ 1330 w 63013"/>
                <a:gd name="connsiteY4" fmla="*/ 13893 h 16772"/>
                <a:gd name="connsiteX5" fmla="*/ 2441 w 63013"/>
                <a:gd name="connsiteY5" fmla="*/ 11114 h 16772"/>
                <a:gd name="connsiteX6" fmla="*/ 60790 w 63013"/>
                <a:gd name="connsiteY6" fmla="*/ 0 h 16772"/>
                <a:gd name="connsiteX7" fmla="*/ 63013 w 63013"/>
                <a:gd name="connsiteY7" fmla="*/ 2223 h 16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3013" h="16772">
                  <a:moveTo>
                    <a:pt x="63013" y="2223"/>
                  </a:moveTo>
                  <a:cubicBezTo>
                    <a:pt x="60235" y="3334"/>
                    <a:pt x="57456" y="5001"/>
                    <a:pt x="54122" y="6113"/>
                  </a:cubicBezTo>
                  <a:cubicBezTo>
                    <a:pt x="36339" y="9447"/>
                    <a:pt x="19668" y="17783"/>
                    <a:pt x="1330" y="16671"/>
                  </a:cubicBezTo>
                  <a:cubicBezTo>
                    <a:pt x="218" y="16116"/>
                    <a:pt x="-338" y="15560"/>
                    <a:pt x="218" y="15004"/>
                  </a:cubicBezTo>
                  <a:cubicBezTo>
                    <a:pt x="774" y="14448"/>
                    <a:pt x="774" y="13893"/>
                    <a:pt x="1330" y="13893"/>
                  </a:cubicBezTo>
                  <a:cubicBezTo>
                    <a:pt x="1885" y="12781"/>
                    <a:pt x="1885" y="11114"/>
                    <a:pt x="2441" y="11114"/>
                  </a:cubicBezTo>
                  <a:cubicBezTo>
                    <a:pt x="22446" y="10558"/>
                    <a:pt x="40785" y="0"/>
                    <a:pt x="60790" y="0"/>
                  </a:cubicBezTo>
                  <a:cubicBezTo>
                    <a:pt x="61346" y="556"/>
                    <a:pt x="62458" y="1667"/>
                    <a:pt x="63013" y="2223"/>
                  </a:cubicBezTo>
                  <a:close/>
                </a:path>
              </a:pathLst>
            </a:custGeom>
            <a:solidFill>
              <a:srgbClr val="593A0C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" name="Freeform: Shape 328">
              <a:extLst>
                <a:ext uri="{FF2B5EF4-FFF2-40B4-BE49-F238E27FC236}">
                  <a16:creationId xmlns:a16="http://schemas.microsoft.com/office/drawing/2014/main" id="{86FCBB7A-F66E-4A3F-83E4-8517C2944F87}"/>
                </a:ext>
              </a:extLst>
            </p:cNvPr>
            <p:cNvSpPr/>
            <p:nvPr/>
          </p:nvSpPr>
          <p:spPr>
            <a:xfrm>
              <a:off x="4071682" y="4102648"/>
              <a:ext cx="76132" cy="14800"/>
            </a:xfrm>
            <a:custGeom>
              <a:avLst/>
              <a:gdLst>
                <a:gd name="connsiteX0" fmla="*/ 76132 w 76132"/>
                <a:gd name="connsiteY0" fmla="*/ 11258 h 14800"/>
                <a:gd name="connsiteX1" fmla="*/ 76132 w 76132"/>
                <a:gd name="connsiteY1" fmla="*/ 14037 h 14800"/>
                <a:gd name="connsiteX2" fmla="*/ 0 w 76132"/>
                <a:gd name="connsiteY2" fmla="*/ 2367 h 14800"/>
                <a:gd name="connsiteX3" fmla="*/ 17783 w 76132"/>
                <a:gd name="connsiteY3" fmla="*/ 2922 h 14800"/>
                <a:gd name="connsiteX4" fmla="*/ 76132 w 76132"/>
                <a:gd name="connsiteY4" fmla="*/ 11258 h 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132" h="14800">
                  <a:moveTo>
                    <a:pt x="76132" y="11258"/>
                  </a:moveTo>
                  <a:cubicBezTo>
                    <a:pt x="76132" y="12369"/>
                    <a:pt x="76132" y="12925"/>
                    <a:pt x="76132" y="14037"/>
                  </a:cubicBezTo>
                  <a:cubicBezTo>
                    <a:pt x="49458" y="16815"/>
                    <a:pt x="24451" y="11814"/>
                    <a:pt x="0" y="2367"/>
                  </a:cubicBezTo>
                  <a:cubicBezTo>
                    <a:pt x="6113" y="-2079"/>
                    <a:pt x="13337" y="699"/>
                    <a:pt x="17783" y="2922"/>
                  </a:cubicBezTo>
                  <a:cubicBezTo>
                    <a:pt x="36677" y="11258"/>
                    <a:pt x="56682" y="8479"/>
                    <a:pt x="76132" y="11258"/>
                  </a:cubicBezTo>
                  <a:close/>
                </a:path>
              </a:pathLst>
            </a:custGeom>
            <a:solidFill>
              <a:srgbClr val="543106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0" name="Freeform: Shape 329">
              <a:extLst>
                <a:ext uri="{FF2B5EF4-FFF2-40B4-BE49-F238E27FC236}">
                  <a16:creationId xmlns:a16="http://schemas.microsoft.com/office/drawing/2014/main" id="{EAACAE00-0DB9-41BE-A493-1ECD2B101CB8}"/>
                </a:ext>
              </a:extLst>
            </p:cNvPr>
            <p:cNvSpPr/>
            <p:nvPr/>
          </p:nvSpPr>
          <p:spPr>
            <a:xfrm>
              <a:off x="1010835" y="6763528"/>
              <a:ext cx="21369" cy="20561"/>
            </a:xfrm>
            <a:custGeom>
              <a:avLst/>
              <a:gdLst>
                <a:gd name="connsiteX0" fmla="*/ 0 w 21369"/>
                <a:gd name="connsiteY0" fmla="*/ 20561 h 20561"/>
                <a:gd name="connsiteX1" fmla="*/ 17227 w 21369"/>
                <a:gd name="connsiteY1" fmla="*/ 0 h 20561"/>
                <a:gd name="connsiteX2" fmla="*/ 21117 w 21369"/>
                <a:gd name="connsiteY2" fmla="*/ 4446 h 20561"/>
                <a:gd name="connsiteX3" fmla="*/ 0 w 21369"/>
                <a:gd name="connsiteY3" fmla="*/ 20561 h 20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369" h="20561">
                  <a:moveTo>
                    <a:pt x="0" y="20561"/>
                  </a:moveTo>
                  <a:cubicBezTo>
                    <a:pt x="4446" y="12781"/>
                    <a:pt x="8891" y="5002"/>
                    <a:pt x="17227" y="0"/>
                  </a:cubicBezTo>
                  <a:cubicBezTo>
                    <a:pt x="19450" y="556"/>
                    <a:pt x="22228" y="556"/>
                    <a:pt x="21117" y="4446"/>
                  </a:cubicBezTo>
                  <a:cubicBezTo>
                    <a:pt x="16671" y="13893"/>
                    <a:pt x="9447" y="18894"/>
                    <a:pt x="0" y="20561"/>
                  </a:cubicBezTo>
                  <a:close/>
                </a:path>
              </a:pathLst>
            </a:custGeom>
            <a:solidFill>
              <a:srgbClr val="0B5D5B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1" name="Freeform: Shape 330">
              <a:extLst>
                <a:ext uri="{FF2B5EF4-FFF2-40B4-BE49-F238E27FC236}">
                  <a16:creationId xmlns:a16="http://schemas.microsoft.com/office/drawing/2014/main" id="{AEC281C0-63D1-43B8-9590-F4BA55F9BE5E}"/>
                </a:ext>
              </a:extLst>
            </p:cNvPr>
            <p:cNvSpPr/>
            <p:nvPr/>
          </p:nvSpPr>
          <p:spPr>
            <a:xfrm>
              <a:off x="2284605" y="5912360"/>
              <a:ext cx="1252484" cy="941995"/>
            </a:xfrm>
            <a:custGeom>
              <a:avLst/>
              <a:gdLst>
                <a:gd name="connsiteX0" fmla="*/ 1251929 w 1252484"/>
                <a:gd name="connsiteY0" fmla="*/ 343805 h 941995"/>
                <a:gd name="connsiteX1" fmla="*/ 1250261 w 1252484"/>
                <a:gd name="connsiteY1" fmla="*/ 332135 h 941995"/>
                <a:gd name="connsiteX2" fmla="*/ 1206360 w 1252484"/>
                <a:gd name="connsiteY2" fmla="*/ 269340 h 941995"/>
                <a:gd name="connsiteX3" fmla="*/ 1190245 w 1252484"/>
                <a:gd name="connsiteY3" fmla="*/ 281010 h 941995"/>
                <a:gd name="connsiteX4" fmla="*/ 1163015 w 1252484"/>
                <a:gd name="connsiteY4" fmla="*/ 296014 h 941995"/>
                <a:gd name="connsiteX5" fmla="*/ 821254 w 1252484"/>
                <a:gd name="connsiteY5" fmla="*/ 437164 h 941995"/>
                <a:gd name="connsiteX6" fmla="*/ 656764 w 1252484"/>
                <a:gd name="connsiteY6" fmla="*/ 399932 h 941995"/>
                <a:gd name="connsiteX7" fmla="*/ 580631 w 1252484"/>
                <a:gd name="connsiteY7" fmla="*/ 344361 h 941995"/>
                <a:gd name="connsiteX8" fmla="*/ 486717 w 1252484"/>
                <a:gd name="connsiteY8" fmla="*/ 214325 h 941995"/>
                <a:gd name="connsiteX9" fmla="*/ 463377 w 1252484"/>
                <a:gd name="connsiteY9" fmla="*/ 106517 h 941995"/>
                <a:gd name="connsiteX10" fmla="*/ 445038 w 1252484"/>
                <a:gd name="connsiteY10" fmla="*/ 933 h 941995"/>
                <a:gd name="connsiteX11" fmla="*/ 356681 w 1252484"/>
                <a:gd name="connsiteY11" fmla="*/ 184872 h 941995"/>
                <a:gd name="connsiteX12" fmla="*/ 281660 w 1252484"/>
                <a:gd name="connsiteY12" fmla="*/ 341027 h 941995"/>
                <a:gd name="connsiteX13" fmla="*/ 131618 w 1252484"/>
                <a:gd name="connsiteY13" fmla="*/ 653336 h 941995"/>
                <a:gd name="connsiteX14" fmla="*/ 59932 w 1252484"/>
                <a:gd name="connsiteY14" fmla="*/ 802821 h 941995"/>
                <a:gd name="connsiteX15" fmla="*/ 22699 w 1252484"/>
                <a:gd name="connsiteY15" fmla="*/ 880620 h 941995"/>
                <a:gd name="connsiteX16" fmla="*/ 2138 w 1252484"/>
                <a:gd name="connsiteY16" fmla="*/ 920632 h 941995"/>
                <a:gd name="connsiteX17" fmla="*/ 29368 w 1252484"/>
                <a:gd name="connsiteY17" fmla="*/ 941748 h 941995"/>
                <a:gd name="connsiteX18" fmla="*/ 714002 w 1252484"/>
                <a:gd name="connsiteY18" fmla="*/ 941748 h 941995"/>
                <a:gd name="connsiteX19" fmla="*/ 1021865 w 1252484"/>
                <a:gd name="connsiteY19" fmla="*/ 941748 h 941995"/>
                <a:gd name="connsiteX20" fmla="*/ 1033534 w 1252484"/>
                <a:gd name="connsiteY20" fmla="*/ 941193 h 941995"/>
                <a:gd name="connsiteX21" fmla="*/ 1094663 w 1252484"/>
                <a:gd name="connsiteY21" fmla="*/ 830051 h 941995"/>
                <a:gd name="connsiteX22" fmla="*/ 1076880 w 1252484"/>
                <a:gd name="connsiteY22" fmla="*/ 740582 h 941995"/>
                <a:gd name="connsiteX23" fmla="*/ 1114112 w 1252484"/>
                <a:gd name="connsiteY23" fmla="*/ 573869 h 941995"/>
                <a:gd name="connsiteX24" fmla="*/ 1154679 w 1252484"/>
                <a:gd name="connsiteY24" fmla="*/ 514964 h 941995"/>
                <a:gd name="connsiteX25" fmla="*/ 1204693 w 1252484"/>
                <a:gd name="connsiteY25" fmla="*/ 469396 h 941995"/>
                <a:gd name="connsiteX26" fmla="*/ 1251929 w 1252484"/>
                <a:gd name="connsiteY26" fmla="*/ 343805 h 941995"/>
                <a:gd name="connsiteX27" fmla="*/ 23811 w 1252484"/>
                <a:gd name="connsiteY27" fmla="*/ 883955 h 941995"/>
                <a:gd name="connsiteX28" fmla="*/ 23811 w 1252484"/>
                <a:gd name="connsiteY28" fmla="*/ 883955 h 941995"/>
                <a:gd name="connsiteX29" fmla="*/ 23811 w 1252484"/>
                <a:gd name="connsiteY29" fmla="*/ 883955 h 941995"/>
                <a:gd name="connsiteX30" fmla="*/ 23811 w 1252484"/>
                <a:gd name="connsiteY30" fmla="*/ 883955 h 941995"/>
                <a:gd name="connsiteX31" fmla="*/ 134953 w 1252484"/>
                <a:gd name="connsiteY31" fmla="*/ 649446 h 941995"/>
                <a:gd name="connsiteX32" fmla="*/ 134953 w 1252484"/>
                <a:gd name="connsiteY32" fmla="*/ 649446 h 941995"/>
                <a:gd name="connsiteX33" fmla="*/ 134953 w 1252484"/>
                <a:gd name="connsiteY33" fmla="*/ 649446 h 941995"/>
                <a:gd name="connsiteX34" fmla="*/ 134953 w 1252484"/>
                <a:gd name="connsiteY34" fmla="*/ 649446 h 941995"/>
                <a:gd name="connsiteX35" fmla="*/ 141065 w 1252484"/>
                <a:gd name="connsiteY35" fmla="*/ 637775 h 941995"/>
                <a:gd name="connsiteX36" fmla="*/ 141065 w 1252484"/>
                <a:gd name="connsiteY36" fmla="*/ 637775 h 941995"/>
                <a:gd name="connsiteX37" fmla="*/ 141065 w 1252484"/>
                <a:gd name="connsiteY37" fmla="*/ 637775 h 941995"/>
                <a:gd name="connsiteX38" fmla="*/ 141065 w 1252484"/>
                <a:gd name="connsiteY38" fmla="*/ 637775 h 941995"/>
                <a:gd name="connsiteX39" fmla="*/ 352235 w 1252484"/>
                <a:gd name="connsiteY39" fmla="*/ 203211 h 941995"/>
                <a:gd name="connsiteX40" fmla="*/ 352235 w 1252484"/>
                <a:gd name="connsiteY40" fmla="*/ 203211 h 941995"/>
                <a:gd name="connsiteX41" fmla="*/ 352235 w 1252484"/>
                <a:gd name="connsiteY41" fmla="*/ 203211 h 941995"/>
                <a:gd name="connsiteX42" fmla="*/ 352235 w 1252484"/>
                <a:gd name="connsiteY42" fmla="*/ 203211 h 941995"/>
                <a:gd name="connsiteX43" fmla="*/ 334452 w 1252484"/>
                <a:gd name="connsiteY43" fmla="*/ 238221 h 941995"/>
                <a:gd name="connsiteX44" fmla="*/ 334452 w 1252484"/>
                <a:gd name="connsiteY44" fmla="*/ 238221 h 941995"/>
                <a:gd name="connsiteX45" fmla="*/ 334452 w 1252484"/>
                <a:gd name="connsiteY45" fmla="*/ 238221 h 941995"/>
                <a:gd name="connsiteX46" fmla="*/ 334452 w 1252484"/>
                <a:gd name="connsiteY46" fmla="*/ 238221 h 941995"/>
                <a:gd name="connsiteX47" fmla="*/ 755124 w 1252484"/>
                <a:gd name="connsiteY47" fmla="*/ 437720 h 941995"/>
                <a:gd name="connsiteX48" fmla="*/ 755124 w 1252484"/>
                <a:gd name="connsiteY48" fmla="*/ 437720 h 941995"/>
                <a:gd name="connsiteX49" fmla="*/ 754569 w 1252484"/>
                <a:gd name="connsiteY49" fmla="*/ 437720 h 941995"/>
                <a:gd name="connsiteX50" fmla="*/ 754569 w 1252484"/>
                <a:gd name="connsiteY50" fmla="*/ 437164 h 941995"/>
                <a:gd name="connsiteX51" fmla="*/ 755124 w 1252484"/>
                <a:gd name="connsiteY51" fmla="*/ 437720 h 941995"/>
                <a:gd name="connsiteX52" fmla="*/ 1065766 w 1252484"/>
                <a:gd name="connsiteY52" fmla="*/ 700015 h 941995"/>
                <a:gd name="connsiteX53" fmla="*/ 1065766 w 1252484"/>
                <a:gd name="connsiteY53" fmla="*/ 700015 h 941995"/>
                <a:gd name="connsiteX54" fmla="*/ 1065766 w 1252484"/>
                <a:gd name="connsiteY54" fmla="*/ 700015 h 941995"/>
                <a:gd name="connsiteX55" fmla="*/ 1065766 w 1252484"/>
                <a:gd name="connsiteY55" fmla="*/ 700015 h 941995"/>
                <a:gd name="connsiteX56" fmla="*/ 1065766 w 1252484"/>
                <a:gd name="connsiteY56" fmla="*/ 716131 h 941995"/>
                <a:gd name="connsiteX57" fmla="*/ 1065766 w 1252484"/>
                <a:gd name="connsiteY57" fmla="*/ 716131 h 941995"/>
                <a:gd name="connsiteX58" fmla="*/ 1065766 w 1252484"/>
                <a:gd name="connsiteY58" fmla="*/ 716131 h 941995"/>
                <a:gd name="connsiteX59" fmla="*/ 1065766 w 1252484"/>
                <a:gd name="connsiteY59" fmla="*/ 716131 h 941995"/>
                <a:gd name="connsiteX60" fmla="*/ 1067989 w 1252484"/>
                <a:gd name="connsiteY60" fmla="*/ 672785 h 941995"/>
                <a:gd name="connsiteX61" fmla="*/ 1067989 w 1252484"/>
                <a:gd name="connsiteY61" fmla="*/ 672785 h 941995"/>
                <a:gd name="connsiteX62" fmla="*/ 1067989 w 1252484"/>
                <a:gd name="connsiteY62" fmla="*/ 672785 h 941995"/>
                <a:gd name="connsiteX63" fmla="*/ 1067989 w 1252484"/>
                <a:gd name="connsiteY63" fmla="*/ 672785 h 941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1252484" h="941995">
                  <a:moveTo>
                    <a:pt x="1251929" y="343805"/>
                  </a:moveTo>
                  <a:cubicBezTo>
                    <a:pt x="1251373" y="339915"/>
                    <a:pt x="1250817" y="336025"/>
                    <a:pt x="1250261" y="332135"/>
                  </a:cubicBezTo>
                  <a:cubicBezTo>
                    <a:pt x="1246927" y="314353"/>
                    <a:pt x="1233034" y="262116"/>
                    <a:pt x="1206360" y="269340"/>
                  </a:cubicBezTo>
                  <a:cubicBezTo>
                    <a:pt x="1202470" y="270452"/>
                    <a:pt x="1194135" y="278787"/>
                    <a:pt x="1190245" y="281010"/>
                  </a:cubicBezTo>
                  <a:cubicBezTo>
                    <a:pt x="1181353" y="286567"/>
                    <a:pt x="1171906" y="291013"/>
                    <a:pt x="1163015" y="296014"/>
                  </a:cubicBezTo>
                  <a:cubicBezTo>
                    <a:pt x="1054652" y="354920"/>
                    <a:pt x="947955" y="431607"/>
                    <a:pt x="821254" y="437164"/>
                  </a:cubicBezTo>
                  <a:cubicBezTo>
                    <a:pt x="766794" y="439387"/>
                    <a:pt x="704555" y="425495"/>
                    <a:pt x="656764" y="399932"/>
                  </a:cubicBezTo>
                  <a:cubicBezTo>
                    <a:pt x="629534" y="385484"/>
                    <a:pt x="604527" y="363255"/>
                    <a:pt x="580631" y="344361"/>
                  </a:cubicBezTo>
                  <a:cubicBezTo>
                    <a:pt x="538398" y="311018"/>
                    <a:pt x="504499" y="266006"/>
                    <a:pt x="486717" y="214325"/>
                  </a:cubicBezTo>
                  <a:cubicBezTo>
                    <a:pt x="475047" y="179315"/>
                    <a:pt x="468934" y="143194"/>
                    <a:pt x="463377" y="106517"/>
                  </a:cubicBezTo>
                  <a:cubicBezTo>
                    <a:pt x="458375" y="72619"/>
                    <a:pt x="457264" y="32608"/>
                    <a:pt x="445038" y="933"/>
                  </a:cubicBezTo>
                  <a:cubicBezTo>
                    <a:pt x="439481" y="-14072"/>
                    <a:pt x="370573" y="156531"/>
                    <a:pt x="356681" y="184872"/>
                  </a:cubicBezTo>
                  <a:cubicBezTo>
                    <a:pt x="331674" y="237109"/>
                    <a:pt x="306667" y="288790"/>
                    <a:pt x="281660" y="341027"/>
                  </a:cubicBezTo>
                  <a:cubicBezTo>
                    <a:pt x="231646" y="444945"/>
                    <a:pt x="181632" y="548862"/>
                    <a:pt x="131618" y="653336"/>
                  </a:cubicBezTo>
                  <a:cubicBezTo>
                    <a:pt x="107723" y="703349"/>
                    <a:pt x="83827" y="752807"/>
                    <a:pt x="59932" y="802821"/>
                  </a:cubicBezTo>
                  <a:cubicBezTo>
                    <a:pt x="47706" y="828940"/>
                    <a:pt x="34925" y="854502"/>
                    <a:pt x="22699" y="880620"/>
                  </a:cubicBezTo>
                  <a:cubicBezTo>
                    <a:pt x="16031" y="893958"/>
                    <a:pt x="7139" y="906183"/>
                    <a:pt x="2138" y="920632"/>
                  </a:cubicBezTo>
                  <a:cubicBezTo>
                    <a:pt x="-5642" y="944527"/>
                    <a:pt x="8807" y="941748"/>
                    <a:pt x="29368" y="941748"/>
                  </a:cubicBezTo>
                  <a:cubicBezTo>
                    <a:pt x="257764" y="942304"/>
                    <a:pt x="486161" y="941748"/>
                    <a:pt x="714002" y="941748"/>
                  </a:cubicBezTo>
                  <a:cubicBezTo>
                    <a:pt x="816808" y="941748"/>
                    <a:pt x="919058" y="941748"/>
                    <a:pt x="1021865" y="941748"/>
                  </a:cubicBezTo>
                  <a:cubicBezTo>
                    <a:pt x="1025755" y="941748"/>
                    <a:pt x="1029645" y="941193"/>
                    <a:pt x="1033534" y="941193"/>
                  </a:cubicBezTo>
                  <a:cubicBezTo>
                    <a:pt x="1040203" y="940637"/>
                    <a:pt x="1096885" y="855058"/>
                    <a:pt x="1094663" y="830051"/>
                  </a:cubicBezTo>
                  <a:cubicBezTo>
                    <a:pt x="1092440" y="800043"/>
                    <a:pt x="1079103" y="771702"/>
                    <a:pt x="1076880" y="740582"/>
                  </a:cubicBezTo>
                  <a:cubicBezTo>
                    <a:pt x="1072990" y="683344"/>
                    <a:pt x="1087438" y="624439"/>
                    <a:pt x="1114112" y="573869"/>
                  </a:cubicBezTo>
                  <a:cubicBezTo>
                    <a:pt x="1125227" y="552752"/>
                    <a:pt x="1138564" y="532747"/>
                    <a:pt x="1154679" y="514964"/>
                  </a:cubicBezTo>
                  <a:cubicBezTo>
                    <a:pt x="1169683" y="497737"/>
                    <a:pt x="1189689" y="486067"/>
                    <a:pt x="1204693" y="469396"/>
                  </a:cubicBezTo>
                  <a:cubicBezTo>
                    <a:pt x="1233590" y="437164"/>
                    <a:pt x="1256374" y="389929"/>
                    <a:pt x="1251929" y="343805"/>
                  </a:cubicBezTo>
                  <a:close/>
                  <a:moveTo>
                    <a:pt x="23811" y="883955"/>
                  </a:moveTo>
                  <a:cubicBezTo>
                    <a:pt x="23811" y="883955"/>
                    <a:pt x="23811" y="883955"/>
                    <a:pt x="23811" y="883955"/>
                  </a:cubicBezTo>
                  <a:lnTo>
                    <a:pt x="23811" y="883955"/>
                  </a:lnTo>
                  <a:cubicBezTo>
                    <a:pt x="23811" y="883955"/>
                    <a:pt x="23811" y="883955"/>
                    <a:pt x="23811" y="883955"/>
                  </a:cubicBezTo>
                  <a:close/>
                  <a:moveTo>
                    <a:pt x="134953" y="649446"/>
                  </a:moveTo>
                  <a:cubicBezTo>
                    <a:pt x="134953" y="649446"/>
                    <a:pt x="134953" y="649446"/>
                    <a:pt x="134953" y="649446"/>
                  </a:cubicBezTo>
                  <a:cubicBezTo>
                    <a:pt x="134953" y="649446"/>
                    <a:pt x="134953" y="649446"/>
                    <a:pt x="134953" y="649446"/>
                  </a:cubicBezTo>
                  <a:lnTo>
                    <a:pt x="134953" y="649446"/>
                  </a:lnTo>
                  <a:close/>
                  <a:moveTo>
                    <a:pt x="141065" y="637775"/>
                  </a:moveTo>
                  <a:cubicBezTo>
                    <a:pt x="141065" y="637775"/>
                    <a:pt x="141065" y="637775"/>
                    <a:pt x="141065" y="637775"/>
                  </a:cubicBezTo>
                  <a:cubicBezTo>
                    <a:pt x="141065" y="637775"/>
                    <a:pt x="141065" y="637775"/>
                    <a:pt x="141065" y="637775"/>
                  </a:cubicBezTo>
                  <a:lnTo>
                    <a:pt x="141065" y="637775"/>
                  </a:lnTo>
                  <a:close/>
                  <a:moveTo>
                    <a:pt x="352235" y="203211"/>
                  </a:moveTo>
                  <a:cubicBezTo>
                    <a:pt x="352235" y="203211"/>
                    <a:pt x="352235" y="203211"/>
                    <a:pt x="352235" y="203211"/>
                  </a:cubicBezTo>
                  <a:lnTo>
                    <a:pt x="352235" y="203211"/>
                  </a:lnTo>
                  <a:cubicBezTo>
                    <a:pt x="352235" y="203211"/>
                    <a:pt x="352235" y="203211"/>
                    <a:pt x="352235" y="203211"/>
                  </a:cubicBezTo>
                  <a:close/>
                  <a:moveTo>
                    <a:pt x="334452" y="238221"/>
                  </a:moveTo>
                  <a:cubicBezTo>
                    <a:pt x="334452" y="238221"/>
                    <a:pt x="334452" y="238221"/>
                    <a:pt x="334452" y="238221"/>
                  </a:cubicBezTo>
                  <a:cubicBezTo>
                    <a:pt x="334452" y="238221"/>
                    <a:pt x="334452" y="238221"/>
                    <a:pt x="334452" y="238221"/>
                  </a:cubicBezTo>
                  <a:lnTo>
                    <a:pt x="334452" y="238221"/>
                  </a:lnTo>
                  <a:close/>
                  <a:moveTo>
                    <a:pt x="755124" y="437720"/>
                  </a:moveTo>
                  <a:lnTo>
                    <a:pt x="755124" y="437720"/>
                  </a:lnTo>
                  <a:cubicBezTo>
                    <a:pt x="755124" y="437720"/>
                    <a:pt x="754569" y="437720"/>
                    <a:pt x="754569" y="437720"/>
                  </a:cubicBezTo>
                  <a:cubicBezTo>
                    <a:pt x="754569" y="437720"/>
                    <a:pt x="754569" y="437164"/>
                    <a:pt x="754569" y="437164"/>
                  </a:cubicBezTo>
                  <a:cubicBezTo>
                    <a:pt x="754569" y="437720"/>
                    <a:pt x="754569" y="437720"/>
                    <a:pt x="755124" y="437720"/>
                  </a:cubicBezTo>
                  <a:close/>
                  <a:moveTo>
                    <a:pt x="1065766" y="700015"/>
                  </a:moveTo>
                  <a:cubicBezTo>
                    <a:pt x="1065766" y="700015"/>
                    <a:pt x="1065766" y="700015"/>
                    <a:pt x="1065766" y="700015"/>
                  </a:cubicBezTo>
                  <a:cubicBezTo>
                    <a:pt x="1065766" y="700015"/>
                    <a:pt x="1065766" y="700015"/>
                    <a:pt x="1065766" y="700015"/>
                  </a:cubicBezTo>
                  <a:cubicBezTo>
                    <a:pt x="1065766" y="700015"/>
                    <a:pt x="1065766" y="700015"/>
                    <a:pt x="1065766" y="700015"/>
                  </a:cubicBezTo>
                  <a:close/>
                  <a:moveTo>
                    <a:pt x="1065766" y="716131"/>
                  </a:moveTo>
                  <a:cubicBezTo>
                    <a:pt x="1065766" y="716131"/>
                    <a:pt x="1065766" y="716131"/>
                    <a:pt x="1065766" y="716131"/>
                  </a:cubicBezTo>
                  <a:cubicBezTo>
                    <a:pt x="1065766" y="716131"/>
                    <a:pt x="1065766" y="716131"/>
                    <a:pt x="1065766" y="716131"/>
                  </a:cubicBezTo>
                  <a:cubicBezTo>
                    <a:pt x="1065766" y="716131"/>
                    <a:pt x="1065766" y="716131"/>
                    <a:pt x="1065766" y="716131"/>
                  </a:cubicBezTo>
                  <a:close/>
                  <a:moveTo>
                    <a:pt x="1067989" y="672785"/>
                  </a:moveTo>
                  <a:cubicBezTo>
                    <a:pt x="1067989" y="672785"/>
                    <a:pt x="1067989" y="672785"/>
                    <a:pt x="1067989" y="672785"/>
                  </a:cubicBezTo>
                  <a:cubicBezTo>
                    <a:pt x="1067989" y="672229"/>
                    <a:pt x="1067989" y="672229"/>
                    <a:pt x="1067989" y="672785"/>
                  </a:cubicBezTo>
                  <a:cubicBezTo>
                    <a:pt x="1067989" y="672785"/>
                    <a:pt x="1067989" y="672785"/>
                    <a:pt x="1067989" y="672785"/>
                  </a:cubicBezTo>
                  <a:close/>
                </a:path>
              </a:pathLst>
            </a:custGeom>
            <a:solidFill>
              <a:schemeClr val="accent3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32" name="Graphic 13">
              <a:extLst>
                <a:ext uri="{FF2B5EF4-FFF2-40B4-BE49-F238E27FC236}">
                  <a16:creationId xmlns:a16="http://schemas.microsoft.com/office/drawing/2014/main" id="{CFB34C8B-94B4-45DB-B20C-986F29FFDEF8}"/>
                </a:ext>
              </a:extLst>
            </p:cNvPr>
            <p:cNvGrpSpPr/>
            <p:nvPr/>
          </p:nvGrpSpPr>
          <p:grpSpPr>
            <a:xfrm>
              <a:off x="1889411" y="3915638"/>
              <a:ext cx="1322958" cy="668425"/>
              <a:chOff x="1889411" y="3915638"/>
              <a:chExt cx="1322958" cy="668425"/>
            </a:xfrm>
            <a:solidFill>
              <a:srgbClr val="744E1D"/>
            </a:solidFill>
          </p:grpSpPr>
          <p:sp>
            <p:nvSpPr>
              <p:cNvPr id="335" name="Freeform: Shape 334">
                <a:extLst>
                  <a:ext uri="{FF2B5EF4-FFF2-40B4-BE49-F238E27FC236}">
                    <a16:creationId xmlns:a16="http://schemas.microsoft.com/office/drawing/2014/main" id="{2DB4138B-CBA8-4D4D-80AC-6C414FAF6A9E}"/>
                  </a:ext>
                </a:extLst>
              </p:cNvPr>
              <p:cNvSpPr/>
              <p:nvPr/>
            </p:nvSpPr>
            <p:spPr>
              <a:xfrm>
                <a:off x="2007686" y="4434026"/>
                <a:ext cx="243000" cy="150037"/>
              </a:xfrm>
              <a:custGeom>
                <a:avLst/>
                <a:gdLst>
                  <a:gd name="connsiteX0" fmla="*/ 236823 w 243000"/>
                  <a:gd name="connsiteY0" fmla="*/ 36089 h 150037"/>
                  <a:gd name="connsiteX1" fmla="*/ 218485 w 243000"/>
                  <a:gd name="connsiteY1" fmla="*/ 1079 h 150037"/>
                  <a:gd name="connsiteX2" fmla="*/ 184587 w 243000"/>
                  <a:gd name="connsiteY2" fmla="*/ 2746 h 150037"/>
                  <a:gd name="connsiteX3" fmla="*/ 109010 w 243000"/>
                  <a:gd name="connsiteY3" fmla="*/ 9971 h 150037"/>
                  <a:gd name="connsiteX4" fmla="*/ 68999 w 243000"/>
                  <a:gd name="connsiteY4" fmla="*/ 9971 h 150037"/>
                  <a:gd name="connsiteX5" fmla="*/ 36768 w 243000"/>
                  <a:gd name="connsiteY5" fmla="*/ 7748 h 150037"/>
                  <a:gd name="connsiteX6" fmla="*/ 41769 w 243000"/>
                  <a:gd name="connsiteY6" fmla="*/ 20529 h 150037"/>
                  <a:gd name="connsiteX7" fmla="*/ 38991 w 243000"/>
                  <a:gd name="connsiteY7" fmla="*/ 46647 h 150037"/>
                  <a:gd name="connsiteX8" fmla="*/ 23987 w 243000"/>
                  <a:gd name="connsiteY8" fmla="*/ 117223 h 150037"/>
                  <a:gd name="connsiteX9" fmla="*/ 647 w 243000"/>
                  <a:gd name="connsiteY9" fmla="*/ 148898 h 150037"/>
                  <a:gd name="connsiteX10" fmla="*/ 22319 w 243000"/>
                  <a:gd name="connsiteY10" fmla="*/ 144452 h 150037"/>
                  <a:gd name="connsiteX11" fmla="*/ 159580 w 243000"/>
                  <a:gd name="connsiteY11" fmla="*/ 109998 h 150037"/>
                  <a:gd name="connsiteX12" fmla="*/ 206259 w 243000"/>
                  <a:gd name="connsiteY12" fmla="*/ 98328 h 150037"/>
                  <a:gd name="connsiteX13" fmla="*/ 242936 w 243000"/>
                  <a:gd name="connsiteY13" fmla="*/ 73321 h 150037"/>
                  <a:gd name="connsiteX14" fmla="*/ 236823 w 243000"/>
                  <a:gd name="connsiteY14" fmla="*/ 36089 h 1500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43000" h="150037">
                    <a:moveTo>
                      <a:pt x="236823" y="36089"/>
                    </a:moveTo>
                    <a:cubicBezTo>
                      <a:pt x="234600" y="24975"/>
                      <a:pt x="231822" y="4969"/>
                      <a:pt x="218485" y="1079"/>
                    </a:cubicBezTo>
                    <a:cubicBezTo>
                      <a:pt x="207926" y="-1699"/>
                      <a:pt x="195145" y="1635"/>
                      <a:pt x="184587" y="2746"/>
                    </a:cubicBezTo>
                    <a:cubicBezTo>
                      <a:pt x="160135" y="4969"/>
                      <a:pt x="134573" y="8859"/>
                      <a:pt x="109010" y="9971"/>
                    </a:cubicBezTo>
                    <a:cubicBezTo>
                      <a:pt x="95673" y="10526"/>
                      <a:pt x="82336" y="11082"/>
                      <a:pt x="68999" y="9971"/>
                    </a:cubicBezTo>
                    <a:cubicBezTo>
                      <a:pt x="60108" y="9415"/>
                      <a:pt x="45103" y="1635"/>
                      <a:pt x="36768" y="7748"/>
                    </a:cubicBezTo>
                    <a:cubicBezTo>
                      <a:pt x="35656" y="8859"/>
                      <a:pt x="41769" y="18862"/>
                      <a:pt x="41769" y="20529"/>
                    </a:cubicBezTo>
                    <a:cubicBezTo>
                      <a:pt x="43436" y="28865"/>
                      <a:pt x="40102" y="38867"/>
                      <a:pt x="38991" y="46647"/>
                    </a:cubicBezTo>
                    <a:cubicBezTo>
                      <a:pt x="35656" y="68320"/>
                      <a:pt x="37324" y="98884"/>
                      <a:pt x="23987" y="117223"/>
                    </a:cubicBezTo>
                    <a:cubicBezTo>
                      <a:pt x="21208" y="121112"/>
                      <a:pt x="-4355" y="143897"/>
                      <a:pt x="647" y="148898"/>
                    </a:cubicBezTo>
                    <a:cubicBezTo>
                      <a:pt x="4537" y="152788"/>
                      <a:pt x="17874" y="145564"/>
                      <a:pt x="22319" y="144452"/>
                    </a:cubicBezTo>
                    <a:cubicBezTo>
                      <a:pt x="67888" y="132227"/>
                      <a:pt x="113456" y="121112"/>
                      <a:pt x="159580" y="109998"/>
                    </a:cubicBezTo>
                    <a:cubicBezTo>
                      <a:pt x="175139" y="106108"/>
                      <a:pt x="191255" y="103885"/>
                      <a:pt x="206259" y="98328"/>
                    </a:cubicBezTo>
                    <a:cubicBezTo>
                      <a:pt x="213483" y="95550"/>
                      <a:pt x="244603" y="83880"/>
                      <a:pt x="242936" y="73321"/>
                    </a:cubicBezTo>
                    <a:cubicBezTo>
                      <a:pt x="241825" y="69431"/>
                      <a:pt x="239602" y="51649"/>
                      <a:pt x="236823" y="36089"/>
                    </a:cubicBezTo>
                    <a:close/>
                  </a:path>
                </a:pathLst>
              </a:custGeom>
              <a:solidFill>
                <a:srgbClr val="744E1D"/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6" name="Freeform: Shape 335">
                <a:extLst>
                  <a:ext uri="{FF2B5EF4-FFF2-40B4-BE49-F238E27FC236}">
                    <a16:creationId xmlns:a16="http://schemas.microsoft.com/office/drawing/2014/main" id="{3A3833A8-9A8B-4DC1-845D-996F1E0DDE1B}"/>
                  </a:ext>
                </a:extLst>
              </p:cNvPr>
              <p:cNvSpPr/>
              <p:nvPr/>
            </p:nvSpPr>
            <p:spPr>
              <a:xfrm>
                <a:off x="2467820" y="3915638"/>
                <a:ext cx="674985" cy="268141"/>
              </a:xfrm>
              <a:custGeom>
                <a:avLst/>
                <a:gdLst>
                  <a:gd name="connsiteX0" fmla="*/ 237928 w 674985"/>
                  <a:gd name="connsiteY0" fmla="*/ 176039 h 268141"/>
                  <a:gd name="connsiteX1" fmla="*/ 312393 w 674985"/>
                  <a:gd name="connsiteY1" fmla="*/ 147698 h 268141"/>
                  <a:gd name="connsiteX2" fmla="*/ 504113 w 674985"/>
                  <a:gd name="connsiteY2" fmla="*/ 74344 h 268141"/>
                  <a:gd name="connsiteX3" fmla="*/ 653043 w 674985"/>
                  <a:gd name="connsiteY3" fmla="*/ 18217 h 268141"/>
                  <a:gd name="connsiteX4" fmla="*/ 621923 w 674985"/>
                  <a:gd name="connsiteY4" fmla="*/ 3769 h 268141"/>
                  <a:gd name="connsiteX5" fmla="*/ 171798 w 674985"/>
                  <a:gd name="connsiteY5" fmla="*/ 111577 h 268141"/>
                  <a:gd name="connsiteX6" fmla="*/ 102890 w 674985"/>
                  <a:gd name="connsiteY6" fmla="*/ 158812 h 268141"/>
                  <a:gd name="connsiteX7" fmla="*/ 84 w 674985"/>
                  <a:gd name="connsiteY7" fmla="*/ 261618 h 268141"/>
                  <a:gd name="connsiteX8" fmla="*/ 7864 w 674985"/>
                  <a:gd name="connsiteY8" fmla="*/ 267175 h 268141"/>
                  <a:gd name="connsiteX9" fmla="*/ 65658 w 674985"/>
                  <a:gd name="connsiteY9" fmla="*/ 247725 h 268141"/>
                  <a:gd name="connsiteX10" fmla="*/ 145680 w 674985"/>
                  <a:gd name="connsiteY10" fmla="*/ 212716 h 268141"/>
                  <a:gd name="connsiteX11" fmla="*/ 237928 w 674985"/>
                  <a:gd name="connsiteY11" fmla="*/ 176039 h 268141"/>
                  <a:gd name="connsiteX12" fmla="*/ 520228 w 674985"/>
                  <a:gd name="connsiteY12" fmla="*/ 62119 h 268141"/>
                  <a:gd name="connsiteX13" fmla="*/ 520228 w 674985"/>
                  <a:gd name="connsiteY13" fmla="*/ 62119 h 268141"/>
                  <a:gd name="connsiteX14" fmla="*/ 520228 w 674985"/>
                  <a:gd name="connsiteY14" fmla="*/ 62119 h 268141"/>
                  <a:gd name="connsiteX15" fmla="*/ 520228 w 674985"/>
                  <a:gd name="connsiteY15" fmla="*/ 62119 h 268141"/>
                  <a:gd name="connsiteX16" fmla="*/ 558572 w 674985"/>
                  <a:gd name="connsiteY16" fmla="*/ 47670 h 268141"/>
                  <a:gd name="connsiteX17" fmla="*/ 558572 w 674985"/>
                  <a:gd name="connsiteY17" fmla="*/ 48226 h 268141"/>
                  <a:gd name="connsiteX18" fmla="*/ 558572 w 674985"/>
                  <a:gd name="connsiteY18" fmla="*/ 47670 h 268141"/>
                  <a:gd name="connsiteX19" fmla="*/ 558572 w 674985"/>
                  <a:gd name="connsiteY19" fmla="*/ 47670 h 268141"/>
                  <a:gd name="connsiteX20" fmla="*/ 653043 w 674985"/>
                  <a:gd name="connsiteY20" fmla="*/ 4880 h 268141"/>
                  <a:gd name="connsiteX21" fmla="*/ 653043 w 674985"/>
                  <a:gd name="connsiteY21" fmla="*/ 4880 h 268141"/>
                  <a:gd name="connsiteX22" fmla="*/ 653043 w 674985"/>
                  <a:gd name="connsiteY22" fmla="*/ 4880 h 268141"/>
                  <a:gd name="connsiteX23" fmla="*/ 653043 w 674985"/>
                  <a:gd name="connsiteY23" fmla="*/ 4880 h 268141"/>
                  <a:gd name="connsiteX24" fmla="*/ 653043 w 674985"/>
                  <a:gd name="connsiteY24" fmla="*/ 4880 h 268141"/>
                  <a:gd name="connsiteX25" fmla="*/ 40651 w 674985"/>
                  <a:gd name="connsiteY25" fmla="*/ 222719 h 268141"/>
                  <a:gd name="connsiteX26" fmla="*/ 40651 w 674985"/>
                  <a:gd name="connsiteY26" fmla="*/ 222719 h 268141"/>
                  <a:gd name="connsiteX27" fmla="*/ 39540 w 674985"/>
                  <a:gd name="connsiteY27" fmla="*/ 221607 h 268141"/>
                  <a:gd name="connsiteX28" fmla="*/ 40651 w 674985"/>
                  <a:gd name="connsiteY28" fmla="*/ 222719 h 2681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674985" h="268141">
                    <a:moveTo>
                      <a:pt x="237928" y="176039"/>
                    </a:moveTo>
                    <a:cubicBezTo>
                      <a:pt x="262935" y="166592"/>
                      <a:pt x="287386" y="157145"/>
                      <a:pt x="312393" y="147698"/>
                    </a:cubicBezTo>
                    <a:cubicBezTo>
                      <a:pt x="376299" y="123247"/>
                      <a:pt x="440206" y="98795"/>
                      <a:pt x="504113" y="74344"/>
                    </a:cubicBezTo>
                    <a:cubicBezTo>
                      <a:pt x="548014" y="57673"/>
                      <a:pt x="603585" y="31555"/>
                      <a:pt x="653043" y="18217"/>
                    </a:cubicBezTo>
                    <a:cubicBezTo>
                      <a:pt x="699167" y="5436"/>
                      <a:pt x="664713" y="-6234"/>
                      <a:pt x="621923" y="3769"/>
                    </a:cubicBezTo>
                    <a:cubicBezTo>
                      <a:pt x="471881" y="39890"/>
                      <a:pt x="322951" y="80457"/>
                      <a:pt x="171798" y="111577"/>
                    </a:cubicBezTo>
                    <a:cubicBezTo>
                      <a:pt x="147903" y="116578"/>
                      <a:pt x="121229" y="143252"/>
                      <a:pt x="102890" y="158812"/>
                    </a:cubicBezTo>
                    <a:cubicBezTo>
                      <a:pt x="93443" y="166592"/>
                      <a:pt x="-3250" y="256061"/>
                      <a:pt x="84" y="261618"/>
                    </a:cubicBezTo>
                    <a:cubicBezTo>
                      <a:pt x="640" y="262730"/>
                      <a:pt x="6197" y="266620"/>
                      <a:pt x="7864" y="267175"/>
                    </a:cubicBezTo>
                    <a:cubicBezTo>
                      <a:pt x="22868" y="272732"/>
                      <a:pt x="52321" y="252727"/>
                      <a:pt x="65658" y="247725"/>
                    </a:cubicBezTo>
                    <a:cubicBezTo>
                      <a:pt x="93443" y="236611"/>
                      <a:pt x="117339" y="223274"/>
                      <a:pt x="145680" y="212716"/>
                    </a:cubicBezTo>
                    <a:cubicBezTo>
                      <a:pt x="175688" y="199934"/>
                      <a:pt x="206808" y="187709"/>
                      <a:pt x="237928" y="176039"/>
                    </a:cubicBezTo>
                    <a:close/>
                    <a:moveTo>
                      <a:pt x="520228" y="62119"/>
                    </a:moveTo>
                    <a:lnTo>
                      <a:pt x="520228" y="62119"/>
                    </a:lnTo>
                    <a:cubicBezTo>
                      <a:pt x="520228" y="62119"/>
                      <a:pt x="520228" y="62119"/>
                      <a:pt x="520228" y="62119"/>
                    </a:cubicBezTo>
                    <a:cubicBezTo>
                      <a:pt x="520228" y="62119"/>
                      <a:pt x="520228" y="62119"/>
                      <a:pt x="520228" y="62119"/>
                    </a:cubicBezTo>
                    <a:close/>
                    <a:moveTo>
                      <a:pt x="558572" y="47670"/>
                    </a:moveTo>
                    <a:cubicBezTo>
                      <a:pt x="558572" y="47670"/>
                      <a:pt x="558572" y="48226"/>
                      <a:pt x="558572" y="48226"/>
                    </a:cubicBezTo>
                    <a:cubicBezTo>
                      <a:pt x="558572" y="48226"/>
                      <a:pt x="558016" y="48226"/>
                      <a:pt x="558572" y="47670"/>
                    </a:cubicBezTo>
                    <a:cubicBezTo>
                      <a:pt x="558016" y="48226"/>
                      <a:pt x="558572" y="48226"/>
                      <a:pt x="558572" y="47670"/>
                    </a:cubicBezTo>
                    <a:close/>
                    <a:moveTo>
                      <a:pt x="653043" y="4880"/>
                    </a:moveTo>
                    <a:cubicBezTo>
                      <a:pt x="653043" y="4880"/>
                      <a:pt x="653043" y="4880"/>
                      <a:pt x="653043" y="4880"/>
                    </a:cubicBezTo>
                    <a:cubicBezTo>
                      <a:pt x="652487" y="4880"/>
                      <a:pt x="652487" y="4880"/>
                      <a:pt x="653043" y="4880"/>
                    </a:cubicBezTo>
                    <a:cubicBezTo>
                      <a:pt x="653043" y="4880"/>
                      <a:pt x="653043" y="4880"/>
                      <a:pt x="653043" y="4880"/>
                    </a:cubicBezTo>
                    <a:lnTo>
                      <a:pt x="653043" y="4880"/>
                    </a:lnTo>
                    <a:close/>
                    <a:moveTo>
                      <a:pt x="40651" y="222719"/>
                    </a:moveTo>
                    <a:cubicBezTo>
                      <a:pt x="40651" y="222719"/>
                      <a:pt x="40651" y="222719"/>
                      <a:pt x="40651" y="222719"/>
                    </a:cubicBezTo>
                    <a:cubicBezTo>
                      <a:pt x="40095" y="222163"/>
                      <a:pt x="40095" y="222163"/>
                      <a:pt x="39540" y="221607"/>
                    </a:cubicBezTo>
                    <a:cubicBezTo>
                      <a:pt x="40095" y="222163"/>
                      <a:pt x="40095" y="222163"/>
                      <a:pt x="40651" y="222719"/>
                    </a:cubicBezTo>
                    <a:close/>
                  </a:path>
                </a:pathLst>
              </a:custGeom>
              <a:solidFill>
                <a:srgbClr val="744E1D"/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7" name="Freeform: Shape 336">
                <a:extLst>
                  <a:ext uri="{FF2B5EF4-FFF2-40B4-BE49-F238E27FC236}">
                    <a16:creationId xmlns:a16="http://schemas.microsoft.com/office/drawing/2014/main" id="{D26561E4-C20E-420C-B6F5-14AAFAD98115}"/>
                  </a:ext>
                </a:extLst>
              </p:cNvPr>
              <p:cNvSpPr/>
              <p:nvPr/>
            </p:nvSpPr>
            <p:spPr>
              <a:xfrm>
                <a:off x="2709899" y="4203551"/>
                <a:ext cx="502471" cy="300802"/>
              </a:xfrm>
              <a:custGeom>
                <a:avLst/>
                <a:gdLst>
                  <a:gd name="connsiteX0" fmla="*/ 498211 w 502471"/>
                  <a:gd name="connsiteY0" fmla="*/ 2602 h 300802"/>
                  <a:gd name="connsiteX1" fmla="*/ 465424 w 502471"/>
                  <a:gd name="connsiteY1" fmla="*/ 19829 h 300802"/>
                  <a:gd name="connsiteX2" fmla="*/ 432637 w 502471"/>
                  <a:gd name="connsiteY2" fmla="*/ 47615 h 300802"/>
                  <a:gd name="connsiteX3" fmla="*/ 372621 w 502471"/>
                  <a:gd name="connsiteY3" fmla="*/ 95406 h 300802"/>
                  <a:gd name="connsiteX4" fmla="*/ 145335 w 502471"/>
                  <a:gd name="connsiteY4" fmla="*/ 169315 h 300802"/>
                  <a:gd name="connsiteX5" fmla="*/ 105880 w 502471"/>
                  <a:gd name="connsiteY5" fmla="*/ 167648 h 300802"/>
                  <a:gd name="connsiteX6" fmla="*/ 58645 w 502471"/>
                  <a:gd name="connsiteY6" fmla="*/ 158756 h 300802"/>
                  <a:gd name="connsiteX7" fmla="*/ 34194 w 502471"/>
                  <a:gd name="connsiteY7" fmla="*/ 150977 h 300802"/>
                  <a:gd name="connsiteX8" fmla="*/ 12521 w 502471"/>
                  <a:gd name="connsiteY8" fmla="*/ 145419 h 300802"/>
                  <a:gd name="connsiteX9" fmla="*/ 7520 w 502471"/>
                  <a:gd name="connsiteY9" fmla="*/ 172649 h 300802"/>
                  <a:gd name="connsiteX10" fmla="*/ 125886 w 502471"/>
                  <a:gd name="connsiteY10" fmla="*/ 267120 h 300802"/>
                  <a:gd name="connsiteX11" fmla="*/ 280929 w 502471"/>
                  <a:gd name="connsiteY11" fmla="*/ 295461 h 300802"/>
                  <a:gd name="connsiteX12" fmla="*/ 411520 w 502471"/>
                  <a:gd name="connsiteY12" fmla="*/ 173205 h 300802"/>
                  <a:gd name="connsiteX13" fmla="*/ 460423 w 502471"/>
                  <a:gd name="connsiteY13" fmla="*/ 89848 h 300802"/>
                  <a:gd name="connsiteX14" fmla="*/ 488208 w 502471"/>
                  <a:gd name="connsiteY14" fmla="*/ 44836 h 300802"/>
                  <a:gd name="connsiteX15" fmla="*/ 499878 w 502471"/>
                  <a:gd name="connsiteY15" fmla="*/ 5936 h 300802"/>
                  <a:gd name="connsiteX16" fmla="*/ 498211 w 502471"/>
                  <a:gd name="connsiteY16" fmla="*/ 2602 h 300802"/>
                  <a:gd name="connsiteX17" fmla="*/ 21968 w 502471"/>
                  <a:gd name="connsiteY17" fmla="*/ 179318 h 300802"/>
                  <a:gd name="connsiteX18" fmla="*/ 21968 w 502471"/>
                  <a:gd name="connsiteY18" fmla="*/ 179318 h 300802"/>
                  <a:gd name="connsiteX19" fmla="*/ 21968 w 502471"/>
                  <a:gd name="connsiteY19" fmla="*/ 179318 h 300802"/>
                  <a:gd name="connsiteX20" fmla="*/ 21968 w 502471"/>
                  <a:gd name="connsiteY20" fmla="*/ 179318 h 300802"/>
                  <a:gd name="connsiteX21" fmla="*/ 21968 w 502471"/>
                  <a:gd name="connsiteY21" fmla="*/ 179318 h 300802"/>
                  <a:gd name="connsiteX22" fmla="*/ 461534 w 502471"/>
                  <a:gd name="connsiteY22" fmla="*/ 33722 h 300802"/>
                  <a:gd name="connsiteX23" fmla="*/ 461534 w 502471"/>
                  <a:gd name="connsiteY23" fmla="*/ 33722 h 300802"/>
                  <a:gd name="connsiteX24" fmla="*/ 460978 w 502471"/>
                  <a:gd name="connsiteY24" fmla="*/ 34278 h 300802"/>
                  <a:gd name="connsiteX25" fmla="*/ 461534 w 502471"/>
                  <a:gd name="connsiteY25" fmla="*/ 33722 h 300802"/>
                  <a:gd name="connsiteX26" fmla="*/ 461534 w 502471"/>
                  <a:gd name="connsiteY26" fmla="*/ 33722 h 300802"/>
                  <a:gd name="connsiteX27" fmla="*/ 461534 w 502471"/>
                  <a:gd name="connsiteY27" fmla="*/ 33722 h 300802"/>
                  <a:gd name="connsiteX28" fmla="*/ 397072 w 502471"/>
                  <a:gd name="connsiteY28" fmla="*/ 180985 h 300802"/>
                  <a:gd name="connsiteX29" fmla="*/ 397072 w 502471"/>
                  <a:gd name="connsiteY29" fmla="*/ 180985 h 300802"/>
                  <a:gd name="connsiteX30" fmla="*/ 397072 w 502471"/>
                  <a:gd name="connsiteY30" fmla="*/ 180985 h 300802"/>
                  <a:gd name="connsiteX31" fmla="*/ 397072 w 502471"/>
                  <a:gd name="connsiteY31" fmla="*/ 180985 h 300802"/>
                  <a:gd name="connsiteX32" fmla="*/ 397072 w 502471"/>
                  <a:gd name="connsiteY32" fmla="*/ 180985 h 300802"/>
                  <a:gd name="connsiteX33" fmla="*/ 397072 w 502471"/>
                  <a:gd name="connsiteY33" fmla="*/ 180985 h 300802"/>
                  <a:gd name="connsiteX34" fmla="*/ 397072 w 502471"/>
                  <a:gd name="connsiteY34" fmla="*/ 180985 h 300802"/>
                  <a:gd name="connsiteX35" fmla="*/ 397072 w 502471"/>
                  <a:gd name="connsiteY35" fmla="*/ 180985 h 300802"/>
                  <a:gd name="connsiteX36" fmla="*/ 397072 w 502471"/>
                  <a:gd name="connsiteY36" fmla="*/ 180985 h 3008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</a:cxnLst>
                <a:rect l="l" t="t" r="r" b="b"/>
                <a:pathLst>
                  <a:path w="502471" h="300802">
                    <a:moveTo>
                      <a:pt x="498211" y="2602"/>
                    </a:moveTo>
                    <a:cubicBezTo>
                      <a:pt x="488208" y="-7401"/>
                      <a:pt x="472093" y="14272"/>
                      <a:pt x="465424" y="19829"/>
                    </a:cubicBezTo>
                    <a:cubicBezTo>
                      <a:pt x="454310" y="29276"/>
                      <a:pt x="443196" y="38168"/>
                      <a:pt x="432637" y="47615"/>
                    </a:cubicBezTo>
                    <a:cubicBezTo>
                      <a:pt x="413187" y="64286"/>
                      <a:pt x="393738" y="80401"/>
                      <a:pt x="372621" y="95406"/>
                    </a:cubicBezTo>
                    <a:cubicBezTo>
                      <a:pt x="305380" y="142085"/>
                      <a:pt x="227025" y="167092"/>
                      <a:pt x="145335" y="169315"/>
                    </a:cubicBezTo>
                    <a:cubicBezTo>
                      <a:pt x="131998" y="169871"/>
                      <a:pt x="118661" y="169315"/>
                      <a:pt x="105880" y="167648"/>
                    </a:cubicBezTo>
                    <a:cubicBezTo>
                      <a:pt x="90320" y="165981"/>
                      <a:pt x="74205" y="163202"/>
                      <a:pt x="58645" y="158756"/>
                    </a:cubicBezTo>
                    <a:cubicBezTo>
                      <a:pt x="50309" y="156534"/>
                      <a:pt x="42529" y="153755"/>
                      <a:pt x="34194" y="150977"/>
                    </a:cubicBezTo>
                    <a:cubicBezTo>
                      <a:pt x="27525" y="148198"/>
                      <a:pt x="20301" y="143752"/>
                      <a:pt x="12521" y="145419"/>
                    </a:cubicBezTo>
                    <a:cubicBezTo>
                      <a:pt x="-4706" y="148754"/>
                      <a:pt x="-1928" y="162646"/>
                      <a:pt x="7520" y="172649"/>
                    </a:cubicBezTo>
                    <a:cubicBezTo>
                      <a:pt x="42529" y="209326"/>
                      <a:pt x="81985" y="242113"/>
                      <a:pt x="125886" y="267120"/>
                    </a:cubicBezTo>
                    <a:cubicBezTo>
                      <a:pt x="173121" y="293238"/>
                      <a:pt x="228692" y="309909"/>
                      <a:pt x="280929" y="295461"/>
                    </a:cubicBezTo>
                    <a:cubicBezTo>
                      <a:pt x="338722" y="279345"/>
                      <a:pt x="382068" y="222663"/>
                      <a:pt x="411520" y="173205"/>
                    </a:cubicBezTo>
                    <a:cubicBezTo>
                      <a:pt x="427636" y="145419"/>
                      <a:pt x="444307" y="117634"/>
                      <a:pt x="460423" y="89848"/>
                    </a:cubicBezTo>
                    <a:cubicBezTo>
                      <a:pt x="469314" y="74289"/>
                      <a:pt x="479317" y="59840"/>
                      <a:pt x="488208" y="44836"/>
                    </a:cubicBezTo>
                    <a:cubicBezTo>
                      <a:pt x="494321" y="33722"/>
                      <a:pt x="508214" y="18718"/>
                      <a:pt x="499878" y="5936"/>
                    </a:cubicBezTo>
                    <a:cubicBezTo>
                      <a:pt x="499322" y="4269"/>
                      <a:pt x="498767" y="3158"/>
                      <a:pt x="498211" y="2602"/>
                    </a:cubicBezTo>
                    <a:close/>
                    <a:moveTo>
                      <a:pt x="21968" y="179318"/>
                    </a:moveTo>
                    <a:cubicBezTo>
                      <a:pt x="21968" y="179318"/>
                      <a:pt x="21968" y="179318"/>
                      <a:pt x="21968" y="179318"/>
                    </a:cubicBezTo>
                    <a:lnTo>
                      <a:pt x="21968" y="179318"/>
                    </a:lnTo>
                    <a:cubicBezTo>
                      <a:pt x="21412" y="179318"/>
                      <a:pt x="21412" y="179318"/>
                      <a:pt x="21968" y="179318"/>
                    </a:cubicBezTo>
                    <a:cubicBezTo>
                      <a:pt x="21412" y="179318"/>
                      <a:pt x="21412" y="179318"/>
                      <a:pt x="21968" y="179318"/>
                    </a:cubicBezTo>
                    <a:close/>
                    <a:moveTo>
                      <a:pt x="461534" y="33722"/>
                    </a:moveTo>
                    <a:lnTo>
                      <a:pt x="461534" y="33722"/>
                    </a:lnTo>
                    <a:cubicBezTo>
                      <a:pt x="461534" y="33722"/>
                      <a:pt x="461534" y="34278"/>
                      <a:pt x="460978" y="34278"/>
                    </a:cubicBezTo>
                    <a:cubicBezTo>
                      <a:pt x="460978" y="34278"/>
                      <a:pt x="460978" y="34278"/>
                      <a:pt x="461534" y="33722"/>
                    </a:cubicBezTo>
                    <a:cubicBezTo>
                      <a:pt x="460978" y="33722"/>
                      <a:pt x="461534" y="33722"/>
                      <a:pt x="461534" y="33722"/>
                    </a:cubicBezTo>
                    <a:cubicBezTo>
                      <a:pt x="461534" y="33722"/>
                      <a:pt x="461534" y="33722"/>
                      <a:pt x="461534" y="33722"/>
                    </a:cubicBezTo>
                    <a:close/>
                    <a:moveTo>
                      <a:pt x="397072" y="180985"/>
                    </a:moveTo>
                    <a:cubicBezTo>
                      <a:pt x="397072" y="180985"/>
                      <a:pt x="397072" y="180985"/>
                      <a:pt x="397072" y="180985"/>
                    </a:cubicBezTo>
                    <a:lnTo>
                      <a:pt x="397072" y="180985"/>
                    </a:lnTo>
                    <a:lnTo>
                      <a:pt x="397072" y="180985"/>
                    </a:lnTo>
                    <a:cubicBezTo>
                      <a:pt x="397072" y="180985"/>
                      <a:pt x="397072" y="180985"/>
                      <a:pt x="397072" y="180985"/>
                    </a:cubicBezTo>
                    <a:cubicBezTo>
                      <a:pt x="397072" y="180985"/>
                      <a:pt x="397072" y="180985"/>
                      <a:pt x="397072" y="180985"/>
                    </a:cubicBezTo>
                    <a:cubicBezTo>
                      <a:pt x="397072" y="180985"/>
                      <a:pt x="397072" y="180985"/>
                      <a:pt x="397072" y="180985"/>
                    </a:cubicBezTo>
                    <a:cubicBezTo>
                      <a:pt x="397072" y="180985"/>
                      <a:pt x="397072" y="180985"/>
                      <a:pt x="397072" y="180985"/>
                    </a:cubicBezTo>
                    <a:cubicBezTo>
                      <a:pt x="397072" y="180985"/>
                      <a:pt x="397072" y="180985"/>
                      <a:pt x="397072" y="180985"/>
                    </a:cubicBezTo>
                    <a:close/>
                  </a:path>
                </a:pathLst>
              </a:custGeom>
              <a:solidFill>
                <a:srgbClr val="744E1D"/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8" name="Freeform: Shape 337">
                <a:extLst>
                  <a:ext uri="{FF2B5EF4-FFF2-40B4-BE49-F238E27FC236}">
                    <a16:creationId xmlns:a16="http://schemas.microsoft.com/office/drawing/2014/main" id="{4571D1E3-701F-44F0-B3D9-3840525A825D}"/>
                  </a:ext>
                </a:extLst>
              </p:cNvPr>
              <p:cNvSpPr/>
              <p:nvPr/>
            </p:nvSpPr>
            <p:spPr>
              <a:xfrm>
                <a:off x="1889411" y="4141709"/>
                <a:ext cx="187950" cy="95297"/>
              </a:xfrm>
              <a:custGeom>
                <a:avLst/>
                <a:gdLst>
                  <a:gd name="connsiteX0" fmla="*/ 158377 w 187950"/>
                  <a:gd name="connsiteY0" fmla="*/ 90563 h 95297"/>
                  <a:gd name="connsiteX1" fmla="*/ 187274 w 187950"/>
                  <a:gd name="connsiteY1" fmla="*/ 94453 h 95297"/>
                  <a:gd name="connsiteX2" fmla="*/ 178383 w 187950"/>
                  <a:gd name="connsiteY2" fmla="*/ 82227 h 95297"/>
                  <a:gd name="connsiteX3" fmla="*/ 51125 w 187950"/>
                  <a:gd name="connsiteY3" fmla="*/ 3872 h 95297"/>
                  <a:gd name="connsiteX4" fmla="*/ 37788 w 187950"/>
                  <a:gd name="connsiteY4" fmla="*/ 1649 h 95297"/>
                  <a:gd name="connsiteX5" fmla="*/ 0 w 187950"/>
                  <a:gd name="connsiteY5" fmla="*/ 48329 h 95297"/>
                  <a:gd name="connsiteX6" fmla="*/ 4446 w 187950"/>
                  <a:gd name="connsiteY6" fmla="*/ 51663 h 95297"/>
                  <a:gd name="connsiteX7" fmla="*/ 158377 w 187950"/>
                  <a:gd name="connsiteY7" fmla="*/ 90563 h 952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7950" h="95297">
                    <a:moveTo>
                      <a:pt x="158377" y="90563"/>
                    </a:moveTo>
                    <a:cubicBezTo>
                      <a:pt x="170047" y="95564"/>
                      <a:pt x="173937" y="96120"/>
                      <a:pt x="187274" y="94453"/>
                    </a:cubicBezTo>
                    <a:cubicBezTo>
                      <a:pt x="189497" y="93341"/>
                      <a:pt x="186163" y="88340"/>
                      <a:pt x="178383" y="82227"/>
                    </a:cubicBezTo>
                    <a:cubicBezTo>
                      <a:pt x="171158" y="76670"/>
                      <a:pt x="68908" y="19988"/>
                      <a:pt x="51125" y="3872"/>
                    </a:cubicBezTo>
                    <a:cubicBezTo>
                      <a:pt x="47791" y="538"/>
                      <a:pt x="42790" y="-1685"/>
                      <a:pt x="37788" y="1649"/>
                    </a:cubicBezTo>
                    <a:cubicBezTo>
                      <a:pt x="21673" y="12208"/>
                      <a:pt x="556" y="46662"/>
                      <a:pt x="0" y="48329"/>
                    </a:cubicBezTo>
                    <a:cubicBezTo>
                      <a:pt x="1111" y="49996"/>
                      <a:pt x="2223" y="51108"/>
                      <a:pt x="4446" y="51663"/>
                    </a:cubicBezTo>
                    <a:cubicBezTo>
                      <a:pt x="37233" y="57776"/>
                      <a:pt x="153376" y="88340"/>
                      <a:pt x="158377" y="90563"/>
                    </a:cubicBezTo>
                    <a:close/>
                  </a:path>
                </a:pathLst>
              </a:custGeom>
              <a:solidFill>
                <a:srgbClr val="744E1D"/>
              </a:solidFill>
              <a:ln w="555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33" name="Freeform: Shape 332">
              <a:extLst>
                <a:ext uri="{FF2B5EF4-FFF2-40B4-BE49-F238E27FC236}">
                  <a16:creationId xmlns:a16="http://schemas.microsoft.com/office/drawing/2014/main" id="{DF8345B5-F391-4C48-A7CE-583A8482AA9B}"/>
                </a:ext>
              </a:extLst>
            </p:cNvPr>
            <p:cNvSpPr/>
            <p:nvPr/>
          </p:nvSpPr>
          <p:spPr>
            <a:xfrm>
              <a:off x="5652675" y="5022491"/>
              <a:ext cx="1111" cy="940260"/>
            </a:xfrm>
            <a:custGeom>
              <a:avLst/>
              <a:gdLst>
                <a:gd name="connsiteX0" fmla="*/ 0 w 1111"/>
                <a:gd name="connsiteY0" fmla="*/ 0 h 940260"/>
                <a:gd name="connsiteX1" fmla="*/ 1111 w 1111"/>
                <a:gd name="connsiteY1" fmla="*/ 940260 h 940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11" h="940260">
                  <a:moveTo>
                    <a:pt x="0" y="0"/>
                  </a:moveTo>
                  <a:cubicBezTo>
                    <a:pt x="1111" y="102806"/>
                    <a:pt x="1111" y="770769"/>
                    <a:pt x="1111" y="940260"/>
                  </a:cubicBezTo>
                </a:path>
              </a:pathLst>
            </a:custGeom>
            <a:solidFill>
              <a:srgbClr val="583D17"/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4" name="Freeform: Shape 333">
              <a:extLst>
                <a:ext uri="{FF2B5EF4-FFF2-40B4-BE49-F238E27FC236}">
                  <a16:creationId xmlns:a16="http://schemas.microsoft.com/office/drawing/2014/main" id="{6DC59DFC-E05D-45E6-9773-2D89AA014937}"/>
                </a:ext>
              </a:extLst>
            </p:cNvPr>
            <p:cNvSpPr/>
            <p:nvPr/>
          </p:nvSpPr>
          <p:spPr>
            <a:xfrm>
              <a:off x="3312027" y="6725740"/>
              <a:ext cx="128924" cy="129480"/>
            </a:xfrm>
            <a:custGeom>
              <a:avLst/>
              <a:gdLst>
                <a:gd name="connsiteX0" fmla="*/ 128925 w 128924"/>
                <a:gd name="connsiteY0" fmla="*/ 129480 h 129480"/>
                <a:gd name="connsiteX1" fmla="*/ 0 w 128924"/>
                <a:gd name="connsiteY1" fmla="*/ 128925 h 129480"/>
                <a:gd name="connsiteX2" fmla="*/ 64462 w 128924"/>
                <a:gd name="connsiteY2" fmla="*/ 0 h 129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8924" h="129480">
                  <a:moveTo>
                    <a:pt x="128925" y="129480"/>
                  </a:moveTo>
                  <a:lnTo>
                    <a:pt x="0" y="128925"/>
                  </a:lnTo>
                  <a:lnTo>
                    <a:pt x="64462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55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60" name="Group 359">
            <a:extLst>
              <a:ext uri="{FF2B5EF4-FFF2-40B4-BE49-F238E27FC236}">
                <a16:creationId xmlns:a16="http://schemas.microsoft.com/office/drawing/2014/main" id="{E0169509-4793-46B7-AC39-A31241B9F1CC}"/>
              </a:ext>
            </a:extLst>
          </p:cNvPr>
          <p:cNvGrpSpPr/>
          <p:nvPr/>
        </p:nvGrpSpPr>
        <p:grpSpPr>
          <a:xfrm>
            <a:off x="6502497" y="1875703"/>
            <a:ext cx="4979590" cy="775862"/>
            <a:chOff x="6324699" y="2356411"/>
            <a:chExt cx="2736305" cy="775862"/>
          </a:xfrm>
        </p:grpSpPr>
        <p:sp>
          <p:nvSpPr>
            <p:cNvPr id="361" name="TextBox 360">
              <a:extLst>
                <a:ext uri="{FF2B5EF4-FFF2-40B4-BE49-F238E27FC236}">
                  <a16:creationId xmlns:a16="http://schemas.microsoft.com/office/drawing/2014/main" id="{2C1E167E-BB85-490C-865D-B3963047B243}"/>
                </a:ext>
              </a:extLst>
            </p:cNvPr>
            <p:cNvSpPr txBox="1"/>
            <p:nvPr/>
          </p:nvSpPr>
          <p:spPr>
            <a:xfrm>
              <a:off x="6324700" y="2670608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Simple Presentation  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id="{D3D22875-DF24-4C4F-913C-9799A3D4BC85}"/>
                </a:ext>
              </a:extLst>
            </p:cNvPr>
            <p:cNvSpPr txBox="1"/>
            <p:nvPr/>
          </p:nvSpPr>
          <p:spPr>
            <a:xfrm>
              <a:off x="6324699" y="2356411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Add Contents Title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363" name="Group 362">
            <a:extLst>
              <a:ext uri="{FF2B5EF4-FFF2-40B4-BE49-F238E27FC236}">
                <a16:creationId xmlns:a16="http://schemas.microsoft.com/office/drawing/2014/main" id="{14C2F4B9-C0FB-4CCD-A9DB-04C7DFA523AA}"/>
              </a:ext>
            </a:extLst>
          </p:cNvPr>
          <p:cNvGrpSpPr/>
          <p:nvPr/>
        </p:nvGrpSpPr>
        <p:grpSpPr>
          <a:xfrm>
            <a:off x="6918566" y="3494075"/>
            <a:ext cx="4588364" cy="646331"/>
            <a:chOff x="6888725" y="4001555"/>
            <a:chExt cx="4588364" cy="646331"/>
          </a:xfrm>
        </p:grpSpPr>
        <p:grpSp>
          <p:nvGrpSpPr>
            <p:cNvPr id="364" name="Group 363">
              <a:extLst>
                <a:ext uri="{FF2B5EF4-FFF2-40B4-BE49-F238E27FC236}">
                  <a16:creationId xmlns:a16="http://schemas.microsoft.com/office/drawing/2014/main" id="{EBA01FC5-AC38-4CE0-BB9D-5F2E1025159E}"/>
                </a:ext>
              </a:extLst>
            </p:cNvPr>
            <p:cNvGrpSpPr/>
            <p:nvPr/>
          </p:nvGrpSpPr>
          <p:grpSpPr>
            <a:xfrm>
              <a:off x="6888725" y="4109768"/>
              <a:ext cx="405839" cy="429905"/>
              <a:chOff x="6461599" y="3552608"/>
              <a:chExt cx="405839" cy="429905"/>
            </a:xfrm>
          </p:grpSpPr>
          <p:sp>
            <p:nvSpPr>
              <p:cNvPr id="366" name="Freeform: Shape 365">
                <a:extLst>
                  <a:ext uri="{FF2B5EF4-FFF2-40B4-BE49-F238E27FC236}">
                    <a16:creationId xmlns:a16="http://schemas.microsoft.com/office/drawing/2014/main" id="{71DB155C-037E-43E6-90CD-62AC0802E484}"/>
                  </a:ext>
                </a:extLst>
              </p:cNvPr>
              <p:cNvSpPr/>
              <p:nvPr/>
            </p:nvSpPr>
            <p:spPr>
              <a:xfrm>
                <a:off x="6494922" y="3609999"/>
                <a:ext cx="372516" cy="372514"/>
              </a:xfrm>
              <a:custGeom>
                <a:avLst/>
                <a:gdLst>
                  <a:gd name="connsiteX0" fmla="*/ 65159 w 508153"/>
                  <a:gd name="connsiteY0" fmla="*/ 59684 h 508153"/>
                  <a:gd name="connsiteX1" fmla="*/ 65159 w 508153"/>
                  <a:gd name="connsiteY1" fmla="*/ 60435 h 508153"/>
                  <a:gd name="connsiteX2" fmla="*/ 60435 w 508153"/>
                  <a:gd name="connsiteY2" fmla="*/ 60435 h 508153"/>
                  <a:gd name="connsiteX3" fmla="*/ 60435 w 508153"/>
                  <a:gd name="connsiteY3" fmla="*/ 447718 h 508153"/>
                  <a:gd name="connsiteX4" fmla="*/ 62409 w 508153"/>
                  <a:gd name="connsiteY4" fmla="*/ 447718 h 508153"/>
                  <a:gd name="connsiteX5" fmla="*/ 62409 w 508153"/>
                  <a:gd name="connsiteY5" fmla="*/ 448422 h 508153"/>
                  <a:gd name="connsiteX6" fmla="*/ 446072 w 508153"/>
                  <a:gd name="connsiteY6" fmla="*/ 448422 h 508153"/>
                  <a:gd name="connsiteX7" fmla="*/ 446072 w 508153"/>
                  <a:gd name="connsiteY7" fmla="*/ 447718 h 508153"/>
                  <a:gd name="connsiteX8" fmla="*/ 447719 w 508153"/>
                  <a:gd name="connsiteY8" fmla="*/ 447718 h 508153"/>
                  <a:gd name="connsiteX9" fmla="*/ 447719 w 508153"/>
                  <a:gd name="connsiteY9" fmla="*/ 93564 h 508153"/>
                  <a:gd name="connsiteX10" fmla="*/ 448303 w 508153"/>
                  <a:gd name="connsiteY10" fmla="*/ 93564 h 508153"/>
                  <a:gd name="connsiteX11" fmla="*/ 448303 w 508153"/>
                  <a:gd name="connsiteY11" fmla="*/ 59684 h 508153"/>
                  <a:gd name="connsiteX12" fmla="*/ 0 w 508153"/>
                  <a:gd name="connsiteY12" fmla="*/ 0 h 508153"/>
                  <a:gd name="connsiteX13" fmla="*/ 508153 w 508153"/>
                  <a:gd name="connsiteY13" fmla="*/ 0 h 508153"/>
                  <a:gd name="connsiteX14" fmla="*/ 508153 w 508153"/>
                  <a:gd name="connsiteY14" fmla="*/ 508153 h 508153"/>
                  <a:gd name="connsiteX15" fmla="*/ 0 w 508153"/>
                  <a:gd name="connsiteY15" fmla="*/ 508153 h 508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08153" h="508153">
                    <a:moveTo>
                      <a:pt x="65159" y="59684"/>
                    </a:moveTo>
                    <a:lnTo>
                      <a:pt x="65159" y="60435"/>
                    </a:lnTo>
                    <a:lnTo>
                      <a:pt x="60435" y="60435"/>
                    </a:lnTo>
                    <a:lnTo>
                      <a:pt x="60435" y="447718"/>
                    </a:lnTo>
                    <a:lnTo>
                      <a:pt x="62409" y="447718"/>
                    </a:lnTo>
                    <a:lnTo>
                      <a:pt x="62409" y="448422"/>
                    </a:lnTo>
                    <a:lnTo>
                      <a:pt x="446072" y="448422"/>
                    </a:lnTo>
                    <a:lnTo>
                      <a:pt x="446072" y="447718"/>
                    </a:lnTo>
                    <a:lnTo>
                      <a:pt x="447719" y="447718"/>
                    </a:lnTo>
                    <a:lnTo>
                      <a:pt x="447719" y="93564"/>
                    </a:lnTo>
                    <a:lnTo>
                      <a:pt x="448303" y="93564"/>
                    </a:lnTo>
                    <a:lnTo>
                      <a:pt x="448303" y="59684"/>
                    </a:lnTo>
                    <a:close/>
                    <a:moveTo>
                      <a:pt x="0" y="0"/>
                    </a:moveTo>
                    <a:lnTo>
                      <a:pt x="508153" y="0"/>
                    </a:lnTo>
                    <a:lnTo>
                      <a:pt x="508153" y="508153"/>
                    </a:lnTo>
                    <a:lnTo>
                      <a:pt x="0" y="508153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367" name="Freeform: Shape 366">
                <a:extLst>
                  <a:ext uri="{FF2B5EF4-FFF2-40B4-BE49-F238E27FC236}">
                    <a16:creationId xmlns:a16="http://schemas.microsoft.com/office/drawing/2014/main" id="{32CA547D-3344-44F6-911C-F55216FB8268}"/>
                  </a:ext>
                </a:extLst>
              </p:cNvPr>
              <p:cNvSpPr/>
              <p:nvPr/>
            </p:nvSpPr>
            <p:spPr>
              <a:xfrm>
                <a:off x="6461599" y="3552608"/>
                <a:ext cx="385142" cy="372514"/>
              </a:xfrm>
              <a:custGeom>
                <a:avLst/>
                <a:gdLst>
                  <a:gd name="connsiteX0" fmla="*/ 287872 w 383663"/>
                  <a:gd name="connsiteY0" fmla="*/ 0 h 354858"/>
                  <a:gd name="connsiteX1" fmla="*/ 372135 w 383663"/>
                  <a:gd name="connsiteY1" fmla="*/ 0 h 354858"/>
                  <a:gd name="connsiteX2" fmla="*/ 185157 w 383663"/>
                  <a:gd name="connsiteY2" fmla="*/ 354154 h 354858"/>
                  <a:gd name="connsiteX3" fmla="*/ 383663 w 383663"/>
                  <a:gd name="connsiteY3" fmla="*/ 354154 h 354858"/>
                  <a:gd name="connsiteX4" fmla="*/ 383663 w 383663"/>
                  <a:gd name="connsiteY4" fmla="*/ 354858 h 354858"/>
                  <a:gd name="connsiteX5" fmla="*/ 0 w 383663"/>
                  <a:gd name="connsiteY5" fmla="*/ 354858 h 354858"/>
                  <a:gd name="connsiteX6" fmla="*/ 0 w 383663"/>
                  <a:gd name="connsiteY6" fmla="*/ 354154 h 354858"/>
                  <a:gd name="connsiteX7" fmla="*/ 177414 w 383663"/>
                  <a:gd name="connsiteY7" fmla="*/ 354154 h 354858"/>
                  <a:gd name="connsiteX8" fmla="*/ 5975 w 383663"/>
                  <a:gd name="connsiteY8" fmla="*/ 168762 h 354858"/>
                  <a:gd name="connsiteX9" fmla="*/ 31730 w 383663"/>
                  <a:gd name="connsiteY9" fmla="*/ 92306 h 354858"/>
                  <a:gd name="connsiteX10" fmla="*/ 179862 w 383663"/>
                  <a:gd name="connsiteY10" fmla="*/ 208180 h 354858"/>
                  <a:gd name="connsiteX11" fmla="*/ 287872 w 383663"/>
                  <a:gd name="connsiteY11" fmla="*/ 0 h 354858"/>
                  <a:gd name="connsiteX0" fmla="*/ 287872 w 383663"/>
                  <a:gd name="connsiteY0" fmla="*/ 0 h 354858"/>
                  <a:gd name="connsiteX1" fmla="*/ 372135 w 383663"/>
                  <a:gd name="connsiteY1" fmla="*/ 0 h 354858"/>
                  <a:gd name="connsiteX2" fmla="*/ 185157 w 383663"/>
                  <a:gd name="connsiteY2" fmla="*/ 354154 h 354858"/>
                  <a:gd name="connsiteX3" fmla="*/ 383663 w 383663"/>
                  <a:gd name="connsiteY3" fmla="*/ 354154 h 354858"/>
                  <a:gd name="connsiteX4" fmla="*/ 0 w 383663"/>
                  <a:gd name="connsiteY4" fmla="*/ 354858 h 354858"/>
                  <a:gd name="connsiteX5" fmla="*/ 0 w 383663"/>
                  <a:gd name="connsiteY5" fmla="*/ 354154 h 354858"/>
                  <a:gd name="connsiteX6" fmla="*/ 177414 w 383663"/>
                  <a:gd name="connsiteY6" fmla="*/ 354154 h 354858"/>
                  <a:gd name="connsiteX7" fmla="*/ 5975 w 383663"/>
                  <a:gd name="connsiteY7" fmla="*/ 168762 h 354858"/>
                  <a:gd name="connsiteX8" fmla="*/ 31730 w 383663"/>
                  <a:gd name="connsiteY8" fmla="*/ 92306 h 354858"/>
                  <a:gd name="connsiteX9" fmla="*/ 179862 w 383663"/>
                  <a:gd name="connsiteY9" fmla="*/ 208180 h 354858"/>
                  <a:gd name="connsiteX10" fmla="*/ 287872 w 383663"/>
                  <a:gd name="connsiteY10" fmla="*/ 0 h 354858"/>
                  <a:gd name="connsiteX0" fmla="*/ 287872 w 372135"/>
                  <a:gd name="connsiteY0" fmla="*/ 0 h 354858"/>
                  <a:gd name="connsiteX1" fmla="*/ 372135 w 372135"/>
                  <a:gd name="connsiteY1" fmla="*/ 0 h 354858"/>
                  <a:gd name="connsiteX2" fmla="*/ 185157 w 372135"/>
                  <a:gd name="connsiteY2" fmla="*/ 354154 h 354858"/>
                  <a:gd name="connsiteX3" fmla="*/ 0 w 372135"/>
                  <a:gd name="connsiteY3" fmla="*/ 354858 h 354858"/>
                  <a:gd name="connsiteX4" fmla="*/ 0 w 372135"/>
                  <a:gd name="connsiteY4" fmla="*/ 354154 h 354858"/>
                  <a:gd name="connsiteX5" fmla="*/ 177414 w 372135"/>
                  <a:gd name="connsiteY5" fmla="*/ 354154 h 354858"/>
                  <a:gd name="connsiteX6" fmla="*/ 5975 w 372135"/>
                  <a:gd name="connsiteY6" fmla="*/ 168762 h 354858"/>
                  <a:gd name="connsiteX7" fmla="*/ 31730 w 372135"/>
                  <a:gd name="connsiteY7" fmla="*/ 92306 h 354858"/>
                  <a:gd name="connsiteX8" fmla="*/ 179862 w 372135"/>
                  <a:gd name="connsiteY8" fmla="*/ 208180 h 354858"/>
                  <a:gd name="connsiteX9" fmla="*/ 287872 w 372135"/>
                  <a:gd name="connsiteY9" fmla="*/ 0 h 354858"/>
                  <a:gd name="connsiteX0" fmla="*/ 287872 w 372135"/>
                  <a:gd name="connsiteY0" fmla="*/ 0 h 354858"/>
                  <a:gd name="connsiteX1" fmla="*/ 372135 w 372135"/>
                  <a:gd name="connsiteY1" fmla="*/ 0 h 354858"/>
                  <a:gd name="connsiteX2" fmla="*/ 185157 w 372135"/>
                  <a:gd name="connsiteY2" fmla="*/ 354154 h 354858"/>
                  <a:gd name="connsiteX3" fmla="*/ 0 w 372135"/>
                  <a:gd name="connsiteY3" fmla="*/ 354858 h 354858"/>
                  <a:gd name="connsiteX4" fmla="*/ 177414 w 372135"/>
                  <a:gd name="connsiteY4" fmla="*/ 354154 h 354858"/>
                  <a:gd name="connsiteX5" fmla="*/ 5975 w 372135"/>
                  <a:gd name="connsiteY5" fmla="*/ 168762 h 354858"/>
                  <a:gd name="connsiteX6" fmla="*/ 31730 w 372135"/>
                  <a:gd name="connsiteY6" fmla="*/ 92306 h 354858"/>
                  <a:gd name="connsiteX7" fmla="*/ 179862 w 372135"/>
                  <a:gd name="connsiteY7" fmla="*/ 208180 h 354858"/>
                  <a:gd name="connsiteX8" fmla="*/ 287872 w 372135"/>
                  <a:gd name="connsiteY8" fmla="*/ 0 h 354858"/>
                  <a:gd name="connsiteX0" fmla="*/ 281897 w 366160"/>
                  <a:gd name="connsiteY0" fmla="*/ 0 h 354154"/>
                  <a:gd name="connsiteX1" fmla="*/ 366160 w 366160"/>
                  <a:gd name="connsiteY1" fmla="*/ 0 h 354154"/>
                  <a:gd name="connsiteX2" fmla="*/ 179182 w 366160"/>
                  <a:gd name="connsiteY2" fmla="*/ 354154 h 354154"/>
                  <a:gd name="connsiteX3" fmla="*/ 171439 w 366160"/>
                  <a:gd name="connsiteY3" fmla="*/ 354154 h 354154"/>
                  <a:gd name="connsiteX4" fmla="*/ 0 w 366160"/>
                  <a:gd name="connsiteY4" fmla="*/ 168762 h 354154"/>
                  <a:gd name="connsiteX5" fmla="*/ 25755 w 366160"/>
                  <a:gd name="connsiteY5" fmla="*/ 92306 h 354154"/>
                  <a:gd name="connsiteX6" fmla="*/ 173887 w 366160"/>
                  <a:gd name="connsiteY6" fmla="*/ 208180 h 354154"/>
                  <a:gd name="connsiteX7" fmla="*/ 281897 w 366160"/>
                  <a:gd name="connsiteY7" fmla="*/ 0 h 35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160" h="354154">
                    <a:moveTo>
                      <a:pt x="281897" y="0"/>
                    </a:moveTo>
                    <a:lnTo>
                      <a:pt x="366160" y="0"/>
                    </a:lnTo>
                    <a:cubicBezTo>
                      <a:pt x="297282" y="97851"/>
                      <a:pt x="230801" y="237971"/>
                      <a:pt x="179182" y="354154"/>
                    </a:cubicBezTo>
                    <a:lnTo>
                      <a:pt x="171439" y="354154"/>
                    </a:lnTo>
                    <a:cubicBezTo>
                      <a:pt x="130348" y="287662"/>
                      <a:pt x="88066" y="176483"/>
                      <a:pt x="0" y="168762"/>
                    </a:cubicBezTo>
                    <a:lnTo>
                      <a:pt x="25755" y="92306"/>
                    </a:lnTo>
                    <a:cubicBezTo>
                      <a:pt x="109280" y="119668"/>
                      <a:pt x="132183" y="149667"/>
                      <a:pt x="173887" y="208180"/>
                    </a:cubicBezTo>
                    <a:cubicBezTo>
                      <a:pt x="212269" y="122778"/>
                      <a:pt x="233856" y="77184"/>
                      <a:pt x="28189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  <p:sp>
          <p:nvSpPr>
            <p:cNvPr id="365" name="TextBox 364">
              <a:extLst>
                <a:ext uri="{FF2B5EF4-FFF2-40B4-BE49-F238E27FC236}">
                  <a16:creationId xmlns:a16="http://schemas.microsoft.com/office/drawing/2014/main" id="{A484E00E-8568-42AE-9F75-B24D92CB5551}"/>
                </a:ext>
              </a:extLst>
            </p:cNvPr>
            <p:cNvSpPr txBox="1"/>
            <p:nvPr/>
          </p:nvSpPr>
          <p:spPr>
            <a:xfrm flipH="1">
              <a:off x="7428836" y="4001555"/>
              <a:ext cx="40482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68" name="직사각형 2">
            <a:extLst>
              <a:ext uri="{FF2B5EF4-FFF2-40B4-BE49-F238E27FC236}">
                <a16:creationId xmlns:a16="http://schemas.microsoft.com/office/drawing/2014/main" id="{ECF831E2-B301-47FE-A913-19A66C75BDD0}"/>
              </a:ext>
            </a:extLst>
          </p:cNvPr>
          <p:cNvSpPr/>
          <p:nvPr/>
        </p:nvSpPr>
        <p:spPr>
          <a:xfrm>
            <a:off x="6821165" y="2778542"/>
            <a:ext cx="46857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3200" spc="300" dirty="0">
                <a:solidFill>
                  <a:schemeClr val="accent1"/>
                </a:solidFill>
              </a:rPr>
              <a:t>Symptom</a:t>
            </a:r>
            <a:endParaRPr lang="ko-KR" altLang="en-US" sz="3200" spc="300" dirty="0">
              <a:solidFill>
                <a:schemeClr val="accent1"/>
              </a:solidFill>
            </a:endParaRPr>
          </a:p>
        </p:txBody>
      </p:sp>
      <p:grpSp>
        <p:nvGrpSpPr>
          <p:cNvPr id="369" name="Group 368">
            <a:extLst>
              <a:ext uri="{FF2B5EF4-FFF2-40B4-BE49-F238E27FC236}">
                <a16:creationId xmlns:a16="http://schemas.microsoft.com/office/drawing/2014/main" id="{C415E4FE-C9C4-46D3-ABAC-6C94592B06EB}"/>
              </a:ext>
            </a:extLst>
          </p:cNvPr>
          <p:cNvGrpSpPr/>
          <p:nvPr/>
        </p:nvGrpSpPr>
        <p:grpSpPr>
          <a:xfrm>
            <a:off x="6918566" y="4163545"/>
            <a:ext cx="4588364" cy="646331"/>
            <a:chOff x="6888725" y="4001555"/>
            <a:chExt cx="4588364" cy="646331"/>
          </a:xfrm>
        </p:grpSpPr>
        <p:grpSp>
          <p:nvGrpSpPr>
            <p:cNvPr id="370" name="Group 369">
              <a:extLst>
                <a:ext uri="{FF2B5EF4-FFF2-40B4-BE49-F238E27FC236}">
                  <a16:creationId xmlns:a16="http://schemas.microsoft.com/office/drawing/2014/main" id="{F8447627-79D2-48E3-BA02-D0C7B1641581}"/>
                </a:ext>
              </a:extLst>
            </p:cNvPr>
            <p:cNvGrpSpPr/>
            <p:nvPr/>
          </p:nvGrpSpPr>
          <p:grpSpPr>
            <a:xfrm>
              <a:off x="6888725" y="4109768"/>
              <a:ext cx="405839" cy="429905"/>
              <a:chOff x="6461599" y="3552608"/>
              <a:chExt cx="405839" cy="429905"/>
            </a:xfrm>
          </p:grpSpPr>
          <p:sp>
            <p:nvSpPr>
              <p:cNvPr id="372" name="Freeform: Shape 371">
                <a:extLst>
                  <a:ext uri="{FF2B5EF4-FFF2-40B4-BE49-F238E27FC236}">
                    <a16:creationId xmlns:a16="http://schemas.microsoft.com/office/drawing/2014/main" id="{3DAEA050-9E65-4B52-B352-83DE5DD9C656}"/>
                  </a:ext>
                </a:extLst>
              </p:cNvPr>
              <p:cNvSpPr/>
              <p:nvPr/>
            </p:nvSpPr>
            <p:spPr>
              <a:xfrm>
                <a:off x="6494922" y="3609999"/>
                <a:ext cx="372516" cy="372514"/>
              </a:xfrm>
              <a:custGeom>
                <a:avLst/>
                <a:gdLst>
                  <a:gd name="connsiteX0" fmla="*/ 65159 w 508153"/>
                  <a:gd name="connsiteY0" fmla="*/ 59684 h 508153"/>
                  <a:gd name="connsiteX1" fmla="*/ 65159 w 508153"/>
                  <a:gd name="connsiteY1" fmla="*/ 60435 h 508153"/>
                  <a:gd name="connsiteX2" fmla="*/ 60435 w 508153"/>
                  <a:gd name="connsiteY2" fmla="*/ 60435 h 508153"/>
                  <a:gd name="connsiteX3" fmla="*/ 60435 w 508153"/>
                  <a:gd name="connsiteY3" fmla="*/ 447718 h 508153"/>
                  <a:gd name="connsiteX4" fmla="*/ 62409 w 508153"/>
                  <a:gd name="connsiteY4" fmla="*/ 447718 h 508153"/>
                  <a:gd name="connsiteX5" fmla="*/ 62409 w 508153"/>
                  <a:gd name="connsiteY5" fmla="*/ 448422 h 508153"/>
                  <a:gd name="connsiteX6" fmla="*/ 446072 w 508153"/>
                  <a:gd name="connsiteY6" fmla="*/ 448422 h 508153"/>
                  <a:gd name="connsiteX7" fmla="*/ 446072 w 508153"/>
                  <a:gd name="connsiteY7" fmla="*/ 447718 h 508153"/>
                  <a:gd name="connsiteX8" fmla="*/ 447719 w 508153"/>
                  <a:gd name="connsiteY8" fmla="*/ 447718 h 508153"/>
                  <a:gd name="connsiteX9" fmla="*/ 447719 w 508153"/>
                  <a:gd name="connsiteY9" fmla="*/ 93564 h 508153"/>
                  <a:gd name="connsiteX10" fmla="*/ 448303 w 508153"/>
                  <a:gd name="connsiteY10" fmla="*/ 93564 h 508153"/>
                  <a:gd name="connsiteX11" fmla="*/ 448303 w 508153"/>
                  <a:gd name="connsiteY11" fmla="*/ 59684 h 508153"/>
                  <a:gd name="connsiteX12" fmla="*/ 0 w 508153"/>
                  <a:gd name="connsiteY12" fmla="*/ 0 h 508153"/>
                  <a:gd name="connsiteX13" fmla="*/ 508153 w 508153"/>
                  <a:gd name="connsiteY13" fmla="*/ 0 h 508153"/>
                  <a:gd name="connsiteX14" fmla="*/ 508153 w 508153"/>
                  <a:gd name="connsiteY14" fmla="*/ 508153 h 508153"/>
                  <a:gd name="connsiteX15" fmla="*/ 0 w 508153"/>
                  <a:gd name="connsiteY15" fmla="*/ 508153 h 508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08153" h="508153">
                    <a:moveTo>
                      <a:pt x="65159" y="59684"/>
                    </a:moveTo>
                    <a:lnTo>
                      <a:pt x="65159" y="60435"/>
                    </a:lnTo>
                    <a:lnTo>
                      <a:pt x="60435" y="60435"/>
                    </a:lnTo>
                    <a:lnTo>
                      <a:pt x="60435" y="447718"/>
                    </a:lnTo>
                    <a:lnTo>
                      <a:pt x="62409" y="447718"/>
                    </a:lnTo>
                    <a:lnTo>
                      <a:pt x="62409" y="448422"/>
                    </a:lnTo>
                    <a:lnTo>
                      <a:pt x="446072" y="448422"/>
                    </a:lnTo>
                    <a:lnTo>
                      <a:pt x="446072" y="447718"/>
                    </a:lnTo>
                    <a:lnTo>
                      <a:pt x="447719" y="447718"/>
                    </a:lnTo>
                    <a:lnTo>
                      <a:pt x="447719" y="93564"/>
                    </a:lnTo>
                    <a:lnTo>
                      <a:pt x="448303" y="93564"/>
                    </a:lnTo>
                    <a:lnTo>
                      <a:pt x="448303" y="59684"/>
                    </a:lnTo>
                    <a:close/>
                    <a:moveTo>
                      <a:pt x="0" y="0"/>
                    </a:moveTo>
                    <a:lnTo>
                      <a:pt x="508153" y="0"/>
                    </a:lnTo>
                    <a:lnTo>
                      <a:pt x="508153" y="508153"/>
                    </a:lnTo>
                    <a:lnTo>
                      <a:pt x="0" y="508153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373" name="Freeform: Shape 372">
                <a:extLst>
                  <a:ext uri="{FF2B5EF4-FFF2-40B4-BE49-F238E27FC236}">
                    <a16:creationId xmlns:a16="http://schemas.microsoft.com/office/drawing/2014/main" id="{A5CC93E2-16F1-4F05-B0F9-8657E291520F}"/>
                  </a:ext>
                </a:extLst>
              </p:cNvPr>
              <p:cNvSpPr/>
              <p:nvPr/>
            </p:nvSpPr>
            <p:spPr>
              <a:xfrm>
                <a:off x="6461599" y="3552608"/>
                <a:ext cx="385142" cy="372514"/>
              </a:xfrm>
              <a:custGeom>
                <a:avLst/>
                <a:gdLst>
                  <a:gd name="connsiteX0" fmla="*/ 287872 w 383663"/>
                  <a:gd name="connsiteY0" fmla="*/ 0 h 354858"/>
                  <a:gd name="connsiteX1" fmla="*/ 372135 w 383663"/>
                  <a:gd name="connsiteY1" fmla="*/ 0 h 354858"/>
                  <a:gd name="connsiteX2" fmla="*/ 185157 w 383663"/>
                  <a:gd name="connsiteY2" fmla="*/ 354154 h 354858"/>
                  <a:gd name="connsiteX3" fmla="*/ 383663 w 383663"/>
                  <a:gd name="connsiteY3" fmla="*/ 354154 h 354858"/>
                  <a:gd name="connsiteX4" fmla="*/ 383663 w 383663"/>
                  <a:gd name="connsiteY4" fmla="*/ 354858 h 354858"/>
                  <a:gd name="connsiteX5" fmla="*/ 0 w 383663"/>
                  <a:gd name="connsiteY5" fmla="*/ 354858 h 354858"/>
                  <a:gd name="connsiteX6" fmla="*/ 0 w 383663"/>
                  <a:gd name="connsiteY6" fmla="*/ 354154 h 354858"/>
                  <a:gd name="connsiteX7" fmla="*/ 177414 w 383663"/>
                  <a:gd name="connsiteY7" fmla="*/ 354154 h 354858"/>
                  <a:gd name="connsiteX8" fmla="*/ 5975 w 383663"/>
                  <a:gd name="connsiteY8" fmla="*/ 168762 h 354858"/>
                  <a:gd name="connsiteX9" fmla="*/ 31730 w 383663"/>
                  <a:gd name="connsiteY9" fmla="*/ 92306 h 354858"/>
                  <a:gd name="connsiteX10" fmla="*/ 179862 w 383663"/>
                  <a:gd name="connsiteY10" fmla="*/ 208180 h 354858"/>
                  <a:gd name="connsiteX11" fmla="*/ 287872 w 383663"/>
                  <a:gd name="connsiteY11" fmla="*/ 0 h 354858"/>
                  <a:gd name="connsiteX0" fmla="*/ 287872 w 383663"/>
                  <a:gd name="connsiteY0" fmla="*/ 0 h 354858"/>
                  <a:gd name="connsiteX1" fmla="*/ 372135 w 383663"/>
                  <a:gd name="connsiteY1" fmla="*/ 0 h 354858"/>
                  <a:gd name="connsiteX2" fmla="*/ 185157 w 383663"/>
                  <a:gd name="connsiteY2" fmla="*/ 354154 h 354858"/>
                  <a:gd name="connsiteX3" fmla="*/ 383663 w 383663"/>
                  <a:gd name="connsiteY3" fmla="*/ 354154 h 354858"/>
                  <a:gd name="connsiteX4" fmla="*/ 0 w 383663"/>
                  <a:gd name="connsiteY4" fmla="*/ 354858 h 354858"/>
                  <a:gd name="connsiteX5" fmla="*/ 0 w 383663"/>
                  <a:gd name="connsiteY5" fmla="*/ 354154 h 354858"/>
                  <a:gd name="connsiteX6" fmla="*/ 177414 w 383663"/>
                  <a:gd name="connsiteY6" fmla="*/ 354154 h 354858"/>
                  <a:gd name="connsiteX7" fmla="*/ 5975 w 383663"/>
                  <a:gd name="connsiteY7" fmla="*/ 168762 h 354858"/>
                  <a:gd name="connsiteX8" fmla="*/ 31730 w 383663"/>
                  <a:gd name="connsiteY8" fmla="*/ 92306 h 354858"/>
                  <a:gd name="connsiteX9" fmla="*/ 179862 w 383663"/>
                  <a:gd name="connsiteY9" fmla="*/ 208180 h 354858"/>
                  <a:gd name="connsiteX10" fmla="*/ 287872 w 383663"/>
                  <a:gd name="connsiteY10" fmla="*/ 0 h 354858"/>
                  <a:gd name="connsiteX0" fmla="*/ 287872 w 372135"/>
                  <a:gd name="connsiteY0" fmla="*/ 0 h 354858"/>
                  <a:gd name="connsiteX1" fmla="*/ 372135 w 372135"/>
                  <a:gd name="connsiteY1" fmla="*/ 0 h 354858"/>
                  <a:gd name="connsiteX2" fmla="*/ 185157 w 372135"/>
                  <a:gd name="connsiteY2" fmla="*/ 354154 h 354858"/>
                  <a:gd name="connsiteX3" fmla="*/ 0 w 372135"/>
                  <a:gd name="connsiteY3" fmla="*/ 354858 h 354858"/>
                  <a:gd name="connsiteX4" fmla="*/ 0 w 372135"/>
                  <a:gd name="connsiteY4" fmla="*/ 354154 h 354858"/>
                  <a:gd name="connsiteX5" fmla="*/ 177414 w 372135"/>
                  <a:gd name="connsiteY5" fmla="*/ 354154 h 354858"/>
                  <a:gd name="connsiteX6" fmla="*/ 5975 w 372135"/>
                  <a:gd name="connsiteY6" fmla="*/ 168762 h 354858"/>
                  <a:gd name="connsiteX7" fmla="*/ 31730 w 372135"/>
                  <a:gd name="connsiteY7" fmla="*/ 92306 h 354858"/>
                  <a:gd name="connsiteX8" fmla="*/ 179862 w 372135"/>
                  <a:gd name="connsiteY8" fmla="*/ 208180 h 354858"/>
                  <a:gd name="connsiteX9" fmla="*/ 287872 w 372135"/>
                  <a:gd name="connsiteY9" fmla="*/ 0 h 354858"/>
                  <a:gd name="connsiteX0" fmla="*/ 287872 w 372135"/>
                  <a:gd name="connsiteY0" fmla="*/ 0 h 354858"/>
                  <a:gd name="connsiteX1" fmla="*/ 372135 w 372135"/>
                  <a:gd name="connsiteY1" fmla="*/ 0 h 354858"/>
                  <a:gd name="connsiteX2" fmla="*/ 185157 w 372135"/>
                  <a:gd name="connsiteY2" fmla="*/ 354154 h 354858"/>
                  <a:gd name="connsiteX3" fmla="*/ 0 w 372135"/>
                  <a:gd name="connsiteY3" fmla="*/ 354858 h 354858"/>
                  <a:gd name="connsiteX4" fmla="*/ 177414 w 372135"/>
                  <a:gd name="connsiteY4" fmla="*/ 354154 h 354858"/>
                  <a:gd name="connsiteX5" fmla="*/ 5975 w 372135"/>
                  <a:gd name="connsiteY5" fmla="*/ 168762 h 354858"/>
                  <a:gd name="connsiteX6" fmla="*/ 31730 w 372135"/>
                  <a:gd name="connsiteY6" fmla="*/ 92306 h 354858"/>
                  <a:gd name="connsiteX7" fmla="*/ 179862 w 372135"/>
                  <a:gd name="connsiteY7" fmla="*/ 208180 h 354858"/>
                  <a:gd name="connsiteX8" fmla="*/ 287872 w 372135"/>
                  <a:gd name="connsiteY8" fmla="*/ 0 h 354858"/>
                  <a:gd name="connsiteX0" fmla="*/ 281897 w 366160"/>
                  <a:gd name="connsiteY0" fmla="*/ 0 h 354154"/>
                  <a:gd name="connsiteX1" fmla="*/ 366160 w 366160"/>
                  <a:gd name="connsiteY1" fmla="*/ 0 h 354154"/>
                  <a:gd name="connsiteX2" fmla="*/ 179182 w 366160"/>
                  <a:gd name="connsiteY2" fmla="*/ 354154 h 354154"/>
                  <a:gd name="connsiteX3" fmla="*/ 171439 w 366160"/>
                  <a:gd name="connsiteY3" fmla="*/ 354154 h 354154"/>
                  <a:gd name="connsiteX4" fmla="*/ 0 w 366160"/>
                  <a:gd name="connsiteY4" fmla="*/ 168762 h 354154"/>
                  <a:gd name="connsiteX5" fmla="*/ 25755 w 366160"/>
                  <a:gd name="connsiteY5" fmla="*/ 92306 h 354154"/>
                  <a:gd name="connsiteX6" fmla="*/ 173887 w 366160"/>
                  <a:gd name="connsiteY6" fmla="*/ 208180 h 354154"/>
                  <a:gd name="connsiteX7" fmla="*/ 281897 w 366160"/>
                  <a:gd name="connsiteY7" fmla="*/ 0 h 35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160" h="354154">
                    <a:moveTo>
                      <a:pt x="281897" y="0"/>
                    </a:moveTo>
                    <a:lnTo>
                      <a:pt x="366160" y="0"/>
                    </a:lnTo>
                    <a:cubicBezTo>
                      <a:pt x="297282" y="97851"/>
                      <a:pt x="230801" y="237971"/>
                      <a:pt x="179182" y="354154"/>
                    </a:cubicBezTo>
                    <a:lnTo>
                      <a:pt x="171439" y="354154"/>
                    </a:lnTo>
                    <a:cubicBezTo>
                      <a:pt x="130348" y="287662"/>
                      <a:pt x="88066" y="176483"/>
                      <a:pt x="0" y="168762"/>
                    </a:cubicBezTo>
                    <a:lnTo>
                      <a:pt x="25755" y="92306"/>
                    </a:lnTo>
                    <a:cubicBezTo>
                      <a:pt x="109280" y="119668"/>
                      <a:pt x="132183" y="149667"/>
                      <a:pt x="173887" y="208180"/>
                    </a:cubicBezTo>
                    <a:cubicBezTo>
                      <a:pt x="212269" y="122778"/>
                      <a:pt x="233856" y="77184"/>
                      <a:pt x="28189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474BCD01-12C9-4B15-8A4F-DBE073C9277A}"/>
                </a:ext>
              </a:extLst>
            </p:cNvPr>
            <p:cNvSpPr txBox="1"/>
            <p:nvPr/>
          </p:nvSpPr>
          <p:spPr>
            <a:xfrm flipH="1">
              <a:off x="7428836" y="4001555"/>
              <a:ext cx="40482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4" name="Group 373">
            <a:extLst>
              <a:ext uri="{FF2B5EF4-FFF2-40B4-BE49-F238E27FC236}">
                <a16:creationId xmlns:a16="http://schemas.microsoft.com/office/drawing/2014/main" id="{D694D0FE-893B-4A4E-A62A-1225CEF115FE}"/>
              </a:ext>
            </a:extLst>
          </p:cNvPr>
          <p:cNvGrpSpPr/>
          <p:nvPr/>
        </p:nvGrpSpPr>
        <p:grpSpPr>
          <a:xfrm>
            <a:off x="6918566" y="4833015"/>
            <a:ext cx="4588364" cy="646331"/>
            <a:chOff x="6888725" y="4001555"/>
            <a:chExt cx="4588364" cy="646331"/>
          </a:xfrm>
        </p:grpSpPr>
        <p:grpSp>
          <p:nvGrpSpPr>
            <p:cNvPr id="375" name="Group 374">
              <a:extLst>
                <a:ext uri="{FF2B5EF4-FFF2-40B4-BE49-F238E27FC236}">
                  <a16:creationId xmlns:a16="http://schemas.microsoft.com/office/drawing/2014/main" id="{7E8612E4-F5DD-4FB8-A682-F72AAEB58BA2}"/>
                </a:ext>
              </a:extLst>
            </p:cNvPr>
            <p:cNvGrpSpPr/>
            <p:nvPr/>
          </p:nvGrpSpPr>
          <p:grpSpPr>
            <a:xfrm>
              <a:off x="6888725" y="4109768"/>
              <a:ext cx="405839" cy="429905"/>
              <a:chOff x="6461599" y="3552608"/>
              <a:chExt cx="405839" cy="429905"/>
            </a:xfrm>
          </p:grpSpPr>
          <p:sp>
            <p:nvSpPr>
              <p:cNvPr id="377" name="Freeform: Shape 376">
                <a:extLst>
                  <a:ext uri="{FF2B5EF4-FFF2-40B4-BE49-F238E27FC236}">
                    <a16:creationId xmlns:a16="http://schemas.microsoft.com/office/drawing/2014/main" id="{CA237C10-B11B-4123-B8F7-E96CA980DF76}"/>
                  </a:ext>
                </a:extLst>
              </p:cNvPr>
              <p:cNvSpPr/>
              <p:nvPr/>
            </p:nvSpPr>
            <p:spPr>
              <a:xfrm>
                <a:off x="6494922" y="3609999"/>
                <a:ext cx="372516" cy="372514"/>
              </a:xfrm>
              <a:custGeom>
                <a:avLst/>
                <a:gdLst>
                  <a:gd name="connsiteX0" fmla="*/ 65159 w 508153"/>
                  <a:gd name="connsiteY0" fmla="*/ 59684 h 508153"/>
                  <a:gd name="connsiteX1" fmla="*/ 65159 w 508153"/>
                  <a:gd name="connsiteY1" fmla="*/ 60435 h 508153"/>
                  <a:gd name="connsiteX2" fmla="*/ 60435 w 508153"/>
                  <a:gd name="connsiteY2" fmla="*/ 60435 h 508153"/>
                  <a:gd name="connsiteX3" fmla="*/ 60435 w 508153"/>
                  <a:gd name="connsiteY3" fmla="*/ 447718 h 508153"/>
                  <a:gd name="connsiteX4" fmla="*/ 62409 w 508153"/>
                  <a:gd name="connsiteY4" fmla="*/ 447718 h 508153"/>
                  <a:gd name="connsiteX5" fmla="*/ 62409 w 508153"/>
                  <a:gd name="connsiteY5" fmla="*/ 448422 h 508153"/>
                  <a:gd name="connsiteX6" fmla="*/ 446072 w 508153"/>
                  <a:gd name="connsiteY6" fmla="*/ 448422 h 508153"/>
                  <a:gd name="connsiteX7" fmla="*/ 446072 w 508153"/>
                  <a:gd name="connsiteY7" fmla="*/ 447718 h 508153"/>
                  <a:gd name="connsiteX8" fmla="*/ 447719 w 508153"/>
                  <a:gd name="connsiteY8" fmla="*/ 447718 h 508153"/>
                  <a:gd name="connsiteX9" fmla="*/ 447719 w 508153"/>
                  <a:gd name="connsiteY9" fmla="*/ 93564 h 508153"/>
                  <a:gd name="connsiteX10" fmla="*/ 448303 w 508153"/>
                  <a:gd name="connsiteY10" fmla="*/ 93564 h 508153"/>
                  <a:gd name="connsiteX11" fmla="*/ 448303 w 508153"/>
                  <a:gd name="connsiteY11" fmla="*/ 59684 h 508153"/>
                  <a:gd name="connsiteX12" fmla="*/ 0 w 508153"/>
                  <a:gd name="connsiteY12" fmla="*/ 0 h 508153"/>
                  <a:gd name="connsiteX13" fmla="*/ 508153 w 508153"/>
                  <a:gd name="connsiteY13" fmla="*/ 0 h 508153"/>
                  <a:gd name="connsiteX14" fmla="*/ 508153 w 508153"/>
                  <a:gd name="connsiteY14" fmla="*/ 508153 h 508153"/>
                  <a:gd name="connsiteX15" fmla="*/ 0 w 508153"/>
                  <a:gd name="connsiteY15" fmla="*/ 508153 h 508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08153" h="508153">
                    <a:moveTo>
                      <a:pt x="65159" y="59684"/>
                    </a:moveTo>
                    <a:lnTo>
                      <a:pt x="65159" y="60435"/>
                    </a:lnTo>
                    <a:lnTo>
                      <a:pt x="60435" y="60435"/>
                    </a:lnTo>
                    <a:lnTo>
                      <a:pt x="60435" y="447718"/>
                    </a:lnTo>
                    <a:lnTo>
                      <a:pt x="62409" y="447718"/>
                    </a:lnTo>
                    <a:lnTo>
                      <a:pt x="62409" y="448422"/>
                    </a:lnTo>
                    <a:lnTo>
                      <a:pt x="446072" y="448422"/>
                    </a:lnTo>
                    <a:lnTo>
                      <a:pt x="446072" y="447718"/>
                    </a:lnTo>
                    <a:lnTo>
                      <a:pt x="447719" y="447718"/>
                    </a:lnTo>
                    <a:lnTo>
                      <a:pt x="447719" y="93564"/>
                    </a:lnTo>
                    <a:lnTo>
                      <a:pt x="448303" y="93564"/>
                    </a:lnTo>
                    <a:lnTo>
                      <a:pt x="448303" y="59684"/>
                    </a:lnTo>
                    <a:close/>
                    <a:moveTo>
                      <a:pt x="0" y="0"/>
                    </a:moveTo>
                    <a:lnTo>
                      <a:pt x="508153" y="0"/>
                    </a:lnTo>
                    <a:lnTo>
                      <a:pt x="508153" y="508153"/>
                    </a:lnTo>
                    <a:lnTo>
                      <a:pt x="0" y="508153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378" name="Freeform: Shape 377">
                <a:extLst>
                  <a:ext uri="{FF2B5EF4-FFF2-40B4-BE49-F238E27FC236}">
                    <a16:creationId xmlns:a16="http://schemas.microsoft.com/office/drawing/2014/main" id="{DA1E32FF-7AF9-446C-B103-58E3B5159071}"/>
                  </a:ext>
                </a:extLst>
              </p:cNvPr>
              <p:cNvSpPr/>
              <p:nvPr/>
            </p:nvSpPr>
            <p:spPr>
              <a:xfrm>
                <a:off x="6461599" y="3552608"/>
                <a:ext cx="385142" cy="372514"/>
              </a:xfrm>
              <a:custGeom>
                <a:avLst/>
                <a:gdLst>
                  <a:gd name="connsiteX0" fmla="*/ 287872 w 383663"/>
                  <a:gd name="connsiteY0" fmla="*/ 0 h 354858"/>
                  <a:gd name="connsiteX1" fmla="*/ 372135 w 383663"/>
                  <a:gd name="connsiteY1" fmla="*/ 0 h 354858"/>
                  <a:gd name="connsiteX2" fmla="*/ 185157 w 383663"/>
                  <a:gd name="connsiteY2" fmla="*/ 354154 h 354858"/>
                  <a:gd name="connsiteX3" fmla="*/ 383663 w 383663"/>
                  <a:gd name="connsiteY3" fmla="*/ 354154 h 354858"/>
                  <a:gd name="connsiteX4" fmla="*/ 383663 w 383663"/>
                  <a:gd name="connsiteY4" fmla="*/ 354858 h 354858"/>
                  <a:gd name="connsiteX5" fmla="*/ 0 w 383663"/>
                  <a:gd name="connsiteY5" fmla="*/ 354858 h 354858"/>
                  <a:gd name="connsiteX6" fmla="*/ 0 w 383663"/>
                  <a:gd name="connsiteY6" fmla="*/ 354154 h 354858"/>
                  <a:gd name="connsiteX7" fmla="*/ 177414 w 383663"/>
                  <a:gd name="connsiteY7" fmla="*/ 354154 h 354858"/>
                  <a:gd name="connsiteX8" fmla="*/ 5975 w 383663"/>
                  <a:gd name="connsiteY8" fmla="*/ 168762 h 354858"/>
                  <a:gd name="connsiteX9" fmla="*/ 31730 w 383663"/>
                  <a:gd name="connsiteY9" fmla="*/ 92306 h 354858"/>
                  <a:gd name="connsiteX10" fmla="*/ 179862 w 383663"/>
                  <a:gd name="connsiteY10" fmla="*/ 208180 h 354858"/>
                  <a:gd name="connsiteX11" fmla="*/ 287872 w 383663"/>
                  <a:gd name="connsiteY11" fmla="*/ 0 h 354858"/>
                  <a:gd name="connsiteX0" fmla="*/ 287872 w 383663"/>
                  <a:gd name="connsiteY0" fmla="*/ 0 h 354858"/>
                  <a:gd name="connsiteX1" fmla="*/ 372135 w 383663"/>
                  <a:gd name="connsiteY1" fmla="*/ 0 h 354858"/>
                  <a:gd name="connsiteX2" fmla="*/ 185157 w 383663"/>
                  <a:gd name="connsiteY2" fmla="*/ 354154 h 354858"/>
                  <a:gd name="connsiteX3" fmla="*/ 383663 w 383663"/>
                  <a:gd name="connsiteY3" fmla="*/ 354154 h 354858"/>
                  <a:gd name="connsiteX4" fmla="*/ 0 w 383663"/>
                  <a:gd name="connsiteY4" fmla="*/ 354858 h 354858"/>
                  <a:gd name="connsiteX5" fmla="*/ 0 w 383663"/>
                  <a:gd name="connsiteY5" fmla="*/ 354154 h 354858"/>
                  <a:gd name="connsiteX6" fmla="*/ 177414 w 383663"/>
                  <a:gd name="connsiteY6" fmla="*/ 354154 h 354858"/>
                  <a:gd name="connsiteX7" fmla="*/ 5975 w 383663"/>
                  <a:gd name="connsiteY7" fmla="*/ 168762 h 354858"/>
                  <a:gd name="connsiteX8" fmla="*/ 31730 w 383663"/>
                  <a:gd name="connsiteY8" fmla="*/ 92306 h 354858"/>
                  <a:gd name="connsiteX9" fmla="*/ 179862 w 383663"/>
                  <a:gd name="connsiteY9" fmla="*/ 208180 h 354858"/>
                  <a:gd name="connsiteX10" fmla="*/ 287872 w 383663"/>
                  <a:gd name="connsiteY10" fmla="*/ 0 h 354858"/>
                  <a:gd name="connsiteX0" fmla="*/ 287872 w 372135"/>
                  <a:gd name="connsiteY0" fmla="*/ 0 h 354858"/>
                  <a:gd name="connsiteX1" fmla="*/ 372135 w 372135"/>
                  <a:gd name="connsiteY1" fmla="*/ 0 h 354858"/>
                  <a:gd name="connsiteX2" fmla="*/ 185157 w 372135"/>
                  <a:gd name="connsiteY2" fmla="*/ 354154 h 354858"/>
                  <a:gd name="connsiteX3" fmla="*/ 0 w 372135"/>
                  <a:gd name="connsiteY3" fmla="*/ 354858 h 354858"/>
                  <a:gd name="connsiteX4" fmla="*/ 0 w 372135"/>
                  <a:gd name="connsiteY4" fmla="*/ 354154 h 354858"/>
                  <a:gd name="connsiteX5" fmla="*/ 177414 w 372135"/>
                  <a:gd name="connsiteY5" fmla="*/ 354154 h 354858"/>
                  <a:gd name="connsiteX6" fmla="*/ 5975 w 372135"/>
                  <a:gd name="connsiteY6" fmla="*/ 168762 h 354858"/>
                  <a:gd name="connsiteX7" fmla="*/ 31730 w 372135"/>
                  <a:gd name="connsiteY7" fmla="*/ 92306 h 354858"/>
                  <a:gd name="connsiteX8" fmla="*/ 179862 w 372135"/>
                  <a:gd name="connsiteY8" fmla="*/ 208180 h 354858"/>
                  <a:gd name="connsiteX9" fmla="*/ 287872 w 372135"/>
                  <a:gd name="connsiteY9" fmla="*/ 0 h 354858"/>
                  <a:gd name="connsiteX0" fmla="*/ 287872 w 372135"/>
                  <a:gd name="connsiteY0" fmla="*/ 0 h 354858"/>
                  <a:gd name="connsiteX1" fmla="*/ 372135 w 372135"/>
                  <a:gd name="connsiteY1" fmla="*/ 0 h 354858"/>
                  <a:gd name="connsiteX2" fmla="*/ 185157 w 372135"/>
                  <a:gd name="connsiteY2" fmla="*/ 354154 h 354858"/>
                  <a:gd name="connsiteX3" fmla="*/ 0 w 372135"/>
                  <a:gd name="connsiteY3" fmla="*/ 354858 h 354858"/>
                  <a:gd name="connsiteX4" fmla="*/ 177414 w 372135"/>
                  <a:gd name="connsiteY4" fmla="*/ 354154 h 354858"/>
                  <a:gd name="connsiteX5" fmla="*/ 5975 w 372135"/>
                  <a:gd name="connsiteY5" fmla="*/ 168762 h 354858"/>
                  <a:gd name="connsiteX6" fmla="*/ 31730 w 372135"/>
                  <a:gd name="connsiteY6" fmla="*/ 92306 h 354858"/>
                  <a:gd name="connsiteX7" fmla="*/ 179862 w 372135"/>
                  <a:gd name="connsiteY7" fmla="*/ 208180 h 354858"/>
                  <a:gd name="connsiteX8" fmla="*/ 287872 w 372135"/>
                  <a:gd name="connsiteY8" fmla="*/ 0 h 354858"/>
                  <a:gd name="connsiteX0" fmla="*/ 281897 w 366160"/>
                  <a:gd name="connsiteY0" fmla="*/ 0 h 354154"/>
                  <a:gd name="connsiteX1" fmla="*/ 366160 w 366160"/>
                  <a:gd name="connsiteY1" fmla="*/ 0 h 354154"/>
                  <a:gd name="connsiteX2" fmla="*/ 179182 w 366160"/>
                  <a:gd name="connsiteY2" fmla="*/ 354154 h 354154"/>
                  <a:gd name="connsiteX3" fmla="*/ 171439 w 366160"/>
                  <a:gd name="connsiteY3" fmla="*/ 354154 h 354154"/>
                  <a:gd name="connsiteX4" fmla="*/ 0 w 366160"/>
                  <a:gd name="connsiteY4" fmla="*/ 168762 h 354154"/>
                  <a:gd name="connsiteX5" fmla="*/ 25755 w 366160"/>
                  <a:gd name="connsiteY5" fmla="*/ 92306 h 354154"/>
                  <a:gd name="connsiteX6" fmla="*/ 173887 w 366160"/>
                  <a:gd name="connsiteY6" fmla="*/ 208180 h 354154"/>
                  <a:gd name="connsiteX7" fmla="*/ 281897 w 366160"/>
                  <a:gd name="connsiteY7" fmla="*/ 0 h 35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160" h="354154">
                    <a:moveTo>
                      <a:pt x="281897" y="0"/>
                    </a:moveTo>
                    <a:lnTo>
                      <a:pt x="366160" y="0"/>
                    </a:lnTo>
                    <a:cubicBezTo>
                      <a:pt x="297282" y="97851"/>
                      <a:pt x="230801" y="237971"/>
                      <a:pt x="179182" y="354154"/>
                    </a:cubicBezTo>
                    <a:lnTo>
                      <a:pt x="171439" y="354154"/>
                    </a:lnTo>
                    <a:cubicBezTo>
                      <a:pt x="130348" y="287662"/>
                      <a:pt x="88066" y="176483"/>
                      <a:pt x="0" y="168762"/>
                    </a:cubicBezTo>
                    <a:lnTo>
                      <a:pt x="25755" y="92306"/>
                    </a:lnTo>
                    <a:cubicBezTo>
                      <a:pt x="109280" y="119668"/>
                      <a:pt x="132183" y="149667"/>
                      <a:pt x="173887" y="208180"/>
                    </a:cubicBezTo>
                    <a:cubicBezTo>
                      <a:pt x="212269" y="122778"/>
                      <a:pt x="233856" y="77184"/>
                      <a:pt x="28189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  <p:sp>
          <p:nvSpPr>
            <p:cNvPr id="376" name="TextBox 375">
              <a:extLst>
                <a:ext uri="{FF2B5EF4-FFF2-40B4-BE49-F238E27FC236}">
                  <a16:creationId xmlns:a16="http://schemas.microsoft.com/office/drawing/2014/main" id="{F62D6007-01B0-4B32-B287-52A2B3FBE6E6}"/>
                </a:ext>
              </a:extLst>
            </p:cNvPr>
            <p:cNvSpPr txBox="1"/>
            <p:nvPr/>
          </p:nvSpPr>
          <p:spPr>
            <a:xfrm flipH="1">
              <a:off x="7428836" y="4001555"/>
              <a:ext cx="40482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9" name="Group 378">
            <a:extLst>
              <a:ext uri="{FF2B5EF4-FFF2-40B4-BE49-F238E27FC236}">
                <a16:creationId xmlns:a16="http://schemas.microsoft.com/office/drawing/2014/main" id="{5227EFB0-DB03-457E-A925-0BCE5F615ADC}"/>
              </a:ext>
            </a:extLst>
          </p:cNvPr>
          <p:cNvGrpSpPr/>
          <p:nvPr/>
        </p:nvGrpSpPr>
        <p:grpSpPr>
          <a:xfrm>
            <a:off x="6918566" y="5502485"/>
            <a:ext cx="4588364" cy="646331"/>
            <a:chOff x="6888725" y="4001555"/>
            <a:chExt cx="4588364" cy="646331"/>
          </a:xfrm>
        </p:grpSpPr>
        <p:grpSp>
          <p:nvGrpSpPr>
            <p:cNvPr id="380" name="Group 379">
              <a:extLst>
                <a:ext uri="{FF2B5EF4-FFF2-40B4-BE49-F238E27FC236}">
                  <a16:creationId xmlns:a16="http://schemas.microsoft.com/office/drawing/2014/main" id="{07AE27B7-5B25-4DA1-8CAA-A6C532E40E66}"/>
                </a:ext>
              </a:extLst>
            </p:cNvPr>
            <p:cNvGrpSpPr/>
            <p:nvPr/>
          </p:nvGrpSpPr>
          <p:grpSpPr>
            <a:xfrm>
              <a:off x="6888725" y="4109768"/>
              <a:ext cx="405839" cy="429905"/>
              <a:chOff x="6461599" y="3552608"/>
              <a:chExt cx="405839" cy="429905"/>
            </a:xfrm>
          </p:grpSpPr>
          <p:sp>
            <p:nvSpPr>
              <p:cNvPr id="382" name="Freeform: Shape 381">
                <a:extLst>
                  <a:ext uri="{FF2B5EF4-FFF2-40B4-BE49-F238E27FC236}">
                    <a16:creationId xmlns:a16="http://schemas.microsoft.com/office/drawing/2014/main" id="{683125A3-DF1E-4D3B-9921-CDA32309E465}"/>
                  </a:ext>
                </a:extLst>
              </p:cNvPr>
              <p:cNvSpPr/>
              <p:nvPr/>
            </p:nvSpPr>
            <p:spPr>
              <a:xfrm>
                <a:off x="6494922" y="3609999"/>
                <a:ext cx="372516" cy="372514"/>
              </a:xfrm>
              <a:custGeom>
                <a:avLst/>
                <a:gdLst>
                  <a:gd name="connsiteX0" fmla="*/ 65159 w 508153"/>
                  <a:gd name="connsiteY0" fmla="*/ 59684 h 508153"/>
                  <a:gd name="connsiteX1" fmla="*/ 65159 w 508153"/>
                  <a:gd name="connsiteY1" fmla="*/ 60435 h 508153"/>
                  <a:gd name="connsiteX2" fmla="*/ 60435 w 508153"/>
                  <a:gd name="connsiteY2" fmla="*/ 60435 h 508153"/>
                  <a:gd name="connsiteX3" fmla="*/ 60435 w 508153"/>
                  <a:gd name="connsiteY3" fmla="*/ 447718 h 508153"/>
                  <a:gd name="connsiteX4" fmla="*/ 62409 w 508153"/>
                  <a:gd name="connsiteY4" fmla="*/ 447718 h 508153"/>
                  <a:gd name="connsiteX5" fmla="*/ 62409 w 508153"/>
                  <a:gd name="connsiteY5" fmla="*/ 448422 h 508153"/>
                  <a:gd name="connsiteX6" fmla="*/ 446072 w 508153"/>
                  <a:gd name="connsiteY6" fmla="*/ 448422 h 508153"/>
                  <a:gd name="connsiteX7" fmla="*/ 446072 w 508153"/>
                  <a:gd name="connsiteY7" fmla="*/ 447718 h 508153"/>
                  <a:gd name="connsiteX8" fmla="*/ 447719 w 508153"/>
                  <a:gd name="connsiteY8" fmla="*/ 447718 h 508153"/>
                  <a:gd name="connsiteX9" fmla="*/ 447719 w 508153"/>
                  <a:gd name="connsiteY9" fmla="*/ 93564 h 508153"/>
                  <a:gd name="connsiteX10" fmla="*/ 448303 w 508153"/>
                  <a:gd name="connsiteY10" fmla="*/ 93564 h 508153"/>
                  <a:gd name="connsiteX11" fmla="*/ 448303 w 508153"/>
                  <a:gd name="connsiteY11" fmla="*/ 59684 h 508153"/>
                  <a:gd name="connsiteX12" fmla="*/ 0 w 508153"/>
                  <a:gd name="connsiteY12" fmla="*/ 0 h 508153"/>
                  <a:gd name="connsiteX13" fmla="*/ 508153 w 508153"/>
                  <a:gd name="connsiteY13" fmla="*/ 0 h 508153"/>
                  <a:gd name="connsiteX14" fmla="*/ 508153 w 508153"/>
                  <a:gd name="connsiteY14" fmla="*/ 508153 h 508153"/>
                  <a:gd name="connsiteX15" fmla="*/ 0 w 508153"/>
                  <a:gd name="connsiteY15" fmla="*/ 508153 h 5081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508153" h="508153">
                    <a:moveTo>
                      <a:pt x="65159" y="59684"/>
                    </a:moveTo>
                    <a:lnTo>
                      <a:pt x="65159" y="60435"/>
                    </a:lnTo>
                    <a:lnTo>
                      <a:pt x="60435" y="60435"/>
                    </a:lnTo>
                    <a:lnTo>
                      <a:pt x="60435" y="447718"/>
                    </a:lnTo>
                    <a:lnTo>
                      <a:pt x="62409" y="447718"/>
                    </a:lnTo>
                    <a:lnTo>
                      <a:pt x="62409" y="448422"/>
                    </a:lnTo>
                    <a:lnTo>
                      <a:pt x="446072" y="448422"/>
                    </a:lnTo>
                    <a:lnTo>
                      <a:pt x="446072" y="447718"/>
                    </a:lnTo>
                    <a:lnTo>
                      <a:pt x="447719" y="447718"/>
                    </a:lnTo>
                    <a:lnTo>
                      <a:pt x="447719" y="93564"/>
                    </a:lnTo>
                    <a:lnTo>
                      <a:pt x="448303" y="93564"/>
                    </a:lnTo>
                    <a:lnTo>
                      <a:pt x="448303" y="59684"/>
                    </a:lnTo>
                    <a:close/>
                    <a:moveTo>
                      <a:pt x="0" y="0"/>
                    </a:moveTo>
                    <a:lnTo>
                      <a:pt x="508153" y="0"/>
                    </a:lnTo>
                    <a:lnTo>
                      <a:pt x="508153" y="508153"/>
                    </a:lnTo>
                    <a:lnTo>
                      <a:pt x="0" y="508153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  <p:sp>
            <p:nvSpPr>
              <p:cNvPr id="383" name="Freeform: Shape 382">
                <a:extLst>
                  <a:ext uri="{FF2B5EF4-FFF2-40B4-BE49-F238E27FC236}">
                    <a16:creationId xmlns:a16="http://schemas.microsoft.com/office/drawing/2014/main" id="{6F0CDE7A-AE6F-44BD-B0EB-5C5BF3049F45}"/>
                  </a:ext>
                </a:extLst>
              </p:cNvPr>
              <p:cNvSpPr/>
              <p:nvPr/>
            </p:nvSpPr>
            <p:spPr>
              <a:xfrm>
                <a:off x="6461599" y="3552608"/>
                <a:ext cx="385142" cy="372514"/>
              </a:xfrm>
              <a:custGeom>
                <a:avLst/>
                <a:gdLst>
                  <a:gd name="connsiteX0" fmla="*/ 287872 w 383663"/>
                  <a:gd name="connsiteY0" fmla="*/ 0 h 354858"/>
                  <a:gd name="connsiteX1" fmla="*/ 372135 w 383663"/>
                  <a:gd name="connsiteY1" fmla="*/ 0 h 354858"/>
                  <a:gd name="connsiteX2" fmla="*/ 185157 w 383663"/>
                  <a:gd name="connsiteY2" fmla="*/ 354154 h 354858"/>
                  <a:gd name="connsiteX3" fmla="*/ 383663 w 383663"/>
                  <a:gd name="connsiteY3" fmla="*/ 354154 h 354858"/>
                  <a:gd name="connsiteX4" fmla="*/ 383663 w 383663"/>
                  <a:gd name="connsiteY4" fmla="*/ 354858 h 354858"/>
                  <a:gd name="connsiteX5" fmla="*/ 0 w 383663"/>
                  <a:gd name="connsiteY5" fmla="*/ 354858 h 354858"/>
                  <a:gd name="connsiteX6" fmla="*/ 0 w 383663"/>
                  <a:gd name="connsiteY6" fmla="*/ 354154 h 354858"/>
                  <a:gd name="connsiteX7" fmla="*/ 177414 w 383663"/>
                  <a:gd name="connsiteY7" fmla="*/ 354154 h 354858"/>
                  <a:gd name="connsiteX8" fmla="*/ 5975 w 383663"/>
                  <a:gd name="connsiteY8" fmla="*/ 168762 h 354858"/>
                  <a:gd name="connsiteX9" fmla="*/ 31730 w 383663"/>
                  <a:gd name="connsiteY9" fmla="*/ 92306 h 354858"/>
                  <a:gd name="connsiteX10" fmla="*/ 179862 w 383663"/>
                  <a:gd name="connsiteY10" fmla="*/ 208180 h 354858"/>
                  <a:gd name="connsiteX11" fmla="*/ 287872 w 383663"/>
                  <a:gd name="connsiteY11" fmla="*/ 0 h 354858"/>
                  <a:gd name="connsiteX0" fmla="*/ 287872 w 383663"/>
                  <a:gd name="connsiteY0" fmla="*/ 0 h 354858"/>
                  <a:gd name="connsiteX1" fmla="*/ 372135 w 383663"/>
                  <a:gd name="connsiteY1" fmla="*/ 0 h 354858"/>
                  <a:gd name="connsiteX2" fmla="*/ 185157 w 383663"/>
                  <a:gd name="connsiteY2" fmla="*/ 354154 h 354858"/>
                  <a:gd name="connsiteX3" fmla="*/ 383663 w 383663"/>
                  <a:gd name="connsiteY3" fmla="*/ 354154 h 354858"/>
                  <a:gd name="connsiteX4" fmla="*/ 0 w 383663"/>
                  <a:gd name="connsiteY4" fmla="*/ 354858 h 354858"/>
                  <a:gd name="connsiteX5" fmla="*/ 0 w 383663"/>
                  <a:gd name="connsiteY5" fmla="*/ 354154 h 354858"/>
                  <a:gd name="connsiteX6" fmla="*/ 177414 w 383663"/>
                  <a:gd name="connsiteY6" fmla="*/ 354154 h 354858"/>
                  <a:gd name="connsiteX7" fmla="*/ 5975 w 383663"/>
                  <a:gd name="connsiteY7" fmla="*/ 168762 h 354858"/>
                  <a:gd name="connsiteX8" fmla="*/ 31730 w 383663"/>
                  <a:gd name="connsiteY8" fmla="*/ 92306 h 354858"/>
                  <a:gd name="connsiteX9" fmla="*/ 179862 w 383663"/>
                  <a:gd name="connsiteY9" fmla="*/ 208180 h 354858"/>
                  <a:gd name="connsiteX10" fmla="*/ 287872 w 383663"/>
                  <a:gd name="connsiteY10" fmla="*/ 0 h 354858"/>
                  <a:gd name="connsiteX0" fmla="*/ 287872 w 372135"/>
                  <a:gd name="connsiteY0" fmla="*/ 0 h 354858"/>
                  <a:gd name="connsiteX1" fmla="*/ 372135 w 372135"/>
                  <a:gd name="connsiteY1" fmla="*/ 0 h 354858"/>
                  <a:gd name="connsiteX2" fmla="*/ 185157 w 372135"/>
                  <a:gd name="connsiteY2" fmla="*/ 354154 h 354858"/>
                  <a:gd name="connsiteX3" fmla="*/ 0 w 372135"/>
                  <a:gd name="connsiteY3" fmla="*/ 354858 h 354858"/>
                  <a:gd name="connsiteX4" fmla="*/ 0 w 372135"/>
                  <a:gd name="connsiteY4" fmla="*/ 354154 h 354858"/>
                  <a:gd name="connsiteX5" fmla="*/ 177414 w 372135"/>
                  <a:gd name="connsiteY5" fmla="*/ 354154 h 354858"/>
                  <a:gd name="connsiteX6" fmla="*/ 5975 w 372135"/>
                  <a:gd name="connsiteY6" fmla="*/ 168762 h 354858"/>
                  <a:gd name="connsiteX7" fmla="*/ 31730 w 372135"/>
                  <a:gd name="connsiteY7" fmla="*/ 92306 h 354858"/>
                  <a:gd name="connsiteX8" fmla="*/ 179862 w 372135"/>
                  <a:gd name="connsiteY8" fmla="*/ 208180 h 354858"/>
                  <a:gd name="connsiteX9" fmla="*/ 287872 w 372135"/>
                  <a:gd name="connsiteY9" fmla="*/ 0 h 354858"/>
                  <a:gd name="connsiteX0" fmla="*/ 287872 w 372135"/>
                  <a:gd name="connsiteY0" fmla="*/ 0 h 354858"/>
                  <a:gd name="connsiteX1" fmla="*/ 372135 w 372135"/>
                  <a:gd name="connsiteY1" fmla="*/ 0 h 354858"/>
                  <a:gd name="connsiteX2" fmla="*/ 185157 w 372135"/>
                  <a:gd name="connsiteY2" fmla="*/ 354154 h 354858"/>
                  <a:gd name="connsiteX3" fmla="*/ 0 w 372135"/>
                  <a:gd name="connsiteY3" fmla="*/ 354858 h 354858"/>
                  <a:gd name="connsiteX4" fmla="*/ 177414 w 372135"/>
                  <a:gd name="connsiteY4" fmla="*/ 354154 h 354858"/>
                  <a:gd name="connsiteX5" fmla="*/ 5975 w 372135"/>
                  <a:gd name="connsiteY5" fmla="*/ 168762 h 354858"/>
                  <a:gd name="connsiteX6" fmla="*/ 31730 w 372135"/>
                  <a:gd name="connsiteY6" fmla="*/ 92306 h 354858"/>
                  <a:gd name="connsiteX7" fmla="*/ 179862 w 372135"/>
                  <a:gd name="connsiteY7" fmla="*/ 208180 h 354858"/>
                  <a:gd name="connsiteX8" fmla="*/ 287872 w 372135"/>
                  <a:gd name="connsiteY8" fmla="*/ 0 h 354858"/>
                  <a:gd name="connsiteX0" fmla="*/ 281897 w 366160"/>
                  <a:gd name="connsiteY0" fmla="*/ 0 h 354154"/>
                  <a:gd name="connsiteX1" fmla="*/ 366160 w 366160"/>
                  <a:gd name="connsiteY1" fmla="*/ 0 h 354154"/>
                  <a:gd name="connsiteX2" fmla="*/ 179182 w 366160"/>
                  <a:gd name="connsiteY2" fmla="*/ 354154 h 354154"/>
                  <a:gd name="connsiteX3" fmla="*/ 171439 w 366160"/>
                  <a:gd name="connsiteY3" fmla="*/ 354154 h 354154"/>
                  <a:gd name="connsiteX4" fmla="*/ 0 w 366160"/>
                  <a:gd name="connsiteY4" fmla="*/ 168762 h 354154"/>
                  <a:gd name="connsiteX5" fmla="*/ 25755 w 366160"/>
                  <a:gd name="connsiteY5" fmla="*/ 92306 h 354154"/>
                  <a:gd name="connsiteX6" fmla="*/ 173887 w 366160"/>
                  <a:gd name="connsiteY6" fmla="*/ 208180 h 354154"/>
                  <a:gd name="connsiteX7" fmla="*/ 281897 w 366160"/>
                  <a:gd name="connsiteY7" fmla="*/ 0 h 35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6160" h="354154">
                    <a:moveTo>
                      <a:pt x="281897" y="0"/>
                    </a:moveTo>
                    <a:lnTo>
                      <a:pt x="366160" y="0"/>
                    </a:lnTo>
                    <a:cubicBezTo>
                      <a:pt x="297282" y="97851"/>
                      <a:pt x="230801" y="237971"/>
                      <a:pt x="179182" y="354154"/>
                    </a:cubicBezTo>
                    <a:lnTo>
                      <a:pt x="171439" y="354154"/>
                    </a:lnTo>
                    <a:cubicBezTo>
                      <a:pt x="130348" y="287662"/>
                      <a:pt x="88066" y="176483"/>
                      <a:pt x="0" y="168762"/>
                    </a:cubicBezTo>
                    <a:lnTo>
                      <a:pt x="25755" y="92306"/>
                    </a:lnTo>
                    <a:cubicBezTo>
                      <a:pt x="109280" y="119668"/>
                      <a:pt x="132183" y="149667"/>
                      <a:pt x="173887" y="208180"/>
                    </a:cubicBezTo>
                    <a:cubicBezTo>
                      <a:pt x="212269" y="122778"/>
                      <a:pt x="233856" y="77184"/>
                      <a:pt x="28189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ko-KR" altLang="en-US" sz="2700">
                  <a:solidFill>
                    <a:schemeClr val="tx1">
                      <a:lumMod val="85000"/>
                      <a:lumOff val="15000"/>
                    </a:schemeClr>
                  </a:solidFill>
                </a:endParaRPr>
              </a:p>
            </p:txBody>
          </p:sp>
        </p:grpSp>
        <p:sp>
          <p:nvSpPr>
            <p:cNvPr id="381" name="TextBox 380">
              <a:extLst>
                <a:ext uri="{FF2B5EF4-FFF2-40B4-BE49-F238E27FC236}">
                  <a16:creationId xmlns:a16="http://schemas.microsoft.com/office/drawing/2014/main" id="{CED8D68A-4DDF-435F-AAAC-D4E5FB3C31DC}"/>
                </a:ext>
              </a:extLst>
            </p:cNvPr>
            <p:cNvSpPr txBox="1"/>
            <p:nvPr/>
          </p:nvSpPr>
          <p:spPr>
            <a:xfrm flipH="1">
              <a:off x="7428836" y="4001555"/>
              <a:ext cx="404825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Easy to change colors, photos and Text.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11199</TotalTime>
  <Words>150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18</cp:revision>
  <dcterms:created xsi:type="dcterms:W3CDTF">2018-02-18T19:39:47Z</dcterms:created>
  <dcterms:modified xsi:type="dcterms:W3CDTF">2021-04-16T07:06:41Z</dcterms:modified>
</cp:coreProperties>
</file>