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07A81CE-BC16-4348-9B0F-625E6BDAB9A0}"/>
              </a:ext>
            </a:extLst>
          </p:cNvPr>
          <p:cNvSpPr/>
          <p:nvPr/>
        </p:nvSpPr>
        <p:spPr>
          <a:xfrm rot="2700000">
            <a:off x="7058843" y="1758321"/>
            <a:ext cx="634722" cy="2466644"/>
          </a:xfrm>
          <a:custGeom>
            <a:avLst/>
            <a:gdLst>
              <a:gd name="connsiteX0" fmla="*/ 623645 w 634722"/>
              <a:gd name="connsiteY0" fmla="*/ 0 h 2466643"/>
              <a:gd name="connsiteX1" fmla="*/ 11370 w 634722"/>
              <a:gd name="connsiteY1" fmla="*/ 0 h 2466643"/>
              <a:gd name="connsiteX2" fmla="*/ 17 w 634722"/>
              <a:gd name="connsiteY2" fmla="*/ 11353 h 2466643"/>
              <a:gd name="connsiteX3" fmla="*/ 9564 w 634722"/>
              <a:gd name="connsiteY3" fmla="*/ 512680 h 2466643"/>
              <a:gd name="connsiteX4" fmla="*/ 29947 w 634722"/>
              <a:gd name="connsiteY4" fmla="*/ 553963 h 2466643"/>
              <a:gd name="connsiteX5" fmla="*/ 83615 w 634722"/>
              <a:gd name="connsiteY5" fmla="*/ 583635 h 2466643"/>
              <a:gd name="connsiteX6" fmla="*/ 204367 w 634722"/>
              <a:gd name="connsiteY6" fmla="*/ 631626 h 2466643"/>
              <a:gd name="connsiteX7" fmla="*/ 263453 w 634722"/>
              <a:gd name="connsiteY7" fmla="*/ 723480 h 2466643"/>
              <a:gd name="connsiteX8" fmla="*/ 263969 w 634722"/>
              <a:gd name="connsiteY8" fmla="*/ 1317436 h 2466643"/>
              <a:gd name="connsiteX9" fmla="*/ 257776 w 634722"/>
              <a:gd name="connsiteY9" fmla="*/ 1325950 h 2466643"/>
              <a:gd name="connsiteX10" fmla="*/ 233007 w 634722"/>
              <a:gd name="connsiteY10" fmla="*/ 1350204 h 2466643"/>
              <a:gd name="connsiteX11" fmla="*/ 230169 w 634722"/>
              <a:gd name="connsiteY11" fmla="*/ 1374973 h 2466643"/>
              <a:gd name="connsiteX12" fmla="*/ 230169 w 634722"/>
              <a:gd name="connsiteY12" fmla="*/ 2242943 h 2466643"/>
              <a:gd name="connsiteX13" fmla="*/ 230685 w 634722"/>
              <a:gd name="connsiteY13" fmla="*/ 2254554 h 2466643"/>
              <a:gd name="connsiteX14" fmla="*/ 270419 w 634722"/>
              <a:gd name="connsiteY14" fmla="*/ 2292740 h 2466643"/>
              <a:gd name="connsiteX15" fmla="*/ 278934 w 634722"/>
              <a:gd name="connsiteY15" fmla="*/ 2298933 h 2466643"/>
              <a:gd name="connsiteX16" fmla="*/ 273515 w 634722"/>
              <a:gd name="connsiteY16" fmla="*/ 2304867 h 2466643"/>
              <a:gd name="connsiteX17" fmla="*/ 231459 w 634722"/>
              <a:gd name="connsiteY17" fmla="*/ 2392335 h 2466643"/>
              <a:gd name="connsiteX18" fmla="*/ 291835 w 634722"/>
              <a:gd name="connsiteY18" fmla="*/ 2464064 h 2466643"/>
              <a:gd name="connsiteX19" fmla="*/ 298801 w 634722"/>
              <a:gd name="connsiteY19" fmla="*/ 2467934 h 2466643"/>
              <a:gd name="connsiteX20" fmla="*/ 331569 w 634722"/>
              <a:gd name="connsiteY20" fmla="*/ 2467934 h 2466643"/>
              <a:gd name="connsiteX21" fmla="*/ 355307 w 634722"/>
              <a:gd name="connsiteY21" fmla="*/ 2459161 h 2466643"/>
              <a:gd name="connsiteX22" fmla="*/ 404846 w 634722"/>
              <a:gd name="connsiteY22" fmla="*/ 2386401 h 2466643"/>
              <a:gd name="connsiteX23" fmla="*/ 362015 w 634722"/>
              <a:gd name="connsiteY23" fmla="*/ 2304609 h 2466643"/>
              <a:gd name="connsiteX24" fmla="*/ 356597 w 634722"/>
              <a:gd name="connsiteY24" fmla="*/ 2298675 h 2466643"/>
              <a:gd name="connsiteX25" fmla="*/ 365111 w 634722"/>
              <a:gd name="connsiteY25" fmla="*/ 2292740 h 2466643"/>
              <a:gd name="connsiteX26" fmla="*/ 367950 w 634722"/>
              <a:gd name="connsiteY26" fmla="*/ 2292740 h 2466643"/>
              <a:gd name="connsiteX27" fmla="*/ 403040 w 634722"/>
              <a:gd name="connsiteY27" fmla="*/ 2265649 h 2466643"/>
              <a:gd name="connsiteX28" fmla="*/ 405104 w 634722"/>
              <a:gd name="connsiteY28" fmla="*/ 2241653 h 2466643"/>
              <a:gd name="connsiteX29" fmla="*/ 405104 w 634722"/>
              <a:gd name="connsiteY29" fmla="*/ 1375747 h 2466643"/>
              <a:gd name="connsiteX30" fmla="*/ 404588 w 634722"/>
              <a:gd name="connsiteY30" fmla="*/ 1359492 h 2466643"/>
              <a:gd name="connsiteX31" fmla="*/ 379560 w 634722"/>
              <a:gd name="connsiteY31" fmla="*/ 1326466 h 2466643"/>
              <a:gd name="connsiteX32" fmla="*/ 370788 w 634722"/>
              <a:gd name="connsiteY32" fmla="*/ 1314081 h 2466643"/>
              <a:gd name="connsiteX33" fmla="*/ 371046 w 634722"/>
              <a:gd name="connsiteY33" fmla="*/ 735349 h 2466643"/>
              <a:gd name="connsiteX34" fmla="*/ 443549 w 634722"/>
              <a:gd name="connsiteY34" fmla="*/ 625950 h 2466643"/>
              <a:gd name="connsiteX35" fmla="*/ 560688 w 634722"/>
              <a:gd name="connsiteY35" fmla="*/ 579507 h 2466643"/>
              <a:gd name="connsiteX36" fmla="*/ 611260 w 634722"/>
              <a:gd name="connsiteY36" fmla="*/ 548286 h 2466643"/>
              <a:gd name="connsiteX37" fmla="*/ 624935 w 634722"/>
              <a:gd name="connsiteY37" fmla="*/ 520679 h 2466643"/>
              <a:gd name="connsiteX38" fmla="*/ 634739 w 634722"/>
              <a:gd name="connsiteY38" fmla="*/ 10579 h 2466643"/>
              <a:gd name="connsiteX39" fmla="*/ 623645 w 634722"/>
              <a:gd name="connsiteY39" fmla="*/ 0 h 2466643"/>
              <a:gd name="connsiteX40" fmla="*/ 116383 w 634722"/>
              <a:gd name="connsiteY40" fmla="*/ 388316 h 2466643"/>
              <a:gd name="connsiteX41" fmla="*/ 58845 w 634722"/>
              <a:gd name="connsiteY41" fmla="*/ 329746 h 2466643"/>
              <a:gd name="connsiteX42" fmla="*/ 116641 w 634722"/>
              <a:gd name="connsiteY42" fmla="*/ 272724 h 2466643"/>
              <a:gd name="connsiteX43" fmla="*/ 174437 w 634722"/>
              <a:gd name="connsiteY43" fmla="*/ 330004 h 2466643"/>
              <a:gd name="connsiteX44" fmla="*/ 116383 w 634722"/>
              <a:gd name="connsiteY44" fmla="*/ 388316 h 2466643"/>
              <a:gd name="connsiteX45" fmla="*/ 116899 w 634722"/>
              <a:gd name="connsiteY45" fmla="*/ 172355 h 2466643"/>
              <a:gd name="connsiteX46" fmla="*/ 58845 w 634722"/>
              <a:gd name="connsiteY46" fmla="*/ 114302 h 2466643"/>
              <a:gd name="connsiteX47" fmla="*/ 116125 w 634722"/>
              <a:gd name="connsiteY47" fmla="*/ 56764 h 2466643"/>
              <a:gd name="connsiteX48" fmla="*/ 174437 w 634722"/>
              <a:gd name="connsiteY48" fmla="*/ 114560 h 2466643"/>
              <a:gd name="connsiteX49" fmla="*/ 116899 w 634722"/>
              <a:gd name="connsiteY49" fmla="*/ 172355 h 2466643"/>
              <a:gd name="connsiteX50" fmla="*/ 386011 w 634722"/>
              <a:gd name="connsiteY50" fmla="*/ 2398785 h 2466643"/>
              <a:gd name="connsiteX51" fmla="*/ 317378 w 634722"/>
              <a:gd name="connsiteY51" fmla="*/ 2451421 h 2466643"/>
              <a:gd name="connsiteX52" fmla="*/ 248746 w 634722"/>
              <a:gd name="connsiteY52" fmla="*/ 2398785 h 2466643"/>
              <a:gd name="connsiteX53" fmla="*/ 283578 w 634722"/>
              <a:gd name="connsiteY53" fmla="*/ 2318542 h 2466643"/>
              <a:gd name="connsiteX54" fmla="*/ 297511 w 634722"/>
              <a:gd name="connsiteY54" fmla="*/ 2318542 h 2466643"/>
              <a:gd name="connsiteX55" fmla="*/ 337246 w 634722"/>
              <a:gd name="connsiteY55" fmla="*/ 2319058 h 2466643"/>
              <a:gd name="connsiteX56" fmla="*/ 352727 w 634722"/>
              <a:gd name="connsiteY56" fmla="*/ 2319058 h 2466643"/>
              <a:gd name="connsiteX57" fmla="*/ 386011 w 634722"/>
              <a:gd name="connsiteY57" fmla="*/ 2398785 h 2466643"/>
              <a:gd name="connsiteX58" fmla="*/ 317636 w 634722"/>
              <a:gd name="connsiteY58" fmla="*/ 594730 h 2466643"/>
              <a:gd name="connsiteX59" fmla="*/ 259582 w 634722"/>
              <a:gd name="connsiteY59" fmla="*/ 536418 h 2466643"/>
              <a:gd name="connsiteX60" fmla="*/ 317894 w 634722"/>
              <a:gd name="connsiteY60" fmla="*/ 478880 h 2466643"/>
              <a:gd name="connsiteX61" fmla="*/ 375432 w 634722"/>
              <a:gd name="connsiteY61" fmla="*/ 536418 h 2466643"/>
              <a:gd name="connsiteX62" fmla="*/ 317636 w 634722"/>
              <a:gd name="connsiteY62" fmla="*/ 594730 h 2466643"/>
              <a:gd name="connsiteX63" fmla="*/ 259582 w 634722"/>
              <a:gd name="connsiteY63" fmla="*/ 329746 h 2466643"/>
              <a:gd name="connsiteX64" fmla="*/ 317378 w 634722"/>
              <a:gd name="connsiteY64" fmla="*/ 272724 h 2466643"/>
              <a:gd name="connsiteX65" fmla="*/ 375432 w 634722"/>
              <a:gd name="connsiteY65" fmla="*/ 330778 h 2466643"/>
              <a:gd name="connsiteX66" fmla="*/ 317378 w 634722"/>
              <a:gd name="connsiteY66" fmla="*/ 388316 h 2466643"/>
              <a:gd name="connsiteX67" fmla="*/ 259582 w 634722"/>
              <a:gd name="connsiteY67" fmla="*/ 329746 h 2466643"/>
              <a:gd name="connsiteX68" fmla="*/ 317120 w 634722"/>
              <a:gd name="connsiteY68" fmla="*/ 172355 h 2466643"/>
              <a:gd name="connsiteX69" fmla="*/ 259582 w 634722"/>
              <a:gd name="connsiteY69" fmla="*/ 114560 h 2466643"/>
              <a:gd name="connsiteX70" fmla="*/ 316604 w 634722"/>
              <a:gd name="connsiteY70" fmla="*/ 56764 h 2466643"/>
              <a:gd name="connsiteX71" fmla="*/ 375432 w 634722"/>
              <a:gd name="connsiteY71" fmla="*/ 114044 h 2466643"/>
              <a:gd name="connsiteX72" fmla="*/ 317120 w 634722"/>
              <a:gd name="connsiteY72" fmla="*/ 172355 h 2466643"/>
              <a:gd name="connsiteX73" fmla="*/ 518374 w 634722"/>
              <a:gd name="connsiteY73" fmla="*/ 56764 h 2466643"/>
              <a:gd name="connsiteX74" fmla="*/ 576169 w 634722"/>
              <a:gd name="connsiteY74" fmla="*/ 114818 h 2466643"/>
              <a:gd name="connsiteX75" fmla="*/ 518374 w 634722"/>
              <a:gd name="connsiteY75" fmla="*/ 172355 h 2466643"/>
              <a:gd name="connsiteX76" fmla="*/ 460578 w 634722"/>
              <a:gd name="connsiteY76" fmla="*/ 113786 h 2466643"/>
              <a:gd name="connsiteX77" fmla="*/ 518374 w 634722"/>
              <a:gd name="connsiteY77" fmla="*/ 56764 h 2466643"/>
              <a:gd name="connsiteX78" fmla="*/ 518116 w 634722"/>
              <a:gd name="connsiteY78" fmla="*/ 388316 h 2466643"/>
              <a:gd name="connsiteX79" fmla="*/ 460578 w 634722"/>
              <a:gd name="connsiteY79" fmla="*/ 330520 h 2466643"/>
              <a:gd name="connsiteX80" fmla="*/ 518632 w 634722"/>
              <a:gd name="connsiteY80" fmla="*/ 272724 h 2466643"/>
              <a:gd name="connsiteX81" fmla="*/ 576428 w 634722"/>
              <a:gd name="connsiteY81" fmla="*/ 330004 h 2466643"/>
              <a:gd name="connsiteX82" fmla="*/ 518116 w 634722"/>
              <a:gd name="connsiteY82" fmla="*/ 388316 h 246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634722" h="2466643">
                <a:moveTo>
                  <a:pt x="623645" y="0"/>
                </a:moveTo>
                <a:cubicBezTo>
                  <a:pt x="419553" y="258"/>
                  <a:pt x="215462" y="258"/>
                  <a:pt x="11370" y="0"/>
                </a:cubicBezTo>
                <a:cubicBezTo>
                  <a:pt x="2339" y="0"/>
                  <a:pt x="-241" y="1548"/>
                  <a:pt x="17" y="11353"/>
                </a:cubicBezTo>
                <a:cubicBezTo>
                  <a:pt x="4146" y="178548"/>
                  <a:pt x="8016" y="345485"/>
                  <a:pt x="9564" y="512680"/>
                </a:cubicBezTo>
                <a:cubicBezTo>
                  <a:pt x="9822" y="530483"/>
                  <a:pt x="16272" y="543384"/>
                  <a:pt x="29947" y="553963"/>
                </a:cubicBezTo>
                <a:cubicBezTo>
                  <a:pt x="46460" y="566606"/>
                  <a:pt x="64780" y="575378"/>
                  <a:pt x="83615" y="583635"/>
                </a:cubicBezTo>
                <a:cubicBezTo>
                  <a:pt x="123349" y="600922"/>
                  <a:pt x="164890" y="613565"/>
                  <a:pt x="204367" y="631626"/>
                </a:cubicBezTo>
                <a:cubicBezTo>
                  <a:pt x="243585" y="649687"/>
                  <a:pt x="263453" y="682197"/>
                  <a:pt x="263453" y="723480"/>
                </a:cubicBezTo>
                <a:cubicBezTo>
                  <a:pt x="264485" y="921379"/>
                  <a:pt x="263969" y="1119536"/>
                  <a:pt x="263969" y="1317436"/>
                </a:cubicBezTo>
                <a:cubicBezTo>
                  <a:pt x="263969" y="1322338"/>
                  <a:pt x="262937" y="1324660"/>
                  <a:pt x="257776" y="1325950"/>
                </a:cubicBezTo>
                <a:cubicBezTo>
                  <a:pt x="244617" y="1328788"/>
                  <a:pt x="236877" y="1337819"/>
                  <a:pt x="233007" y="1350204"/>
                </a:cubicBezTo>
                <a:cubicBezTo>
                  <a:pt x="230427" y="1358202"/>
                  <a:pt x="230169" y="1366717"/>
                  <a:pt x="230169" y="1374973"/>
                </a:cubicBezTo>
                <a:cubicBezTo>
                  <a:pt x="230169" y="1664211"/>
                  <a:pt x="230169" y="1953706"/>
                  <a:pt x="230169" y="2242943"/>
                </a:cubicBezTo>
                <a:cubicBezTo>
                  <a:pt x="230169" y="2246813"/>
                  <a:pt x="230169" y="2250684"/>
                  <a:pt x="230685" y="2254554"/>
                </a:cubicBezTo>
                <a:cubicBezTo>
                  <a:pt x="233007" y="2280614"/>
                  <a:pt x="244360" y="2291708"/>
                  <a:pt x="270419" y="2292740"/>
                </a:cubicBezTo>
                <a:cubicBezTo>
                  <a:pt x="275322" y="2292998"/>
                  <a:pt x="277644" y="2295063"/>
                  <a:pt x="278934" y="2298933"/>
                </a:cubicBezTo>
                <a:cubicBezTo>
                  <a:pt x="280740" y="2303835"/>
                  <a:pt x="275580" y="2303577"/>
                  <a:pt x="273515" y="2304867"/>
                </a:cubicBezTo>
                <a:cubicBezTo>
                  <a:pt x="241521" y="2325509"/>
                  <a:pt x="226298" y="2354664"/>
                  <a:pt x="231459" y="2392335"/>
                </a:cubicBezTo>
                <a:cubicBezTo>
                  <a:pt x="236361" y="2428457"/>
                  <a:pt x="257776" y="2451937"/>
                  <a:pt x="291835" y="2464064"/>
                </a:cubicBezTo>
                <a:cubicBezTo>
                  <a:pt x="294415" y="2464838"/>
                  <a:pt x="297769" y="2464064"/>
                  <a:pt x="298801" y="2467934"/>
                </a:cubicBezTo>
                <a:cubicBezTo>
                  <a:pt x="309638" y="2467934"/>
                  <a:pt x="320733" y="2467934"/>
                  <a:pt x="331569" y="2467934"/>
                </a:cubicBezTo>
                <a:cubicBezTo>
                  <a:pt x="339568" y="2465096"/>
                  <a:pt x="347824" y="2463032"/>
                  <a:pt x="355307" y="2459161"/>
                </a:cubicBezTo>
                <a:cubicBezTo>
                  <a:pt x="385237" y="2444196"/>
                  <a:pt x="402524" y="2419943"/>
                  <a:pt x="404846" y="2386401"/>
                </a:cubicBezTo>
                <a:cubicBezTo>
                  <a:pt x="407168" y="2350794"/>
                  <a:pt x="391945" y="2323702"/>
                  <a:pt x="362015" y="2304609"/>
                </a:cubicBezTo>
                <a:cubicBezTo>
                  <a:pt x="359951" y="2303319"/>
                  <a:pt x="354791" y="2303577"/>
                  <a:pt x="356597" y="2298675"/>
                </a:cubicBezTo>
                <a:cubicBezTo>
                  <a:pt x="358145" y="2294805"/>
                  <a:pt x="360209" y="2291708"/>
                  <a:pt x="365111" y="2292740"/>
                </a:cubicBezTo>
                <a:cubicBezTo>
                  <a:pt x="366144" y="2292998"/>
                  <a:pt x="366918" y="2292740"/>
                  <a:pt x="367950" y="2292740"/>
                </a:cubicBezTo>
                <a:cubicBezTo>
                  <a:pt x="386011" y="2292482"/>
                  <a:pt x="398138" y="2283194"/>
                  <a:pt x="403040" y="2265649"/>
                </a:cubicBezTo>
                <a:cubicBezTo>
                  <a:pt x="405362" y="2257650"/>
                  <a:pt x="405104" y="2249652"/>
                  <a:pt x="405104" y="2241653"/>
                </a:cubicBezTo>
                <a:cubicBezTo>
                  <a:pt x="405104" y="1952932"/>
                  <a:pt x="405104" y="1664211"/>
                  <a:pt x="405104" y="1375747"/>
                </a:cubicBezTo>
                <a:cubicBezTo>
                  <a:pt x="405104" y="1370329"/>
                  <a:pt x="405362" y="1364653"/>
                  <a:pt x="404588" y="1359492"/>
                </a:cubicBezTo>
                <a:cubicBezTo>
                  <a:pt x="402266" y="1344011"/>
                  <a:pt x="395816" y="1330594"/>
                  <a:pt x="379560" y="1326466"/>
                </a:cubicBezTo>
                <a:cubicBezTo>
                  <a:pt x="371820" y="1324402"/>
                  <a:pt x="370788" y="1321048"/>
                  <a:pt x="370788" y="1314081"/>
                </a:cubicBezTo>
                <a:cubicBezTo>
                  <a:pt x="371046" y="1121085"/>
                  <a:pt x="371046" y="928346"/>
                  <a:pt x="371046" y="735349"/>
                </a:cubicBezTo>
                <a:cubicBezTo>
                  <a:pt x="371046" y="679617"/>
                  <a:pt x="392203" y="647623"/>
                  <a:pt x="443549" y="625950"/>
                </a:cubicBezTo>
                <a:cubicBezTo>
                  <a:pt x="482251" y="609695"/>
                  <a:pt x="522502" y="597052"/>
                  <a:pt x="560688" y="579507"/>
                </a:cubicBezTo>
                <a:cubicBezTo>
                  <a:pt x="578750" y="571250"/>
                  <a:pt x="596553" y="562219"/>
                  <a:pt x="611260" y="548286"/>
                </a:cubicBezTo>
                <a:cubicBezTo>
                  <a:pt x="619258" y="540804"/>
                  <a:pt x="624677" y="532289"/>
                  <a:pt x="624935" y="520679"/>
                </a:cubicBezTo>
                <a:cubicBezTo>
                  <a:pt x="628031" y="350645"/>
                  <a:pt x="631385" y="180612"/>
                  <a:pt x="634739" y="10579"/>
                </a:cubicBezTo>
                <a:cubicBezTo>
                  <a:pt x="634997" y="1548"/>
                  <a:pt x="632159" y="0"/>
                  <a:pt x="623645" y="0"/>
                </a:cubicBezTo>
                <a:close/>
                <a:moveTo>
                  <a:pt x="116383" y="388316"/>
                </a:moveTo>
                <a:cubicBezTo>
                  <a:pt x="84389" y="388316"/>
                  <a:pt x="58329" y="361998"/>
                  <a:pt x="58845" y="329746"/>
                </a:cubicBezTo>
                <a:cubicBezTo>
                  <a:pt x="59103" y="297752"/>
                  <a:pt x="84647" y="272724"/>
                  <a:pt x="116641" y="272724"/>
                </a:cubicBezTo>
                <a:cubicBezTo>
                  <a:pt x="148635" y="272724"/>
                  <a:pt x="174179" y="298268"/>
                  <a:pt x="174437" y="330004"/>
                </a:cubicBezTo>
                <a:cubicBezTo>
                  <a:pt x="174953" y="361740"/>
                  <a:pt x="148377" y="388316"/>
                  <a:pt x="116383" y="388316"/>
                </a:cubicBezTo>
                <a:close/>
                <a:moveTo>
                  <a:pt x="116899" y="172355"/>
                </a:moveTo>
                <a:cubicBezTo>
                  <a:pt x="85163" y="172613"/>
                  <a:pt x="58587" y="146296"/>
                  <a:pt x="58845" y="114302"/>
                </a:cubicBezTo>
                <a:cubicBezTo>
                  <a:pt x="58845" y="82307"/>
                  <a:pt x="84131" y="57022"/>
                  <a:pt x="116125" y="56764"/>
                </a:cubicBezTo>
                <a:cubicBezTo>
                  <a:pt x="148635" y="56506"/>
                  <a:pt x="174437" y="82307"/>
                  <a:pt x="174437" y="114560"/>
                </a:cubicBezTo>
                <a:cubicBezTo>
                  <a:pt x="174437" y="145780"/>
                  <a:pt x="148635" y="172097"/>
                  <a:pt x="116899" y="172355"/>
                </a:cubicBezTo>
                <a:close/>
                <a:moveTo>
                  <a:pt x="386011" y="2398785"/>
                </a:moveTo>
                <a:cubicBezTo>
                  <a:pt x="377496" y="2430264"/>
                  <a:pt x="349888" y="2451421"/>
                  <a:pt x="317378" y="2451421"/>
                </a:cubicBezTo>
                <a:cubicBezTo>
                  <a:pt x="285126" y="2451421"/>
                  <a:pt x="256744" y="2429489"/>
                  <a:pt x="248746" y="2398785"/>
                </a:cubicBezTo>
                <a:cubicBezTo>
                  <a:pt x="240489" y="2367565"/>
                  <a:pt x="254938" y="2334281"/>
                  <a:pt x="283578" y="2318542"/>
                </a:cubicBezTo>
                <a:cubicBezTo>
                  <a:pt x="288222" y="2315962"/>
                  <a:pt x="292093" y="2314930"/>
                  <a:pt x="297511" y="2318542"/>
                </a:cubicBezTo>
                <a:cubicBezTo>
                  <a:pt x="310412" y="2327315"/>
                  <a:pt x="324345" y="2327573"/>
                  <a:pt x="337246" y="2319058"/>
                </a:cubicBezTo>
                <a:cubicBezTo>
                  <a:pt x="343180" y="2315188"/>
                  <a:pt x="347308" y="2315962"/>
                  <a:pt x="352727" y="2319058"/>
                </a:cubicBezTo>
                <a:cubicBezTo>
                  <a:pt x="380593" y="2335055"/>
                  <a:pt x="394526" y="2367823"/>
                  <a:pt x="386011" y="2398785"/>
                </a:cubicBezTo>
                <a:close/>
                <a:moveTo>
                  <a:pt x="317636" y="594730"/>
                </a:moveTo>
                <a:cubicBezTo>
                  <a:pt x="285900" y="595246"/>
                  <a:pt x="259582" y="568670"/>
                  <a:pt x="259582" y="536418"/>
                </a:cubicBezTo>
                <a:cubicBezTo>
                  <a:pt x="259582" y="503907"/>
                  <a:pt x="285126" y="478622"/>
                  <a:pt x="317894" y="478880"/>
                </a:cubicBezTo>
                <a:cubicBezTo>
                  <a:pt x="349888" y="479138"/>
                  <a:pt x="375432" y="504940"/>
                  <a:pt x="375432" y="536418"/>
                </a:cubicBezTo>
                <a:cubicBezTo>
                  <a:pt x="375174" y="568154"/>
                  <a:pt x="349114" y="594471"/>
                  <a:pt x="317636" y="594730"/>
                </a:cubicBezTo>
                <a:close/>
                <a:moveTo>
                  <a:pt x="259582" y="329746"/>
                </a:moveTo>
                <a:cubicBezTo>
                  <a:pt x="259841" y="297752"/>
                  <a:pt x="285126" y="272724"/>
                  <a:pt x="317378" y="272724"/>
                </a:cubicBezTo>
                <a:cubicBezTo>
                  <a:pt x="349630" y="272724"/>
                  <a:pt x="375948" y="299042"/>
                  <a:pt x="375432" y="330778"/>
                </a:cubicBezTo>
                <a:cubicBezTo>
                  <a:pt x="374916" y="362256"/>
                  <a:pt x="348856" y="388316"/>
                  <a:pt x="317378" y="388316"/>
                </a:cubicBezTo>
                <a:cubicBezTo>
                  <a:pt x="285126" y="388316"/>
                  <a:pt x="259324" y="361998"/>
                  <a:pt x="259582" y="329746"/>
                </a:cubicBezTo>
                <a:close/>
                <a:moveTo>
                  <a:pt x="317120" y="172355"/>
                </a:moveTo>
                <a:cubicBezTo>
                  <a:pt x="285384" y="172097"/>
                  <a:pt x="259841" y="146296"/>
                  <a:pt x="259582" y="114560"/>
                </a:cubicBezTo>
                <a:cubicBezTo>
                  <a:pt x="259582" y="82565"/>
                  <a:pt x="284610" y="57022"/>
                  <a:pt x="316604" y="56764"/>
                </a:cubicBezTo>
                <a:cubicBezTo>
                  <a:pt x="349114" y="56506"/>
                  <a:pt x="375174" y="82049"/>
                  <a:pt x="375432" y="114044"/>
                </a:cubicBezTo>
                <a:cubicBezTo>
                  <a:pt x="375690" y="145780"/>
                  <a:pt x="348856" y="172613"/>
                  <a:pt x="317120" y="172355"/>
                </a:cubicBezTo>
                <a:close/>
                <a:moveTo>
                  <a:pt x="518374" y="56764"/>
                </a:moveTo>
                <a:cubicBezTo>
                  <a:pt x="550626" y="56764"/>
                  <a:pt x="576428" y="82565"/>
                  <a:pt x="576169" y="114818"/>
                </a:cubicBezTo>
                <a:cubicBezTo>
                  <a:pt x="575912" y="146296"/>
                  <a:pt x="549852" y="172355"/>
                  <a:pt x="518374" y="172355"/>
                </a:cubicBezTo>
                <a:cubicBezTo>
                  <a:pt x="486380" y="172355"/>
                  <a:pt x="460320" y="146038"/>
                  <a:pt x="460578" y="113786"/>
                </a:cubicBezTo>
                <a:cubicBezTo>
                  <a:pt x="460836" y="82049"/>
                  <a:pt x="486380" y="56764"/>
                  <a:pt x="518374" y="56764"/>
                </a:cubicBezTo>
                <a:close/>
                <a:moveTo>
                  <a:pt x="518116" y="388316"/>
                </a:moveTo>
                <a:cubicBezTo>
                  <a:pt x="486380" y="388058"/>
                  <a:pt x="460578" y="362256"/>
                  <a:pt x="460578" y="330520"/>
                </a:cubicBezTo>
                <a:cubicBezTo>
                  <a:pt x="460578" y="298268"/>
                  <a:pt x="486122" y="272466"/>
                  <a:pt x="518632" y="272724"/>
                </a:cubicBezTo>
                <a:cubicBezTo>
                  <a:pt x="550368" y="272724"/>
                  <a:pt x="576169" y="298268"/>
                  <a:pt x="576428" y="330004"/>
                </a:cubicBezTo>
                <a:cubicBezTo>
                  <a:pt x="576428" y="361998"/>
                  <a:pt x="549852" y="388574"/>
                  <a:pt x="518116" y="388316"/>
                </a:cubicBezTo>
                <a:close/>
              </a:path>
            </a:pathLst>
          </a:custGeom>
          <a:solidFill>
            <a:schemeClr val="accent3"/>
          </a:solidFill>
          <a:ln w="25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D4A4483-1BF4-4016-BC27-6BDABE49F00D}"/>
              </a:ext>
            </a:extLst>
          </p:cNvPr>
          <p:cNvSpPr/>
          <p:nvPr/>
        </p:nvSpPr>
        <p:spPr>
          <a:xfrm rot="2700000">
            <a:off x="1935854" y="1670877"/>
            <a:ext cx="376705" cy="2440842"/>
          </a:xfrm>
          <a:custGeom>
            <a:avLst/>
            <a:gdLst>
              <a:gd name="connsiteX0" fmla="*/ 378253 w 376704"/>
              <a:gd name="connsiteY0" fmla="*/ 912607 h 2440842"/>
              <a:gd name="connsiteX1" fmla="*/ 358902 w 376704"/>
              <a:gd name="connsiteY1" fmla="*/ 893255 h 2440842"/>
              <a:gd name="connsiteX2" fmla="*/ 348323 w 376704"/>
              <a:gd name="connsiteY2" fmla="*/ 882161 h 2440842"/>
              <a:gd name="connsiteX3" fmla="*/ 348581 w 376704"/>
              <a:gd name="connsiteY3" fmla="*/ 419278 h 2440842"/>
              <a:gd name="connsiteX4" fmla="*/ 349871 w 376704"/>
              <a:gd name="connsiteY4" fmla="*/ 393218 h 2440842"/>
              <a:gd name="connsiteX5" fmla="*/ 362772 w 376704"/>
              <a:gd name="connsiteY5" fmla="*/ 219315 h 2440842"/>
              <a:gd name="connsiteX6" fmla="*/ 359160 w 376704"/>
              <a:gd name="connsiteY6" fmla="*/ 205898 h 2440842"/>
              <a:gd name="connsiteX7" fmla="*/ 270402 w 376704"/>
              <a:gd name="connsiteY7" fmla="*/ 59344 h 2440842"/>
              <a:gd name="connsiteX8" fmla="*/ 234538 w 376704"/>
              <a:gd name="connsiteY8" fmla="*/ 0 h 2440842"/>
              <a:gd name="connsiteX9" fmla="*/ 218799 w 376704"/>
              <a:gd name="connsiteY9" fmla="*/ 17287 h 2440842"/>
              <a:gd name="connsiteX10" fmla="*/ 226023 w 376704"/>
              <a:gd name="connsiteY10" fmla="*/ 36638 h 2440842"/>
              <a:gd name="connsiteX11" fmla="*/ 245890 w 376704"/>
              <a:gd name="connsiteY11" fmla="*/ 41283 h 2440842"/>
              <a:gd name="connsiteX12" fmla="*/ 237118 w 376704"/>
              <a:gd name="connsiteY12" fmla="*/ 49023 h 2440842"/>
              <a:gd name="connsiteX13" fmla="*/ 243052 w 376704"/>
              <a:gd name="connsiteY13" fmla="*/ 80501 h 2440842"/>
              <a:gd name="connsiteX14" fmla="*/ 262145 w 376704"/>
              <a:gd name="connsiteY14" fmla="*/ 86694 h 2440842"/>
              <a:gd name="connsiteX15" fmla="*/ 278400 w 376704"/>
              <a:gd name="connsiteY15" fmla="*/ 137007 h 2440842"/>
              <a:gd name="connsiteX16" fmla="*/ 262661 w 376704"/>
              <a:gd name="connsiteY16" fmla="*/ 164873 h 2440842"/>
              <a:gd name="connsiteX17" fmla="*/ 293107 w 376704"/>
              <a:gd name="connsiteY17" fmla="*/ 179580 h 2440842"/>
              <a:gd name="connsiteX18" fmla="*/ 288979 w 376704"/>
              <a:gd name="connsiteY18" fmla="*/ 184482 h 2440842"/>
              <a:gd name="connsiteX19" fmla="*/ 298784 w 376704"/>
              <a:gd name="connsiteY19" fmla="*/ 224733 h 2440842"/>
              <a:gd name="connsiteX20" fmla="*/ 304976 w 376704"/>
              <a:gd name="connsiteY20" fmla="*/ 227055 h 2440842"/>
              <a:gd name="connsiteX21" fmla="*/ 311169 w 376704"/>
              <a:gd name="connsiteY21" fmla="*/ 236602 h 2440842"/>
              <a:gd name="connsiteX22" fmla="*/ 302138 w 376704"/>
              <a:gd name="connsiteY22" fmla="*/ 316071 h 2440842"/>
              <a:gd name="connsiteX23" fmla="*/ 291301 w 376704"/>
              <a:gd name="connsiteY23" fmla="*/ 428308 h 2440842"/>
              <a:gd name="connsiteX24" fmla="*/ 291301 w 376704"/>
              <a:gd name="connsiteY24" fmla="*/ 872872 h 2440842"/>
              <a:gd name="connsiteX25" fmla="*/ 271176 w 376704"/>
              <a:gd name="connsiteY25" fmla="*/ 893255 h 2440842"/>
              <a:gd name="connsiteX26" fmla="*/ 258533 w 376704"/>
              <a:gd name="connsiteY26" fmla="*/ 905382 h 2440842"/>
              <a:gd name="connsiteX27" fmla="*/ 258791 w 376704"/>
              <a:gd name="connsiteY27" fmla="*/ 2066459 h 2440842"/>
              <a:gd name="connsiteX28" fmla="*/ 258791 w 376704"/>
              <a:gd name="connsiteY28" fmla="*/ 2073168 h 2440842"/>
              <a:gd name="connsiteX29" fmla="*/ 264210 w 376704"/>
              <a:gd name="connsiteY29" fmla="*/ 2078586 h 2440842"/>
              <a:gd name="connsiteX30" fmla="*/ 284335 w 376704"/>
              <a:gd name="connsiteY30" fmla="*/ 2078328 h 2440842"/>
              <a:gd name="connsiteX31" fmla="*/ 291301 w 376704"/>
              <a:gd name="connsiteY31" fmla="*/ 2085295 h 2440842"/>
              <a:gd name="connsiteX32" fmla="*/ 291043 w 376704"/>
              <a:gd name="connsiteY32" fmla="*/ 2283968 h 2440842"/>
              <a:gd name="connsiteX33" fmla="*/ 177258 w 376704"/>
              <a:gd name="connsiteY33" fmla="*/ 2382530 h 2440842"/>
              <a:gd name="connsiteX34" fmla="*/ 86952 w 376704"/>
              <a:gd name="connsiteY34" fmla="*/ 2281388 h 2440842"/>
              <a:gd name="connsiteX35" fmla="*/ 86952 w 376704"/>
              <a:gd name="connsiteY35" fmla="*/ 2100002 h 2440842"/>
              <a:gd name="connsiteX36" fmla="*/ 108625 w 376704"/>
              <a:gd name="connsiteY36" fmla="*/ 2078586 h 2440842"/>
              <a:gd name="connsiteX37" fmla="*/ 121010 w 376704"/>
              <a:gd name="connsiteY37" fmla="*/ 2066201 h 2440842"/>
              <a:gd name="connsiteX38" fmla="*/ 120752 w 376704"/>
              <a:gd name="connsiteY38" fmla="*/ 918541 h 2440842"/>
              <a:gd name="connsiteX39" fmla="*/ 119204 w 376704"/>
              <a:gd name="connsiteY39" fmla="*/ 894545 h 2440842"/>
              <a:gd name="connsiteX40" fmla="*/ 95982 w 376704"/>
              <a:gd name="connsiteY40" fmla="*/ 893255 h 2440842"/>
              <a:gd name="connsiteX41" fmla="*/ 85404 w 376704"/>
              <a:gd name="connsiteY41" fmla="*/ 882935 h 2440842"/>
              <a:gd name="connsiteX42" fmla="*/ 85662 w 376704"/>
              <a:gd name="connsiteY42" fmla="*/ 421084 h 2440842"/>
              <a:gd name="connsiteX43" fmla="*/ 84372 w 376704"/>
              <a:gd name="connsiteY43" fmla="*/ 399927 h 2440842"/>
              <a:gd name="connsiteX44" fmla="*/ 66052 w 376704"/>
              <a:gd name="connsiteY44" fmla="*/ 238150 h 2440842"/>
              <a:gd name="connsiteX45" fmla="*/ 73277 w 376704"/>
              <a:gd name="connsiteY45" fmla="*/ 226539 h 2440842"/>
              <a:gd name="connsiteX46" fmla="*/ 84114 w 376704"/>
              <a:gd name="connsiteY46" fmla="*/ 181128 h 2440842"/>
              <a:gd name="connsiteX47" fmla="*/ 84114 w 376704"/>
              <a:gd name="connsiteY47" fmla="*/ 178548 h 2440842"/>
              <a:gd name="connsiteX48" fmla="*/ 113270 w 376704"/>
              <a:gd name="connsiteY48" fmla="*/ 164357 h 2440842"/>
              <a:gd name="connsiteX49" fmla="*/ 97530 w 376704"/>
              <a:gd name="connsiteY49" fmla="*/ 136491 h 2440842"/>
              <a:gd name="connsiteX50" fmla="*/ 115592 w 376704"/>
              <a:gd name="connsiteY50" fmla="*/ 131073 h 2440842"/>
              <a:gd name="connsiteX51" fmla="*/ 125654 w 376704"/>
              <a:gd name="connsiteY51" fmla="*/ 103723 h 2440842"/>
              <a:gd name="connsiteX52" fmla="*/ 113011 w 376704"/>
              <a:gd name="connsiteY52" fmla="*/ 86436 h 2440842"/>
              <a:gd name="connsiteX53" fmla="*/ 144490 w 376704"/>
              <a:gd name="connsiteY53" fmla="*/ 70439 h 2440842"/>
              <a:gd name="connsiteX54" fmla="*/ 129783 w 376704"/>
              <a:gd name="connsiteY54" fmla="*/ 40251 h 2440842"/>
              <a:gd name="connsiteX55" fmla="*/ 135975 w 376704"/>
              <a:gd name="connsiteY55" fmla="*/ 39477 h 2440842"/>
              <a:gd name="connsiteX56" fmla="*/ 158939 w 376704"/>
              <a:gd name="connsiteY56" fmla="*/ 28382 h 2440842"/>
              <a:gd name="connsiteX57" fmla="*/ 147070 w 376704"/>
              <a:gd name="connsiteY57" fmla="*/ 4644 h 2440842"/>
              <a:gd name="connsiteX58" fmla="*/ 137265 w 376704"/>
              <a:gd name="connsiteY58" fmla="*/ 5934 h 2440842"/>
              <a:gd name="connsiteX59" fmla="*/ 15739 w 376704"/>
              <a:gd name="connsiteY59" fmla="*/ 206930 h 2440842"/>
              <a:gd name="connsiteX60" fmla="*/ 12901 w 376704"/>
              <a:gd name="connsiteY60" fmla="*/ 218799 h 2440842"/>
              <a:gd name="connsiteX61" fmla="*/ 18061 w 376704"/>
              <a:gd name="connsiteY61" fmla="*/ 288979 h 2440842"/>
              <a:gd name="connsiteX62" fmla="*/ 27092 w 376704"/>
              <a:gd name="connsiteY62" fmla="*/ 425470 h 2440842"/>
              <a:gd name="connsiteX63" fmla="*/ 27350 w 376704"/>
              <a:gd name="connsiteY63" fmla="*/ 719610 h 2440842"/>
              <a:gd name="connsiteX64" fmla="*/ 27608 w 376704"/>
              <a:gd name="connsiteY64" fmla="*/ 884483 h 2440842"/>
              <a:gd name="connsiteX65" fmla="*/ 19351 w 376704"/>
              <a:gd name="connsiteY65" fmla="*/ 892997 h 2440842"/>
              <a:gd name="connsiteX66" fmla="*/ 0 w 376704"/>
              <a:gd name="connsiteY66" fmla="*/ 892739 h 2440842"/>
              <a:gd name="connsiteX67" fmla="*/ 0 w 376704"/>
              <a:gd name="connsiteY67" fmla="*/ 2078844 h 2440842"/>
              <a:gd name="connsiteX68" fmla="*/ 16255 w 376704"/>
              <a:gd name="connsiteY68" fmla="*/ 2078070 h 2440842"/>
              <a:gd name="connsiteX69" fmla="*/ 28898 w 376704"/>
              <a:gd name="connsiteY69" fmla="*/ 2090197 h 2440842"/>
              <a:gd name="connsiteX70" fmla="*/ 28898 w 376704"/>
              <a:gd name="connsiteY70" fmla="*/ 2285000 h 2440842"/>
              <a:gd name="connsiteX71" fmla="*/ 218541 w 376704"/>
              <a:gd name="connsiteY71" fmla="*/ 2438004 h 2440842"/>
              <a:gd name="connsiteX72" fmla="*/ 348581 w 376704"/>
              <a:gd name="connsiteY72" fmla="*/ 2281388 h 2440842"/>
              <a:gd name="connsiteX73" fmla="*/ 348581 w 376704"/>
              <a:gd name="connsiteY73" fmla="*/ 2096131 h 2440842"/>
              <a:gd name="connsiteX74" fmla="*/ 366384 w 376704"/>
              <a:gd name="connsiteY74" fmla="*/ 2078328 h 2440842"/>
              <a:gd name="connsiteX75" fmla="*/ 378769 w 376704"/>
              <a:gd name="connsiteY75" fmla="*/ 2065685 h 2440842"/>
              <a:gd name="connsiteX76" fmla="*/ 378253 w 376704"/>
              <a:gd name="connsiteY76" fmla="*/ 912607 h 2440842"/>
              <a:gd name="connsiteX77" fmla="*/ 49539 w 376704"/>
              <a:gd name="connsiteY77" fmla="*/ 901254 h 2440842"/>
              <a:gd name="connsiteX78" fmla="*/ 58054 w 376704"/>
              <a:gd name="connsiteY78" fmla="*/ 892739 h 2440842"/>
              <a:gd name="connsiteX79" fmla="*/ 66310 w 376704"/>
              <a:gd name="connsiteY79" fmla="*/ 901512 h 2440842"/>
              <a:gd name="connsiteX80" fmla="*/ 66052 w 376704"/>
              <a:gd name="connsiteY80" fmla="*/ 1031553 h 2440842"/>
              <a:gd name="connsiteX81" fmla="*/ 66310 w 376704"/>
              <a:gd name="connsiteY81" fmla="*/ 1160561 h 2440842"/>
              <a:gd name="connsiteX82" fmla="*/ 57796 w 376704"/>
              <a:gd name="connsiteY82" fmla="*/ 1169076 h 2440842"/>
              <a:gd name="connsiteX83" fmla="*/ 49539 w 376704"/>
              <a:gd name="connsiteY83" fmla="*/ 1160303 h 2440842"/>
              <a:gd name="connsiteX84" fmla="*/ 49539 w 376704"/>
              <a:gd name="connsiteY84" fmla="*/ 901254 h 2440842"/>
              <a:gd name="connsiteX85" fmla="*/ 57538 w 376704"/>
              <a:gd name="connsiteY85" fmla="*/ 2078586 h 2440842"/>
              <a:gd name="connsiteX86" fmla="*/ 49539 w 376704"/>
              <a:gd name="connsiteY86" fmla="*/ 2069297 h 2440842"/>
              <a:gd name="connsiteX87" fmla="*/ 49539 w 376704"/>
              <a:gd name="connsiteY87" fmla="*/ 1808184 h 2440842"/>
              <a:gd name="connsiteX88" fmla="*/ 57796 w 376704"/>
              <a:gd name="connsiteY88" fmla="*/ 1799412 h 2440842"/>
              <a:gd name="connsiteX89" fmla="*/ 66310 w 376704"/>
              <a:gd name="connsiteY89" fmla="*/ 1807926 h 2440842"/>
              <a:gd name="connsiteX90" fmla="*/ 66052 w 376704"/>
              <a:gd name="connsiteY90" fmla="*/ 1937967 h 2440842"/>
              <a:gd name="connsiteX91" fmla="*/ 66310 w 376704"/>
              <a:gd name="connsiteY91" fmla="*/ 2069040 h 2440842"/>
              <a:gd name="connsiteX92" fmla="*/ 57538 w 376704"/>
              <a:gd name="connsiteY92" fmla="*/ 2078586 h 2440842"/>
              <a:gd name="connsiteX93" fmla="*/ 316329 w 376704"/>
              <a:gd name="connsiteY93" fmla="*/ 892739 h 2440842"/>
              <a:gd name="connsiteX94" fmla="*/ 324586 w 376704"/>
              <a:gd name="connsiteY94" fmla="*/ 901770 h 2440842"/>
              <a:gd name="connsiteX95" fmla="*/ 324586 w 376704"/>
              <a:gd name="connsiteY95" fmla="*/ 1030778 h 2440842"/>
              <a:gd name="connsiteX96" fmla="*/ 324586 w 376704"/>
              <a:gd name="connsiteY96" fmla="*/ 1159787 h 2440842"/>
              <a:gd name="connsiteX97" fmla="*/ 316071 w 376704"/>
              <a:gd name="connsiteY97" fmla="*/ 1169334 h 2440842"/>
              <a:gd name="connsiteX98" fmla="*/ 308072 w 376704"/>
              <a:gd name="connsiteY98" fmla="*/ 1160561 h 2440842"/>
              <a:gd name="connsiteX99" fmla="*/ 308072 w 376704"/>
              <a:gd name="connsiteY99" fmla="*/ 901512 h 2440842"/>
              <a:gd name="connsiteX100" fmla="*/ 316329 w 376704"/>
              <a:gd name="connsiteY100" fmla="*/ 892739 h 2440842"/>
              <a:gd name="connsiteX101" fmla="*/ 315813 w 376704"/>
              <a:gd name="connsiteY101" fmla="*/ 2078586 h 2440842"/>
              <a:gd name="connsiteX102" fmla="*/ 308072 w 376704"/>
              <a:gd name="connsiteY102" fmla="*/ 2070330 h 2440842"/>
              <a:gd name="connsiteX103" fmla="*/ 308330 w 376704"/>
              <a:gd name="connsiteY103" fmla="*/ 1939257 h 2440842"/>
              <a:gd name="connsiteX104" fmla="*/ 308072 w 376704"/>
              <a:gd name="connsiteY104" fmla="*/ 1808184 h 2440842"/>
              <a:gd name="connsiteX105" fmla="*/ 316329 w 376704"/>
              <a:gd name="connsiteY105" fmla="*/ 1799412 h 2440842"/>
              <a:gd name="connsiteX106" fmla="*/ 324586 w 376704"/>
              <a:gd name="connsiteY106" fmla="*/ 1808184 h 2440842"/>
              <a:gd name="connsiteX107" fmla="*/ 324586 w 376704"/>
              <a:gd name="connsiteY107" fmla="*/ 2070330 h 2440842"/>
              <a:gd name="connsiteX108" fmla="*/ 315813 w 376704"/>
              <a:gd name="connsiteY108" fmla="*/ 2078586 h 244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76704" h="2440842">
                <a:moveTo>
                  <a:pt x="378253" y="912607"/>
                </a:moveTo>
                <a:cubicBezTo>
                  <a:pt x="378253" y="892997"/>
                  <a:pt x="378253" y="892481"/>
                  <a:pt x="358902" y="893255"/>
                </a:cubicBezTo>
                <a:cubicBezTo>
                  <a:pt x="349613" y="893513"/>
                  <a:pt x="348323" y="890675"/>
                  <a:pt x="348323" y="882161"/>
                </a:cubicBezTo>
                <a:cubicBezTo>
                  <a:pt x="348581" y="727866"/>
                  <a:pt x="348581" y="573572"/>
                  <a:pt x="348581" y="419278"/>
                </a:cubicBezTo>
                <a:cubicBezTo>
                  <a:pt x="348581" y="410505"/>
                  <a:pt x="349097" y="401991"/>
                  <a:pt x="349871" y="393218"/>
                </a:cubicBezTo>
                <a:cubicBezTo>
                  <a:pt x="353999" y="335164"/>
                  <a:pt x="358386" y="277110"/>
                  <a:pt x="362772" y="219315"/>
                </a:cubicBezTo>
                <a:cubicBezTo>
                  <a:pt x="363288" y="214154"/>
                  <a:pt x="361740" y="210026"/>
                  <a:pt x="359160" y="205898"/>
                </a:cubicBezTo>
                <a:cubicBezTo>
                  <a:pt x="329488" y="157132"/>
                  <a:pt x="300074" y="108109"/>
                  <a:pt x="270402" y="59344"/>
                </a:cubicBezTo>
                <a:cubicBezTo>
                  <a:pt x="258533" y="39477"/>
                  <a:pt x="246406" y="19867"/>
                  <a:pt x="234538" y="0"/>
                </a:cubicBezTo>
                <a:cubicBezTo>
                  <a:pt x="227829" y="4902"/>
                  <a:pt x="222669" y="10837"/>
                  <a:pt x="218799" y="17287"/>
                </a:cubicBezTo>
                <a:cubicBezTo>
                  <a:pt x="213122" y="26834"/>
                  <a:pt x="215444" y="33284"/>
                  <a:pt x="226023" y="36638"/>
                </a:cubicBezTo>
                <a:cubicBezTo>
                  <a:pt x="232215" y="38703"/>
                  <a:pt x="238924" y="39735"/>
                  <a:pt x="245890" y="41283"/>
                </a:cubicBezTo>
                <a:cubicBezTo>
                  <a:pt x="242794" y="44121"/>
                  <a:pt x="239698" y="46443"/>
                  <a:pt x="237118" y="49023"/>
                </a:cubicBezTo>
                <a:cubicBezTo>
                  <a:pt x="224475" y="61408"/>
                  <a:pt x="226797" y="73535"/>
                  <a:pt x="243052" y="80501"/>
                </a:cubicBezTo>
                <a:cubicBezTo>
                  <a:pt x="249245" y="83082"/>
                  <a:pt x="255695" y="84630"/>
                  <a:pt x="262145" y="86694"/>
                </a:cubicBezTo>
                <a:cubicBezTo>
                  <a:pt x="238150" y="119720"/>
                  <a:pt x="239698" y="124880"/>
                  <a:pt x="278400" y="137007"/>
                </a:cubicBezTo>
                <a:cubicBezTo>
                  <a:pt x="270402" y="145006"/>
                  <a:pt x="257759" y="151198"/>
                  <a:pt x="262661" y="164873"/>
                </a:cubicBezTo>
                <a:cubicBezTo>
                  <a:pt x="267306" y="178032"/>
                  <a:pt x="281755" y="176226"/>
                  <a:pt x="293107" y="179580"/>
                </a:cubicBezTo>
                <a:cubicBezTo>
                  <a:pt x="291301" y="181644"/>
                  <a:pt x="290011" y="182934"/>
                  <a:pt x="288979" y="184482"/>
                </a:cubicBezTo>
                <a:cubicBezTo>
                  <a:pt x="275820" y="200995"/>
                  <a:pt x="279433" y="215960"/>
                  <a:pt x="298784" y="224733"/>
                </a:cubicBezTo>
                <a:cubicBezTo>
                  <a:pt x="300848" y="225765"/>
                  <a:pt x="302912" y="226797"/>
                  <a:pt x="304976" y="227055"/>
                </a:cubicBezTo>
                <a:cubicBezTo>
                  <a:pt x="310911" y="227829"/>
                  <a:pt x="311685" y="231183"/>
                  <a:pt x="311169" y="236602"/>
                </a:cubicBezTo>
                <a:cubicBezTo>
                  <a:pt x="308072" y="263178"/>
                  <a:pt x="304718" y="289495"/>
                  <a:pt x="302138" y="316071"/>
                </a:cubicBezTo>
                <a:cubicBezTo>
                  <a:pt x="298526" y="353484"/>
                  <a:pt x="291301" y="390638"/>
                  <a:pt x="291301" y="428308"/>
                </a:cubicBezTo>
                <a:cubicBezTo>
                  <a:pt x="291043" y="576410"/>
                  <a:pt x="291301" y="724770"/>
                  <a:pt x="291301" y="872872"/>
                </a:cubicBezTo>
                <a:cubicBezTo>
                  <a:pt x="291301" y="893255"/>
                  <a:pt x="291301" y="894029"/>
                  <a:pt x="271176" y="893255"/>
                </a:cubicBezTo>
                <a:cubicBezTo>
                  <a:pt x="261629" y="892997"/>
                  <a:pt x="258533" y="895062"/>
                  <a:pt x="258533" y="905382"/>
                </a:cubicBezTo>
                <a:cubicBezTo>
                  <a:pt x="258791" y="1292408"/>
                  <a:pt x="258791" y="1679434"/>
                  <a:pt x="258791" y="2066459"/>
                </a:cubicBezTo>
                <a:cubicBezTo>
                  <a:pt x="258791" y="2068781"/>
                  <a:pt x="259049" y="2071104"/>
                  <a:pt x="258791" y="2073168"/>
                </a:cubicBezTo>
                <a:cubicBezTo>
                  <a:pt x="258275" y="2077554"/>
                  <a:pt x="260081" y="2078844"/>
                  <a:pt x="264210" y="2078586"/>
                </a:cubicBezTo>
                <a:cubicBezTo>
                  <a:pt x="270918" y="2078328"/>
                  <a:pt x="277626" y="2078844"/>
                  <a:pt x="284335" y="2078328"/>
                </a:cubicBezTo>
                <a:cubicBezTo>
                  <a:pt x="289753" y="2078070"/>
                  <a:pt x="291301" y="2079876"/>
                  <a:pt x="291301" y="2085295"/>
                </a:cubicBezTo>
                <a:cubicBezTo>
                  <a:pt x="291043" y="2151605"/>
                  <a:pt x="291817" y="2217657"/>
                  <a:pt x="291043" y="2283968"/>
                </a:cubicBezTo>
                <a:cubicBezTo>
                  <a:pt x="290269" y="2343828"/>
                  <a:pt x="236086" y="2389755"/>
                  <a:pt x="177258" y="2382530"/>
                </a:cubicBezTo>
                <a:cubicBezTo>
                  <a:pt x="125138" y="2376080"/>
                  <a:pt x="87210" y="2334023"/>
                  <a:pt x="86952" y="2281388"/>
                </a:cubicBezTo>
                <a:cubicBezTo>
                  <a:pt x="86694" y="2221012"/>
                  <a:pt x="86952" y="2160636"/>
                  <a:pt x="86952" y="2100002"/>
                </a:cubicBezTo>
                <a:cubicBezTo>
                  <a:pt x="86952" y="2078328"/>
                  <a:pt x="86952" y="2077554"/>
                  <a:pt x="108625" y="2078586"/>
                </a:cubicBezTo>
                <a:cubicBezTo>
                  <a:pt x="118688" y="2078844"/>
                  <a:pt x="121010" y="2076264"/>
                  <a:pt x="121010" y="2066201"/>
                </a:cubicBezTo>
                <a:cubicBezTo>
                  <a:pt x="120752" y="1683562"/>
                  <a:pt x="120752" y="1301180"/>
                  <a:pt x="120752" y="918541"/>
                </a:cubicBezTo>
                <a:cubicBezTo>
                  <a:pt x="120752" y="910285"/>
                  <a:pt x="124364" y="899706"/>
                  <a:pt x="119204" y="894545"/>
                </a:cubicBezTo>
                <a:cubicBezTo>
                  <a:pt x="114302" y="889643"/>
                  <a:pt x="103981" y="892739"/>
                  <a:pt x="95982" y="893255"/>
                </a:cubicBezTo>
                <a:cubicBezTo>
                  <a:pt x="87468" y="893771"/>
                  <a:pt x="85404" y="891449"/>
                  <a:pt x="85404" y="882935"/>
                </a:cubicBezTo>
                <a:cubicBezTo>
                  <a:pt x="85662" y="728898"/>
                  <a:pt x="85662" y="574862"/>
                  <a:pt x="85662" y="421084"/>
                </a:cubicBezTo>
                <a:cubicBezTo>
                  <a:pt x="85662" y="414118"/>
                  <a:pt x="85146" y="406893"/>
                  <a:pt x="84372" y="399927"/>
                </a:cubicBezTo>
                <a:cubicBezTo>
                  <a:pt x="78437" y="346001"/>
                  <a:pt x="72245" y="292075"/>
                  <a:pt x="66052" y="238150"/>
                </a:cubicBezTo>
                <a:cubicBezTo>
                  <a:pt x="65278" y="231699"/>
                  <a:pt x="66568" y="228861"/>
                  <a:pt x="73277" y="226539"/>
                </a:cubicBezTo>
                <a:cubicBezTo>
                  <a:pt x="97530" y="217250"/>
                  <a:pt x="101659" y="201769"/>
                  <a:pt x="84114" y="181128"/>
                </a:cubicBezTo>
                <a:cubicBezTo>
                  <a:pt x="83598" y="180612"/>
                  <a:pt x="82565" y="179838"/>
                  <a:pt x="84114" y="178548"/>
                </a:cubicBezTo>
                <a:cubicBezTo>
                  <a:pt x="94950" y="176226"/>
                  <a:pt x="108625" y="177516"/>
                  <a:pt x="113270" y="164357"/>
                </a:cubicBezTo>
                <a:cubicBezTo>
                  <a:pt x="118172" y="150940"/>
                  <a:pt x="105013" y="144748"/>
                  <a:pt x="97530" y="136491"/>
                </a:cubicBezTo>
                <a:cubicBezTo>
                  <a:pt x="103981" y="134685"/>
                  <a:pt x="109915" y="133395"/>
                  <a:pt x="115592" y="131073"/>
                </a:cubicBezTo>
                <a:cubicBezTo>
                  <a:pt x="129525" y="125396"/>
                  <a:pt x="132621" y="116882"/>
                  <a:pt x="125654" y="103723"/>
                </a:cubicBezTo>
                <a:cubicBezTo>
                  <a:pt x="122300" y="97530"/>
                  <a:pt x="117914" y="92370"/>
                  <a:pt x="113011" y="86436"/>
                </a:cubicBezTo>
                <a:cubicBezTo>
                  <a:pt x="125138" y="82824"/>
                  <a:pt x="138555" y="82049"/>
                  <a:pt x="144490" y="70439"/>
                </a:cubicBezTo>
                <a:cubicBezTo>
                  <a:pt x="151972" y="55732"/>
                  <a:pt x="137523" y="49539"/>
                  <a:pt x="129783" y="40251"/>
                </a:cubicBezTo>
                <a:cubicBezTo>
                  <a:pt x="132363" y="39993"/>
                  <a:pt x="134169" y="39993"/>
                  <a:pt x="135975" y="39477"/>
                </a:cubicBezTo>
                <a:cubicBezTo>
                  <a:pt x="144490" y="37154"/>
                  <a:pt x="155842" y="38445"/>
                  <a:pt x="158939" y="28382"/>
                </a:cubicBezTo>
                <a:cubicBezTo>
                  <a:pt x="162035" y="18319"/>
                  <a:pt x="152746" y="11869"/>
                  <a:pt x="147070" y="4644"/>
                </a:cubicBezTo>
                <a:cubicBezTo>
                  <a:pt x="142941" y="-516"/>
                  <a:pt x="140619" y="258"/>
                  <a:pt x="137265" y="5934"/>
                </a:cubicBezTo>
                <a:cubicBezTo>
                  <a:pt x="97014" y="73019"/>
                  <a:pt x="56248" y="140103"/>
                  <a:pt x="15739" y="206930"/>
                </a:cubicBezTo>
                <a:cubicBezTo>
                  <a:pt x="13417" y="210800"/>
                  <a:pt x="12643" y="214412"/>
                  <a:pt x="12901" y="218799"/>
                </a:cubicBezTo>
                <a:cubicBezTo>
                  <a:pt x="14707" y="242278"/>
                  <a:pt x="16513" y="265500"/>
                  <a:pt x="18061" y="288979"/>
                </a:cubicBezTo>
                <a:cubicBezTo>
                  <a:pt x="20899" y="334390"/>
                  <a:pt x="26834" y="379801"/>
                  <a:pt x="27092" y="425470"/>
                </a:cubicBezTo>
                <a:cubicBezTo>
                  <a:pt x="27608" y="523517"/>
                  <a:pt x="27350" y="621563"/>
                  <a:pt x="27350" y="719610"/>
                </a:cubicBezTo>
                <a:cubicBezTo>
                  <a:pt x="27350" y="774567"/>
                  <a:pt x="27350" y="829525"/>
                  <a:pt x="27608" y="884483"/>
                </a:cubicBezTo>
                <a:cubicBezTo>
                  <a:pt x="27608" y="891191"/>
                  <a:pt x="26318" y="893771"/>
                  <a:pt x="19351" y="892997"/>
                </a:cubicBezTo>
                <a:cubicBezTo>
                  <a:pt x="12901" y="892223"/>
                  <a:pt x="6450" y="892739"/>
                  <a:pt x="0" y="892739"/>
                </a:cubicBezTo>
                <a:cubicBezTo>
                  <a:pt x="0" y="1288022"/>
                  <a:pt x="0" y="1683562"/>
                  <a:pt x="0" y="2078844"/>
                </a:cubicBezTo>
                <a:cubicBezTo>
                  <a:pt x="5418" y="2078586"/>
                  <a:pt x="10837" y="2078844"/>
                  <a:pt x="16255" y="2078070"/>
                </a:cubicBezTo>
                <a:cubicBezTo>
                  <a:pt x="25802" y="2076780"/>
                  <a:pt x="29156" y="2079618"/>
                  <a:pt x="28898" y="2090197"/>
                </a:cubicBezTo>
                <a:cubicBezTo>
                  <a:pt x="28382" y="2155217"/>
                  <a:pt x="27866" y="2219980"/>
                  <a:pt x="28898" y="2285000"/>
                </a:cubicBezTo>
                <a:cubicBezTo>
                  <a:pt x="30446" y="2383304"/>
                  <a:pt x="122300" y="2457097"/>
                  <a:pt x="218541" y="2438004"/>
                </a:cubicBezTo>
                <a:cubicBezTo>
                  <a:pt x="294140" y="2423039"/>
                  <a:pt x="348065" y="2358535"/>
                  <a:pt x="348581" y="2281388"/>
                </a:cubicBezTo>
                <a:cubicBezTo>
                  <a:pt x="349097" y="2219721"/>
                  <a:pt x="348581" y="2158055"/>
                  <a:pt x="348581" y="2096131"/>
                </a:cubicBezTo>
                <a:cubicBezTo>
                  <a:pt x="348581" y="2078070"/>
                  <a:pt x="348581" y="2077296"/>
                  <a:pt x="366384" y="2078328"/>
                </a:cubicBezTo>
                <a:cubicBezTo>
                  <a:pt x="376705" y="2078844"/>
                  <a:pt x="378769" y="2075490"/>
                  <a:pt x="378769" y="2065685"/>
                </a:cubicBezTo>
                <a:cubicBezTo>
                  <a:pt x="377995" y="1681498"/>
                  <a:pt x="378253" y="1297052"/>
                  <a:pt x="378253" y="912607"/>
                </a:cubicBezTo>
                <a:close/>
                <a:moveTo>
                  <a:pt x="49539" y="901254"/>
                </a:moveTo>
                <a:cubicBezTo>
                  <a:pt x="49539" y="894545"/>
                  <a:pt x="51345" y="892739"/>
                  <a:pt x="58054" y="892739"/>
                </a:cubicBezTo>
                <a:cubicBezTo>
                  <a:pt x="65020" y="892739"/>
                  <a:pt x="66568" y="895062"/>
                  <a:pt x="66310" y="901512"/>
                </a:cubicBezTo>
                <a:cubicBezTo>
                  <a:pt x="66052" y="944859"/>
                  <a:pt x="66052" y="988206"/>
                  <a:pt x="66052" y="1031553"/>
                </a:cubicBezTo>
                <a:cubicBezTo>
                  <a:pt x="66052" y="1074641"/>
                  <a:pt x="65794" y="1117730"/>
                  <a:pt x="66310" y="1160561"/>
                </a:cubicBezTo>
                <a:cubicBezTo>
                  <a:pt x="66310" y="1167528"/>
                  <a:pt x="64246" y="1169076"/>
                  <a:pt x="57796" y="1169076"/>
                </a:cubicBezTo>
                <a:cubicBezTo>
                  <a:pt x="50829" y="1169334"/>
                  <a:pt x="49539" y="1166754"/>
                  <a:pt x="49539" y="1160303"/>
                </a:cubicBezTo>
                <a:cubicBezTo>
                  <a:pt x="49797" y="1074125"/>
                  <a:pt x="49797" y="987690"/>
                  <a:pt x="49539" y="901254"/>
                </a:cubicBezTo>
                <a:close/>
                <a:moveTo>
                  <a:pt x="57538" y="2078586"/>
                </a:moveTo>
                <a:cubicBezTo>
                  <a:pt x="50055" y="2078586"/>
                  <a:pt x="49539" y="2075232"/>
                  <a:pt x="49539" y="2069297"/>
                </a:cubicBezTo>
                <a:cubicBezTo>
                  <a:pt x="49797" y="1982346"/>
                  <a:pt x="49797" y="1895136"/>
                  <a:pt x="49539" y="1808184"/>
                </a:cubicBezTo>
                <a:cubicBezTo>
                  <a:pt x="49539" y="1801734"/>
                  <a:pt x="50829" y="1799153"/>
                  <a:pt x="57796" y="1799412"/>
                </a:cubicBezTo>
                <a:cubicBezTo>
                  <a:pt x="64504" y="1799412"/>
                  <a:pt x="66310" y="1801218"/>
                  <a:pt x="66310" y="1807926"/>
                </a:cubicBezTo>
                <a:cubicBezTo>
                  <a:pt x="66052" y="1851273"/>
                  <a:pt x="66052" y="1894620"/>
                  <a:pt x="66052" y="1937967"/>
                </a:cubicBezTo>
                <a:cubicBezTo>
                  <a:pt x="66052" y="1981572"/>
                  <a:pt x="65794" y="2025435"/>
                  <a:pt x="66310" y="2069040"/>
                </a:cubicBezTo>
                <a:cubicBezTo>
                  <a:pt x="66568" y="2076264"/>
                  <a:pt x="65020" y="2078586"/>
                  <a:pt x="57538" y="2078586"/>
                </a:cubicBezTo>
                <a:close/>
                <a:moveTo>
                  <a:pt x="316329" y="892739"/>
                </a:moveTo>
                <a:cubicBezTo>
                  <a:pt x="323553" y="892739"/>
                  <a:pt x="324586" y="895319"/>
                  <a:pt x="324586" y="901770"/>
                </a:cubicBezTo>
                <a:cubicBezTo>
                  <a:pt x="324328" y="944859"/>
                  <a:pt x="324586" y="987690"/>
                  <a:pt x="324586" y="1030778"/>
                </a:cubicBezTo>
                <a:cubicBezTo>
                  <a:pt x="324586" y="1073867"/>
                  <a:pt x="324586" y="1116698"/>
                  <a:pt x="324586" y="1159787"/>
                </a:cubicBezTo>
                <a:cubicBezTo>
                  <a:pt x="324586" y="1166237"/>
                  <a:pt x="324070" y="1169592"/>
                  <a:pt x="316071" y="1169334"/>
                </a:cubicBezTo>
                <a:cubicBezTo>
                  <a:pt x="308846" y="1169076"/>
                  <a:pt x="308072" y="1166754"/>
                  <a:pt x="308072" y="1160561"/>
                </a:cubicBezTo>
                <a:cubicBezTo>
                  <a:pt x="308330" y="1074125"/>
                  <a:pt x="308330" y="987948"/>
                  <a:pt x="308072" y="901512"/>
                </a:cubicBezTo>
                <a:cubicBezTo>
                  <a:pt x="307814" y="894545"/>
                  <a:pt x="309621" y="892739"/>
                  <a:pt x="316329" y="892739"/>
                </a:cubicBezTo>
                <a:close/>
                <a:moveTo>
                  <a:pt x="315813" y="2078586"/>
                </a:moveTo>
                <a:cubicBezTo>
                  <a:pt x="309105" y="2078844"/>
                  <a:pt x="308072" y="2076264"/>
                  <a:pt x="308072" y="2070330"/>
                </a:cubicBezTo>
                <a:cubicBezTo>
                  <a:pt x="308330" y="2026725"/>
                  <a:pt x="308330" y="1982862"/>
                  <a:pt x="308330" y="1939257"/>
                </a:cubicBezTo>
                <a:cubicBezTo>
                  <a:pt x="308330" y="1895652"/>
                  <a:pt x="308588" y="1851789"/>
                  <a:pt x="308072" y="1808184"/>
                </a:cubicBezTo>
                <a:cubicBezTo>
                  <a:pt x="308072" y="1801734"/>
                  <a:pt x="309363" y="1799412"/>
                  <a:pt x="316329" y="1799412"/>
                </a:cubicBezTo>
                <a:cubicBezTo>
                  <a:pt x="323295" y="1799412"/>
                  <a:pt x="324586" y="1801734"/>
                  <a:pt x="324586" y="1808184"/>
                </a:cubicBezTo>
                <a:cubicBezTo>
                  <a:pt x="324328" y="1895652"/>
                  <a:pt x="324328" y="1982862"/>
                  <a:pt x="324586" y="2070330"/>
                </a:cubicBezTo>
                <a:cubicBezTo>
                  <a:pt x="324586" y="2077554"/>
                  <a:pt x="322005" y="2078328"/>
                  <a:pt x="315813" y="2078586"/>
                </a:cubicBezTo>
                <a:close/>
              </a:path>
            </a:pathLst>
          </a:custGeom>
          <a:solidFill>
            <a:schemeClr val="accent1"/>
          </a:solidFill>
          <a:ln w="25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9B1E6DC-165A-42D5-8A0C-762C6D46B6B8}"/>
              </a:ext>
            </a:extLst>
          </p:cNvPr>
          <p:cNvSpPr/>
          <p:nvPr/>
        </p:nvSpPr>
        <p:spPr>
          <a:xfrm rot="2700000">
            <a:off x="4657319" y="1599566"/>
            <a:ext cx="172871" cy="2435682"/>
          </a:xfrm>
          <a:custGeom>
            <a:avLst/>
            <a:gdLst>
              <a:gd name="connsiteX0" fmla="*/ 129783 w 172871"/>
              <a:gd name="connsiteY0" fmla="*/ 2273720 h 2435681"/>
              <a:gd name="connsiteX1" fmla="*/ 126170 w 172871"/>
              <a:gd name="connsiteY1" fmla="*/ 2269592 h 2435681"/>
              <a:gd name="connsiteX2" fmla="*/ 132363 w 172871"/>
              <a:gd name="connsiteY2" fmla="*/ 2262884 h 2435681"/>
              <a:gd name="connsiteX3" fmla="*/ 139071 w 172871"/>
              <a:gd name="connsiteY3" fmla="*/ 2262884 h 2435681"/>
              <a:gd name="connsiteX4" fmla="*/ 171581 w 172871"/>
              <a:gd name="connsiteY4" fmla="*/ 2240178 h 2435681"/>
              <a:gd name="connsiteX5" fmla="*/ 175194 w 172871"/>
              <a:gd name="connsiteY5" fmla="*/ 2212570 h 2435681"/>
              <a:gd name="connsiteX6" fmla="*/ 175194 w 172871"/>
              <a:gd name="connsiteY6" fmla="*/ 1344600 h 2435681"/>
              <a:gd name="connsiteX7" fmla="*/ 174936 w 172871"/>
              <a:gd name="connsiteY7" fmla="*/ 1331184 h 2435681"/>
              <a:gd name="connsiteX8" fmla="*/ 149392 w 172871"/>
              <a:gd name="connsiteY8" fmla="*/ 1296351 h 2435681"/>
              <a:gd name="connsiteX9" fmla="*/ 140103 w 172871"/>
              <a:gd name="connsiteY9" fmla="*/ 1283450 h 2435681"/>
              <a:gd name="connsiteX10" fmla="*/ 140103 w 172871"/>
              <a:gd name="connsiteY10" fmla="*/ 581386 h 2435681"/>
              <a:gd name="connsiteX11" fmla="*/ 149650 w 172871"/>
              <a:gd name="connsiteY11" fmla="*/ 538555 h 2435681"/>
              <a:gd name="connsiteX12" fmla="*/ 154036 w 172871"/>
              <a:gd name="connsiteY12" fmla="*/ 527976 h 2435681"/>
              <a:gd name="connsiteX13" fmla="*/ 166937 w 172871"/>
              <a:gd name="connsiteY13" fmla="*/ 445669 h 2435681"/>
              <a:gd name="connsiteX14" fmla="*/ 158423 w 172871"/>
              <a:gd name="connsiteY14" fmla="*/ 248286 h 2435681"/>
              <a:gd name="connsiteX15" fmla="*/ 142167 w 172871"/>
              <a:gd name="connsiteY15" fmla="*/ 73 h 2435681"/>
              <a:gd name="connsiteX16" fmla="*/ 139329 w 172871"/>
              <a:gd name="connsiteY16" fmla="*/ 3685 h 2435681"/>
              <a:gd name="connsiteX17" fmla="*/ 138555 w 172871"/>
              <a:gd name="connsiteY17" fmla="*/ 15812 h 2435681"/>
              <a:gd name="connsiteX18" fmla="*/ 138813 w 172871"/>
              <a:gd name="connsiteY18" fmla="*/ 17618 h 2435681"/>
              <a:gd name="connsiteX19" fmla="*/ 125138 w 172871"/>
              <a:gd name="connsiteY19" fmla="*/ 465794 h 2435681"/>
              <a:gd name="connsiteX20" fmla="*/ 110173 w 172871"/>
              <a:gd name="connsiteY20" fmla="*/ 487468 h 2435681"/>
              <a:gd name="connsiteX21" fmla="*/ 63472 w 172871"/>
              <a:gd name="connsiteY21" fmla="*/ 487726 h 2435681"/>
              <a:gd name="connsiteX22" fmla="*/ 47733 w 172871"/>
              <a:gd name="connsiteY22" fmla="*/ 464504 h 2435681"/>
              <a:gd name="connsiteX23" fmla="*/ 45669 w 172871"/>
              <a:gd name="connsiteY23" fmla="*/ 384519 h 2435681"/>
              <a:gd name="connsiteX24" fmla="*/ 33800 w 172871"/>
              <a:gd name="connsiteY24" fmla="*/ 73 h 2435681"/>
              <a:gd name="connsiteX25" fmla="*/ 30704 w 172871"/>
              <a:gd name="connsiteY25" fmla="*/ 9620 h 2435681"/>
              <a:gd name="connsiteX26" fmla="*/ 22706 w 172871"/>
              <a:gd name="connsiteY26" fmla="*/ 125985 h 2435681"/>
              <a:gd name="connsiteX27" fmla="*/ 11869 w 172871"/>
              <a:gd name="connsiteY27" fmla="*/ 301953 h 2435681"/>
              <a:gd name="connsiteX28" fmla="*/ 7483 w 172871"/>
              <a:gd name="connsiteY28" fmla="*/ 462698 h 2435681"/>
              <a:gd name="connsiteX29" fmla="*/ 32252 w 172871"/>
              <a:gd name="connsiteY29" fmla="*/ 552488 h 2435681"/>
              <a:gd name="connsiteX30" fmla="*/ 33800 w 172871"/>
              <a:gd name="connsiteY30" fmla="*/ 560744 h 2435681"/>
              <a:gd name="connsiteX31" fmla="*/ 34058 w 172871"/>
              <a:gd name="connsiteY31" fmla="*/ 1286805 h 2435681"/>
              <a:gd name="connsiteX32" fmla="*/ 27092 w 172871"/>
              <a:gd name="connsiteY32" fmla="*/ 1295577 h 2435681"/>
              <a:gd name="connsiteX33" fmla="*/ 3870 w 172871"/>
              <a:gd name="connsiteY33" fmla="*/ 1316735 h 2435681"/>
              <a:gd name="connsiteX34" fmla="*/ 0 w 172871"/>
              <a:gd name="connsiteY34" fmla="*/ 1343310 h 2435681"/>
              <a:gd name="connsiteX35" fmla="*/ 0 w 172871"/>
              <a:gd name="connsiteY35" fmla="*/ 2213086 h 2435681"/>
              <a:gd name="connsiteX36" fmla="*/ 1548 w 172871"/>
              <a:gd name="connsiteY36" fmla="*/ 2232179 h 2435681"/>
              <a:gd name="connsiteX37" fmla="*/ 37929 w 172871"/>
              <a:gd name="connsiteY37" fmla="*/ 2262367 h 2435681"/>
              <a:gd name="connsiteX38" fmla="*/ 49023 w 172871"/>
              <a:gd name="connsiteY38" fmla="*/ 2268818 h 2435681"/>
              <a:gd name="connsiteX39" fmla="*/ 42315 w 172871"/>
              <a:gd name="connsiteY39" fmla="*/ 2275268 h 2435681"/>
              <a:gd name="connsiteX40" fmla="*/ 774 w 172871"/>
              <a:gd name="connsiteY40" fmla="*/ 2358608 h 2435681"/>
              <a:gd name="connsiteX41" fmla="*/ 61924 w 172871"/>
              <a:gd name="connsiteY41" fmla="*/ 2433949 h 2435681"/>
              <a:gd name="connsiteX42" fmla="*/ 68891 w 172871"/>
              <a:gd name="connsiteY42" fmla="*/ 2437819 h 2435681"/>
              <a:gd name="connsiteX43" fmla="*/ 101659 w 172871"/>
              <a:gd name="connsiteY43" fmla="*/ 2437819 h 2435681"/>
              <a:gd name="connsiteX44" fmla="*/ 102691 w 172871"/>
              <a:gd name="connsiteY44" fmla="*/ 2436271 h 2435681"/>
              <a:gd name="connsiteX45" fmla="*/ 173904 w 172871"/>
              <a:gd name="connsiteY45" fmla="*/ 2361704 h 2435681"/>
              <a:gd name="connsiteX46" fmla="*/ 129783 w 172871"/>
              <a:gd name="connsiteY46" fmla="*/ 2273720 h 2435681"/>
              <a:gd name="connsiteX47" fmla="*/ 156100 w 172871"/>
              <a:gd name="connsiteY47" fmla="*/ 2367897 h 2435681"/>
              <a:gd name="connsiteX48" fmla="*/ 87210 w 172871"/>
              <a:gd name="connsiteY48" fmla="*/ 2421306 h 2435681"/>
              <a:gd name="connsiteX49" fmla="*/ 18577 w 172871"/>
              <a:gd name="connsiteY49" fmla="*/ 2368412 h 2435681"/>
              <a:gd name="connsiteX50" fmla="*/ 53410 w 172871"/>
              <a:gd name="connsiteY50" fmla="*/ 2288169 h 2435681"/>
              <a:gd name="connsiteX51" fmla="*/ 67342 w 172871"/>
              <a:gd name="connsiteY51" fmla="*/ 2288427 h 2435681"/>
              <a:gd name="connsiteX52" fmla="*/ 107851 w 172871"/>
              <a:gd name="connsiteY52" fmla="*/ 2288169 h 2435681"/>
              <a:gd name="connsiteX53" fmla="*/ 120752 w 172871"/>
              <a:gd name="connsiteY53" fmla="*/ 2287911 h 2435681"/>
              <a:gd name="connsiteX54" fmla="*/ 156100 w 172871"/>
              <a:gd name="connsiteY54" fmla="*/ 2367897 h 243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72871" h="2435681">
                <a:moveTo>
                  <a:pt x="129783" y="2273720"/>
                </a:moveTo>
                <a:cubicBezTo>
                  <a:pt x="128235" y="2272688"/>
                  <a:pt x="124364" y="2272946"/>
                  <a:pt x="126170" y="2269592"/>
                </a:cubicBezTo>
                <a:cubicBezTo>
                  <a:pt x="127461" y="2267012"/>
                  <a:pt x="128235" y="2263142"/>
                  <a:pt x="132363" y="2262884"/>
                </a:cubicBezTo>
                <a:cubicBezTo>
                  <a:pt x="134685" y="2262884"/>
                  <a:pt x="136749" y="2262884"/>
                  <a:pt x="139071" y="2262884"/>
                </a:cubicBezTo>
                <a:cubicBezTo>
                  <a:pt x="154810" y="2262625"/>
                  <a:pt x="165905" y="2254885"/>
                  <a:pt x="171581" y="2240178"/>
                </a:cubicBezTo>
                <a:cubicBezTo>
                  <a:pt x="175194" y="2231405"/>
                  <a:pt x="175194" y="2222117"/>
                  <a:pt x="175194" y="2212570"/>
                </a:cubicBezTo>
                <a:cubicBezTo>
                  <a:pt x="175194" y="1923333"/>
                  <a:pt x="175194" y="1633838"/>
                  <a:pt x="175194" y="1344600"/>
                </a:cubicBezTo>
                <a:cubicBezTo>
                  <a:pt x="175194" y="1340214"/>
                  <a:pt x="175452" y="1335570"/>
                  <a:pt x="174936" y="1331184"/>
                </a:cubicBezTo>
                <a:cubicBezTo>
                  <a:pt x="172871" y="1314928"/>
                  <a:pt x="166679" y="1300738"/>
                  <a:pt x="149392" y="1296351"/>
                </a:cubicBezTo>
                <a:cubicBezTo>
                  <a:pt x="140877" y="1294287"/>
                  <a:pt x="140103" y="1290675"/>
                  <a:pt x="140103" y="1283450"/>
                </a:cubicBezTo>
                <a:cubicBezTo>
                  <a:pt x="140361" y="1049429"/>
                  <a:pt x="140361" y="815407"/>
                  <a:pt x="140103" y="581386"/>
                </a:cubicBezTo>
                <a:cubicBezTo>
                  <a:pt x="140103" y="566163"/>
                  <a:pt x="139329" y="551456"/>
                  <a:pt x="149650" y="538555"/>
                </a:cubicBezTo>
                <a:cubicBezTo>
                  <a:pt x="151972" y="535717"/>
                  <a:pt x="152746" y="531588"/>
                  <a:pt x="154036" y="527976"/>
                </a:cubicBezTo>
                <a:cubicBezTo>
                  <a:pt x="163583" y="501400"/>
                  <a:pt x="166937" y="473535"/>
                  <a:pt x="166937" y="445669"/>
                </a:cubicBezTo>
                <a:cubicBezTo>
                  <a:pt x="167453" y="379616"/>
                  <a:pt x="162551" y="314080"/>
                  <a:pt x="158423" y="248286"/>
                </a:cubicBezTo>
                <a:cubicBezTo>
                  <a:pt x="153520" y="165462"/>
                  <a:pt x="147586" y="82897"/>
                  <a:pt x="142167" y="73"/>
                </a:cubicBezTo>
                <a:cubicBezTo>
                  <a:pt x="139071" y="-443"/>
                  <a:pt x="139587" y="1879"/>
                  <a:pt x="139329" y="3685"/>
                </a:cubicBezTo>
                <a:cubicBezTo>
                  <a:pt x="139071" y="7814"/>
                  <a:pt x="140103" y="11942"/>
                  <a:pt x="138555" y="15812"/>
                </a:cubicBezTo>
                <a:cubicBezTo>
                  <a:pt x="138555" y="16328"/>
                  <a:pt x="138813" y="17102"/>
                  <a:pt x="138813" y="17618"/>
                </a:cubicBezTo>
                <a:cubicBezTo>
                  <a:pt x="134169" y="167010"/>
                  <a:pt x="129783" y="316402"/>
                  <a:pt x="125138" y="465794"/>
                </a:cubicBezTo>
                <a:cubicBezTo>
                  <a:pt x="124880" y="476373"/>
                  <a:pt x="119462" y="483339"/>
                  <a:pt x="110173" y="487468"/>
                </a:cubicBezTo>
                <a:cubicBezTo>
                  <a:pt x="94692" y="494176"/>
                  <a:pt x="78953" y="494176"/>
                  <a:pt x="63472" y="487726"/>
                </a:cubicBezTo>
                <a:cubicBezTo>
                  <a:pt x="53410" y="483597"/>
                  <a:pt x="47991" y="475857"/>
                  <a:pt x="47733" y="464504"/>
                </a:cubicBezTo>
                <a:cubicBezTo>
                  <a:pt x="47217" y="437928"/>
                  <a:pt x="46443" y="411094"/>
                  <a:pt x="45669" y="384519"/>
                </a:cubicBezTo>
                <a:cubicBezTo>
                  <a:pt x="41799" y="256284"/>
                  <a:pt x="37671" y="128308"/>
                  <a:pt x="33800" y="73"/>
                </a:cubicBezTo>
                <a:cubicBezTo>
                  <a:pt x="28124" y="1621"/>
                  <a:pt x="33026" y="6782"/>
                  <a:pt x="30704" y="9620"/>
                </a:cubicBezTo>
                <a:cubicBezTo>
                  <a:pt x="28124" y="48322"/>
                  <a:pt x="25286" y="87283"/>
                  <a:pt x="22706" y="125985"/>
                </a:cubicBezTo>
                <a:cubicBezTo>
                  <a:pt x="18835" y="184555"/>
                  <a:pt x="14965" y="243383"/>
                  <a:pt x="11869" y="301953"/>
                </a:cubicBezTo>
                <a:cubicBezTo>
                  <a:pt x="9031" y="355621"/>
                  <a:pt x="4386" y="409030"/>
                  <a:pt x="7483" y="462698"/>
                </a:cubicBezTo>
                <a:cubicBezTo>
                  <a:pt x="9289" y="494176"/>
                  <a:pt x="13675" y="525396"/>
                  <a:pt x="32252" y="552488"/>
                </a:cubicBezTo>
                <a:cubicBezTo>
                  <a:pt x="34058" y="555068"/>
                  <a:pt x="33800" y="557906"/>
                  <a:pt x="33800" y="560744"/>
                </a:cubicBezTo>
                <a:cubicBezTo>
                  <a:pt x="33800" y="802764"/>
                  <a:pt x="33800" y="1044785"/>
                  <a:pt x="34058" y="1286805"/>
                </a:cubicBezTo>
                <a:cubicBezTo>
                  <a:pt x="34058" y="1292481"/>
                  <a:pt x="32252" y="1294545"/>
                  <a:pt x="27092" y="1295577"/>
                </a:cubicBezTo>
                <a:cubicBezTo>
                  <a:pt x="15481" y="1298157"/>
                  <a:pt x="8257" y="1306156"/>
                  <a:pt x="3870" y="1316735"/>
                </a:cubicBezTo>
                <a:cubicBezTo>
                  <a:pt x="516" y="1325249"/>
                  <a:pt x="0" y="1334280"/>
                  <a:pt x="0" y="1343310"/>
                </a:cubicBezTo>
                <a:cubicBezTo>
                  <a:pt x="0" y="1633322"/>
                  <a:pt x="0" y="1923075"/>
                  <a:pt x="0" y="2213086"/>
                </a:cubicBezTo>
                <a:cubicBezTo>
                  <a:pt x="0" y="2219537"/>
                  <a:pt x="516" y="2225987"/>
                  <a:pt x="1548" y="2232179"/>
                </a:cubicBezTo>
                <a:cubicBezTo>
                  <a:pt x="5160" y="2251531"/>
                  <a:pt x="18319" y="2262367"/>
                  <a:pt x="37929" y="2262367"/>
                </a:cubicBezTo>
                <a:cubicBezTo>
                  <a:pt x="43347" y="2262367"/>
                  <a:pt x="47733" y="2263400"/>
                  <a:pt x="49023" y="2268818"/>
                </a:cubicBezTo>
                <a:cubicBezTo>
                  <a:pt x="50055" y="2273462"/>
                  <a:pt x="44895" y="2273462"/>
                  <a:pt x="42315" y="2275268"/>
                </a:cubicBezTo>
                <a:cubicBezTo>
                  <a:pt x="12127" y="2295136"/>
                  <a:pt x="-2838" y="2322744"/>
                  <a:pt x="774" y="2358608"/>
                </a:cubicBezTo>
                <a:cubicBezTo>
                  <a:pt x="4644" y="2396536"/>
                  <a:pt x="26060" y="2421306"/>
                  <a:pt x="61924" y="2433949"/>
                </a:cubicBezTo>
                <a:cubicBezTo>
                  <a:pt x="64504" y="2434723"/>
                  <a:pt x="67859" y="2433949"/>
                  <a:pt x="68891" y="2437819"/>
                </a:cubicBezTo>
                <a:cubicBezTo>
                  <a:pt x="79727" y="2437819"/>
                  <a:pt x="90822" y="2437819"/>
                  <a:pt x="101659" y="2437819"/>
                </a:cubicBezTo>
                <a:cubicBezTo>
                  <a:pt x="101917" y="2437303"/>
                  <a:pt x="102175" y="2436529"/>
                  <a:pt x="102691" y="2436271"/>
                </a:cubicBezTo>
                <a:cubicBezTo>
                  <a:pt x="143458" y="2427498"/>
                  <a:pt x="168227" y="2402471"/>
                  <a:pt x="173904" y="2361704"/>
                </a:cubicBezTo>
                <a:cubicBezTo>
                  <a:pt x="179322" y="2323518"/>
                  <a:pt x="163067" y="2293846"/>
                  <a:pt x="129783" y="2273720"/>
                </a:cubicBezTo>
                <a:close/>
                <a:moveTo>
                  <a:pt x="156100" y="2367897"/>
                </a:moveTo>
                <a:cubicBezTo>
                  <a:pt x="148102" y="2399633"/>
                  <a:pt x="119978" y="2421306"/>
                  <a:pt x="87210" y="2421306"/>
                </a:cubicBezTo>
                <a:cubicBezTo>
                  <a:pt x="54958" y="2421306"/>
                  <a:pt x="26318" y="2399117"/>
                  <a:pt x="18577" y="2368412"/>
                </a:cubicBezTo>
                <a:cubicBezTo>
                  <a:pt x="10579" y="2336676"/>
                  <a:pt x="25028" y="2303650"/>
                  <a:pt x="53410" y="2288169"/>
                </a:cubicBezTo>
                <a:cubicBezTo>
                  <a:pt x="58312" y="2285589"/>
                  <a:pt x="61924" y="2284815"/>
                  <a:pt x="67342" y="2288427"/>
                </a:cubicBezTo>
                <a:cubicBezTo>
                  <a:pt x="80501" y="2297200"/>
                  <a:pt x="94692" y="2297200"/>
                  <a:pt x="107851" y="2288169"/>
                </a:cubicBezTo>
                <a:cubicBezTo>
                  <a:pt x="112754" y="2284815"/>
                  <a:pt x="116366" y="2285331"/>
                  <a:pt x="120752" y="2287911"/>
                </a:cubicBezTo>
                <a:cubicBezTo>
                  <a:pt x="149650" y="2303134"/>
                  <a:pt x="164099" y="2336418"/>
                  <a:pt x="156100" y="2367897"/>
                </a:cubicBezTo>
                <a:close/>
              </a:path>
            </a:pathLst>
          </a:custGeom>
          <a:solidFill>
            <a:schemeClr val="accent2"/>
          </a:solidFill>
          <a:ln w="25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175B99D-F307-4A43-B389-4F5D0961B8C0}"/>
              </a:ext>
            </a:extLst>
          </p:cNvPr>
          <p:cNvGrpSpPr/>
          <p:nvPr/>
        </p:nvGrpSpPr>
        <p:grpSpPr>
          <a:xfrm rot="2700000">
            <a:off x="9832092" y="1653217"/>
            <a:ext cx="304460" cy="2387017"/>
            <a:chOff x="11532701" y="4416711"/>
            <a:chExt cx="304460" cy="2387017"/>
          </a:xfrm>
          <a:solidFill>
            <a:schemeClr val="accent3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39DE786-A261-40C4-8903-AA9B09C7311C}"/>
                </a:ext>
              </a:extLst>
            </p:cNvPr>
            <p:cNvSpPr/>
            <p:nvPr/>
          </p:nvSpPr>
          <p:spPr>
            <a:xfrm>
              <a:off x="11575485" y="4722079"/>
              <a:ext cx="221895" cy="2580"/>
            </a:xfrm>
            <a:custGeom>
              <a:avLst/>
              <a:gdLst>
                <a:gd name="connsiteX0" fmla="*/ 3612 w 221894"/>
                <a:gd name="connsiteY0" fmla="*/ 0 h 0"/>
                <a:gd name="connsiteX1" fmla="*/ 223443 w 221894"/>
                <a:gd name="connsiteY1" fmla="*/ 0 h 0"/>
                <a:gd name="connsiteX2" fmla="*/ 223443 w 221894"/>
                <a:gd name="connsiteY2" fmla="*/ 2064 h 0"/>
                <a:gd name="connsiteX3" fmla="*/ 0 w 221894"/>
                <a:gd name="connsiteY3" fmla="*/ 2064 h 0"/>
                <a:gd name="connsiteX4" fmla="*/ 0 w 221894"/>
                <a:gd name="connsiteY4" fmla="*/ 258 h 0"/>
                <a:gd name="connsiteX5" fmla="*/ 3612 w 221894"/>
                <a:gd name="connsiteY5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894">
                  <a:moveTo>
                    <a:pt x="3612" y="0"/>
                  </a:moveTo>
                  <a:cubicBezTo>
                    <a:pt x="76889" y="0"/>
                    <a:pt x="150166" y="0"/>
                    <a:pt x="223443" y="0"/>
                  </a:cubicBezTo>
                  <a:cubicBezTo>
                    <a:pt x="223443" y="774"/>
                    <a:pt x="223443" y="1290"/>
                    <a:pt x="223443" y="2064"/>
                  </a:cubicBezTo>
                  <a:cubicBezTo>
                    <a:pt x="148876" y="2064"/>
                    <a:pt x="74309" y="2064"/>
                    <a:pt x="0" y="2064"/>
                  </a:cubicBezTo>
                  <a:cubicBezTo>
                    <a:pt x="0" y="1548"/>
                    <a:pt x="0" y="774"/>
                    <a:pt x="0" y="258"/>
                  </a:cubicBezTo>
                  <a:cubicBezTo>
                    <a:pt x="1032" y="0"/>
                    <a:pt x="2322" y="0"/>
                    <a:pt x="3612" y="0"/>
                  </a:cubicBezTo>
                  <a:close/>
                </a:path>
              </a:pathLst>
            </a:custGeom>
            <a:grpFill/>
            <a:ln w="25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466ACC1-2639-46D1-B03C-0E8DED4EF382}"/>
                </a:ext>
              </a:extLst>
            </p:cNvPr>
            <p:cNvSpPr/>
            <p:nvPr/>
          </p:nvSpPr>
          <p:spPr>
            <a:xfrm>
              <a:off x="11574569" y="4721530"/>
              <a:ext cx="221895" cy="2082198"/>
            </a:xfrm>
            <a:custGeom>
              <a:avLst/>
              <a:gdLst>
                <a:gd name="connsiteX0" fmla="*/ 155727 w 221894"/>
                <a:gd name="connsiteY0" fmla="*/ 1918132 h 2082198"/>
                <a:gd name="connsiteX1" fmla="*/ 150051 w 221894"/>
                <a:gd name="connsiteY1" fmla="*/ 1912455 h 2082198"/>
                <a:gd name="connsiteX2" fmla="*/ 158565 w 221894"/>
                <a:gd name="connsiteY2" fmla="*/ 1906779 h 2082198"/>
                <a:gd name="connsiteX3" fmla="*/ 162436 w 221894"/>
                <a:gd name="connsiteY3" fmla="*/ 1906779 h 2082198"/>
                <a:gd name="connsiteX4" fmla="*/ 194430 w 221894"/>
                <a:gd name="connsiteY4" fmla="*/ 1884847 h 2082198"/>
                <a:gd name="connsiteX5" fmla="*/ 198558 w 221894"/>
                <a:gd name="connsiteY5" fmla="*/ 1856466 h 2082198"/>
                <a:gd name="connsiteX6" fmla="*/ 198558 w 221894"/>
                <a:gd name="connsiteY6" fmla="*/ 988496 h 2082198"/>
                <a:gd name="connsiteX7" fmla="*/ 197010 w 221894"/>
                <a:gd name="connsiteY7" fmla="*/ 969403 h 2082198"/>
                <a:gd name="connsiteX8" fmla="*/ 175078 w 221894"/>
                <a:gd name="connsiteY8" fmla="*/ 941279 h 2082198"/>
                <a:gd name="connsiteX9" fmla="*/ 166822 w 221894"/>
                <a:gd name="connsiteY9" fmla="*/ 928120 h 2082198"/>
                <a:gd name="connsiteX10" fmla="*/ 166822 w 221894"/>
                <a:gd name="connsiteY10" fmla="*/ 454658 h 2082198"/>
                <a:gd name="connsiteX11" fmla="*/ 168370 w 221894"/>
                <a:gd name="connsiteY11" fmla="*/ 261920 h 2082198"/>
                <a:gd name="connsiteX12" fmla="*/ 171466 w 221894"/>
                <a:gd name="connsiteY12" fmla="*/ 250309 h 2082198"/>
                <a:gd name="connsiteX13" fmla="*/ 197010 w 221894"/>
                <a:gd name="connsiteY13" fmla="*/ 203350 h 2082198"/>
                <a:gd name="connsiteX14" fmla="*/ 223844 w 221894"/>
                <a:gd name="connsiteY14" fmla="*/ 2870 h 2082198"/>
                <a:gd name="connsiteX15" fmla="*/ 211975 w 221894"/>
                <a:gd name="connsiteY15" fmla="*/ 32 h 2082198"/>
                <a:gd name="connsiteX16" fmla="*/ 12012 w 221894"/>
                <a:gd name="connsiteY16" fmla="*/ 32 h 2082198"/>
                <a:gd name="connsiteX17" fmla="*/ 143 w 221894"/>
                <a:gd name="connsiteY17" fmla="*/ 2612 h 2082198"/>
                <a:gd name="connsiteX18" fmla="*/ 18978 w 221894"/>
                <a:gd name="connsiteY18" fmla="*/ 178322 h 2082198"/>
                <a:gd name="connsiteX19" fmla="*/ 50456 w 221894"/>
                <a:gd name="connsiteY19" fmla="*/ 247987 h 2082198"/>
                <a:gd name="connsiteX20" fmla="*/ 55617 w 221894"/>
                <a:gd name="connsiteY20" fmla="*/ 261920 h 2082198"/>
                <a:gd name="connsiteX21" fmla="*/ 56907 w 221894"/>
                <a:gd name="connsiteY21" fmla="*/ 379575 h 2082198"/>
                <a:gd name="connsiteX22" fmla="*/ 56907 w 221894"/>
                <a:gd name="connsiteY22" fmla="*/ 893546 h 2082198"/>
                <a:gd name="connsiteX23" fmla="*/ 57165 w 221894"/>
                <a:gd name="connsiteY23" fmla="*/ 931216 h 2082198"/>
                <a:gd name="connsiteX24" fmla="*/ 50198 w 221894"/>
                <a:gd name="connsiteY24" fmla="*/ 940247 h 2082198"/>
                <a:gd name="connsiteX25" fmla="*/ 27235 w 221894"/>
                <a:gd name="connsiteY25" fmla="*/ 961404 h 2082198"/>
                <a:gd name="connsiteX26" fmla="*/ 23623 w 221894"/>
                <a:gd name="connsiteY26" fmla="*/ 989012 h 2082198"/>
                <a:gd name="connsiteX27" fmla="*/ 23623 w 221894"/>
                <a:gd name="connsiteY27" fmla="*/ 1856724 h 2082198"/>
                <a:gd name="connsiteX28" fmla="*/ 23880 w 221894"/>
                <a:gd name="connsiteY28" fmla="*/ 1867302 h 2082198"/>
                <a:gd name="connsiteX29" fmla="*/ 63615 w 221894"/>
                <a:gd name="connsiteY29" fmla="*/ 1906779 h 2082198"/>
                <a:gd name="connsiteX30" fmla="*/ 72904 w 221894"/>
                <a:gd name="connsiteY30" fmla="*/ 1913487 h 2082198"/>
                <a:gd name="connsiteX31" fmla="*/ 67485 w 221894"/>
                <a:gd name="connsiteY31" fmla="*/ 1919422 h 2082198"/>
                <a:gd name="connsiteX32" fmla="*/ 25945 w 221894"/>
                <a:gd name="connsiteY32" fmla="*/ 2006374 h 2082198"/>
                <a:gd name="connsiteX33" fmla="*/ 86321 w 221894"/>
                <a:gd name="connsiteY33" fmla="*/ 2078360 h 2082198"/>
                <a:gd name="connsiteX34" fmla="*/ 93287 w 221894"/>
                <a:gd name="connsiteY34" fmla="*/ 2082231 h 2082198"/>
                <a:gd name="connsiteX35" fmla="*/ 126055 w 221894"/>
                <a:gd name="connsiteY35" fmla="*/ 2082231 h 2082198"/>
                <a:gd name="connsiteX36" fmla="*/ 135602 w 221894"/>
                <a:gd name="connsiteY36" fmla="*/ 2079134 h 2082198"/>
                <a:gd name="connsiteX37" fmla="*/ 199074 w 221894"/>
                <a:gd name="connsiteY37" fmla="*/ 2006632 h 2082198"/>
                <a:gd name="connsiteX38" fmla="*/ 155727 w 221894"/>
                <a:gd name="connsiteY38" fmla="*/ 1918132 h 2082198"/>
                <a:gd name="connsiteX39" fmla="*/ 181529 w 221894"/>
                <a:gd name="connsiteY39" fmla="*/ 2010502 h 2082198"/>
                <a:gd name="connsiteX40" fmla="*/ 112122 w 221894"/>
                <a:gd name="connsiteY40" fmla="*/ 2064943 h 2082198"/>
                <a:gd name="connsiteX41" fmla="*/ 43490 w 221894"/>
                <a:gd name="connsiteY41" fmla="*/ 2012050 h 2082198"/>
                <a:gd name="connsiteX42" fmla="*/ 77548 w 221894"/>
                <a:gd name="connsiteY42" fmla="*/ 1932323 h 2082198"/>
                <a:gd name="connsiteX43" fmla="*/ 91481 w 221894"/>
                <a:gd name="connsiteY43" fmla="*/ 1932323 h 2082198"/>
                <a:gd name="connsiteX44" fmla="*/ 131990 w 221894"/>
                <a:gd name="connsiteY44" fmla="*/ 1931549 h 2082198"/>
                <a:gd name="connsiteX45" fmla="*/ 144891 w 221894"/>
                <a:gd name="connsiteY45" fmla="*/ 1931291 h 2082198"/>
                <a:gd name="connsiteX46" fmla="*/ 181529 w 221894"/>
                <a:gd name="connsiteY46" fmla="*/ 2010502 h 208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21894" h="2082198">
                  <a:moveTo>
                    <a:pt x="155727" y="1918132"/>
                  </a:moveTo>
                  <a:cubicBezTo>
                    <a:pt x="153663" y="1916842"/>
                    <a:pt x="148503" y="1917358"/>
                    <a:pt x="150051" y="1912455"/>
                  </a:cubicBezTo>
                  <a:cubicBezTo>
                    <a:pt x="151341" y="1908585"/>
                    <a:pt x="153921" y="1905747"/>
                    <a:pt x="158565" y="1906779"/>
                  </a:cubicBezTo>
                  <a:cubicBezTo>
                    <a:pt x="159856" y="1907037"/>
                    <a:pt x="161146" y="1906779"/>
                    <a:pt x="162436" y="1906779"/>
                  </a:cubicBezTo>
                  <a:cubicBezTo>
                    <a:pt x="178175" y="1906779"/>
                    <a:pt x="188495" y="1899038"/>
                    <a:pt x="194430" y="1884847"/>
                  </a:cubicBezTo>
                  <a:cubicBezTo>
                    <a:pt x="198300" y="1875817"/>
                    <a:pt x="198558" y="1866012"/>
                    <a:pt x="198558" y="1856466"/>
                  </a:cubicBezTo>
                  <a:cubicBezTo>
                    <a:pt x="198558" y="1567228"/>
                    <a:pt x="198558" y="1277991"/>
                    <a:pt x="198558" y="988496"/>
                  </a:cubicBezTo>
                  <a:cubicBezTo>
                    <a:pt x="198558" y="982046"/>
                    <a:pt x="198300" y="975595"/>
                    <a:pt x="197010" y="969403"/>
                  </a:cubicBezTo>
                  <a:cubicBezTo>
                    <a:pt x="194688" y="956244"/>
                    <a:pt x="188495" y="945149"/>
                    <a:pt x="175078" y="941279"/>
                  </a:cubicBezTo>
                  <a:cubicBezTo>
                    <a:pt x="167338" y="938957"/>
                    <a:pt x="166822" y="934828"/>
                    <a:pt x="166822" y="928120"/>
                  </a:cubicBezTo>
                  <a:cubicBezTo>
                    <a:pt x="167080" y="770213"/>
                    <a:pt x="167080" y="612565"/>
                    <a:pt x="166822" y="454658"/>
                  </a:cubicBezTo>
                  <a:cubicBezTo>
                    <a:pt x="166822" y="390412"/>
                    <a:pt x="166822" y="326166"/>
                    <a:pt x="168370" y="261920"/>
                  </a:cubicBezTo>
                  <a:cubicBezTo>
                    <a:pt x="168370" y="257791"/>
                    <a:pt x="168112" y="253921"/>
                    <a:pt x="171466" y="250309"/>
                  </a:cubicBezTo>
                  <a:cubicBezTo>
                    <a:pt x="183593" y="236634"/>
                    <a:pt x="191076" y="220379"/>
                    <a:pt x="197010" y="203350"/>
                  </a:cubicBezTo>
                  <a:cubicBezTo>
                    <a:pt x="219457" y="138329"/>
                    <a:pt x="224102" y="70987"/>
                    <a:pt x="223844" y="2870"/>
                  </a:cubicBezTo>
                  <a:cubicBezTo>
                    <a:pt x="220490" y="-484"/>
                    <a:pt x="216103" y="32"/>
                    <a:pt x="211975" y="32"/>
                  </a:cubicBezTo>
                  <a:cubicBezTo>
                    <a:pt x="145406" y="32"/>
                    <a:pt x="78838" y="32"/>
                    <a:pt x="12012" y="32"/>
                  </a:cubicBezTo>
                  <a:cubicBezTo>
                    <a:pt x="7883" y="32"/>
                    <a:pt x="3497" y="-484"/>
                    <a:pt x="143" y="2612"/>
                  </a:cubicBezTo>
                  <a:cubicBezTo>
                    <a:pt x="-889" y="61956"/>
                    <a:pt x="3497" y="120784"/>
                    <a:pt x="18978" y="178322"/>
                  </a:cubicBezTo>
                  <a:cubicBezTo>
                    <a:pt x="25687" y="203350"/>
                    <a:pt x="34201" y="227345"/>
                    <a:pt x="50456" y="247987"/>
                  </a:cubicBezTo>
                  <a:cubicBezTo>
                    <a:pt x="53810" y="252373"/>
                    <a:pt x="55359" y="256501"/>
                    <a:pt x="55617" y="261920"/>
                  </a:cubicBezTo>
                  <a:cubicBezTo>
                    <a:pt x="55875" y="301138"/>
                    <a:pt x="56649" y="340357"/>
                    <a:pt x="56907" y="379575"/>
                  </a:cubicBezTo>
                  <a:cubicBezTo>
                    <a:pt x="57165" y="550899"/>
                    <a:pt x="56907" y="722222"/>
                    <a:pt x="56907" y="893546"/>
                  </a:cubicBezTo>
                  <a:cubicBezTo>
                    <a:pt x="56907" y="906188"/>
                    <a:pt x="56649" y="918573"/>
                    <a:pt x="57165" y="931216"/>
                  </a:cubicBezTo>
                  <a:cubicBezTo>
                    <a:pt x="57423" y="936893"/>
                    <a:pt x="55617" y="938957"/>
                    <a:pt x="50198" y="940247"/>
                  </a:cubicBezTo>
                  <a:cubicBezTo>
                    <a:pt x="38587" y="942827"/>
                    <a:pt x="31363" y="950567"/>
                    <a:pt x="27235" y="961404"/>
                  </a:cubicBezTo>
                  <a:cubicBezTo>
                    <a:pt x="23623" y="970177"/>
                    <a:pt x="23623" y="979465"/>
                    <a:pt x="23623" y="989012"/>
                  </a:cubicBezTo>
                  <a:cubicBezTo>
                    <a:pt x="23623" y="1278249"/>
                    <a:pt x="23623" y="1567486"/>
                    <a:pt x="23623" y="1856724"/>
                  </a:cubicBezTo>
                  <a:cubicBezTo>
                    <a:pt x="23623" y="1860336"/>
                    <a:pt x="23623" y="1863690"/>
                    <a:pt x="23880" y="1867302"/>
                  </a:cubicBezTo>
                  <a:cubicBezTo>
                    <a:pt x="25171" y="1892846"/>
                    <a:pt x="38071" y="1906005"/>
                    <a:pt x="63615" y="1906779"/>
                  </a:cubicBezTo>
                  <a:cubicBezTo>
                    <a:pt x="69033" y="1907037"/>
                    <a:pt x="71098" y="1909617"/>
                    <a:pt x="72904" y="1913487"/>
                  </a:cubicBezTo>
                  <a:cubicBezTo>
                    <a:pt x="74968" y="1918648"/>
                    <a:pt x="69550" y="1918132"/>
                    <a:pt x="67485" y="1919422"/>
                  </a:cubicBezTo>
                  <a:cubicBezTo>
                    <a:pt x="36007" y="1940063"/>
                    <a:pt x="21042" y="1969219"/>
                    <a:pt x="25945" y="2006374"/>
                  </a:cubicBezTo>
                  <a:cubicBezTo>
                    <a:pt x="30847" y="2042496"/>
                    <a:pt x="52262" y="2065976"/>
                    <a:pt x="86321" y="2078360"/>
                  </a:cubicBezTo>
                  <a:cubicBezTo>
                    <a:pt x="88901" y="2079134"/>
                    <a:pt x="92255" y="2078360"/>
                    <a:pt x="93287" y="2082231"/>
                  </a:cubicBezTo>
                  <a:cubicBezTo>
                    <a:pt x="104124" y="2082231"/>
                    <a:pt x="115219" y="2082231"/>
                    <a:pt x="126055" y="2082231"/>
                  </a:cubicBezTo>
                  <a:cubicBezTo>
                    <a:pt x="128377" y="2078618"/>
                    <a:pt x="132506" y="2080166"/>
                    <a:pt x="135602" y="2079134"/>
                  </a:cubicBezTo>
                  <a:cubicBezTo>
                    <a:pt x="169402" y="2069588"/>
                    <a:pt x="195462" y="2040690"/>
                    <a:pt x="199074" y="2006632"/>
                  </a:cubicBezTo>
                  <a:cubicBezTo>
                    <a:pt x="203202" y="1967929"/>
                    <a:pt x="188237" y="1938515"/>
                    <a:pt x="155727" y="1918132"/>
                  </a:cubicBezTo>
                  <a:close/>
                  <a:moveTo>
                    <a:pt x="181529" y="2010502"/>
                  </a:moveTo>
                  <a:cubicBezTo>
                    <a:pt x="174046" y="2042238"/>
                    <a:pt x="145149" y="2064943"/>
                    <a:pt x="112122" y="2064943"/>
                  </a:cubicBezTo>
                  <a:cubicBezTo>
                    <a:pt x="79870" y="2064943"/>
                    <a:pt x="51488" y="2042754"/>
                    <a:pt x="43490" y="2012050"/>
                  </a:cubicBezTo>
                  <a:cubicBezTo>
                    <a:pt x="35491" y="1980830"/>
                    <a:pt x="49682" y="1948320"/>
                    <a:pt x="77548" y="1932323"/>
                  </a:cubicBezTo>
                  <a:cubicBezTo>
                    <a:pt x="82450" y="1929484"/>
                    <a:pt x="86063" y="1928968"/>
                    <a:pt x="91481" y="1932323"/>
                  </a:cubicBezTo>
                  <a:cubicBezTo>
                    <a:pt x="104898" y="1941095"/>
                    <a:pt x="119089" y="1940579"/>
                    <a:pt x="131990" y="1931549"/>
                  </a:cubicBezTo>
                  <a:cubicBezTo>
                    <a:pt x="136892" y="1928194"/>
                    <a:pt x="140246" y="1928968"/>
                    <a:pt x="144891" y="1931291"/>
                  </a:cubicBezTo>
                  <a:cubicBezTo>
                    <a:pt x="173788" y="1946256"/>
                    <a:pt x="189011" y="1979024"/>
                    <a:pt x="181529" y="2010502"/>
                  </a:cubicBezTo>
                  <a:close/>
                </a:path>
              </a:pathLst>
            </a:custGeom>
            <a:solidFill>
              <a:schemeClr val="accent4"/>
            </a:solidFill>
            <a:ln w="25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F51B7BE-0162-4745-8C21-44C64725E7CF}"/>
                </a:ext>
              </a:extLst>
            </p:cNvPr>
            <p:cNvSpPr/>
            <p:nvPr/>
          </p:nvSpPr>
          <p:spPr>
            <a:xfrm>
              <a:off x="11579098" y="4717434"/>
              <a:ext cx="214154" cy="2580"/>
            </a:xfrm>
            <a:custGeom>
              <a:avLst/>
              <a:gdLst>
                <a:gd name="connsiteX0" fmla="*/ 0 w 214154"/>
                <a:gd name="connsiteY0" fmla="*/ 258 h 2580"/>
                <a:gd name="connsiteX1" fmla="*/ 196609 w 214154"/>
                <a:gd name="connsiteY1" fmla="*/ 516 h 2580"/>
                <a:gd name="connsiteX2" fmla="*/ 215702 w 214154"/>
                <a:gd name="connsiteY2" fmla="*/ 0 h 2580"/>
                <a:gd name="connsiteX3" fmla="*/ 206414 w 214154"/>
                <a:gd name="connsiteY3" fmla="*/ 2838 h 2580"/>
                <a:gd name="connsiteX4" fmla="*/ 0 w 214154"/>
                <a:gd name="connsiteY4" fmla="*/ 2838 h 2580"/>
                <a:gd name="connsiteX5" fmla="*/ 0 w 214154"/>
                <a:gd name="connsiteY5" fmla="*/ 258 h 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154" h="2580">
                  <a:moveTo>
                    <a:pt x="0" y="258"/>
                  </a:moveTo>
                  <a:cubicBezTo>
                    <a:pt x="65536" y="258"/>
                    <a:pt x="131073" y="516"/>
                    <a:pt x="196609" y="516"/>
                  </a:cubicBezTo>
                  <a:cubicBezTo>
                    <a:pt x="203060" y="516"/>
                    <a:pt x="209510" y="0"/>
                    <a:pt x="215702" y="0"/>
                  </a:cubicBezTo>
                  <a:cubicBezTo>
                    <a:pt x="213638" y="4386"/>
                    <a:pt x="209510" y="2838"/>
                    <a:pt x="206414" y="2838"/>
                  </a:cubicBezTo>
                  <a:cubicBezTo>
                    <a:pt x="137523" y="2838"/>
                    <a:pt x="68632" y="2838"/>
                    <a:pt x="0" y="2838"/>
                  </a:cubicBezTo>
                  <a:cubicBezTo>
                    <a:pt x="0" y="1806"/>
                    <a:pt x="0" y="1032"/>
                    <a:pt x="0" y="258"/>
                  </a:cubicBezTo>
                  <a:close/>
                </a:path>
              </a:pathLst>
            </a:custGeom>
            <a:grpFill/>
            <a:ln w="25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AFE0EF2-8A7C-46F8-91C0-62BEC5116533}"/>
                </a:ext>
              </a:extLst>
            </p:cNvPr>
            <p:cNvSpPr/>
            <p:nvPr/>
          </p:nvSpPr>
          <p:spPr>
            <a:xfrm>
              <a:off x="11587354" y="4714854"/>
              <a:ext cx="198673" cy="2580"/>
            </a:xfrm>
            <a:custGeom>
              <a:avLst/>
              <a:gdLst>
                <a:gd name="connsiteX0" fmla="*/ 199447 w 198673"/>
                <a:gd name="connsiteY0" fmla="*/ 1032 h 0"/>
                <a:gd name="connsiteX1" fmla="*/ 0 w 198673"/>
                <a:gd name="connsiteY1" fmla="*/ 1032 h 0"/>
                <a:gd name="connsiteX2" fmla="*/ 0 w 198673"/>
                <a:gd name="connsiteY2" fmla="*/ 0 h 0"/>
                <a:gd name="connsiteX3" fmla="*/ 199705 w 198673"/>
                <a:gd name="connsiteY3" fmla="*/ 0 h 0"/>
                <a:gd name="connsiteX4" fmla="*/ 199447 w 198673"/>
                <a:gd name="connsiteY4" fmla="*/ 103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673">
                  <a:moveTo>
                    <a:pt x="199447" y="1032"/>
                  </a:moveTo>
                  <a:cubicBezTo>
                    <a:pt x="132879" y="1032"/>
                    <a:pt x="66568" y="1032"/>
                    <a:pt x="0" y="1032"/>
                  </a:cubicBezTo>
                  <a:cubicBezTo>
                    <a:pt x="0" y="774"/>
                    <a:pt x="0" y="516"/>
                    <a:pt x="0" y="0"/>
                  </a:cubicBezTo>
                  <a:cubicBezTo>
                    <a:pt x="66568" y="0"/>
                    <a:pt x="133137" y="0"/>
                    <a:pt x="199705" y="0"/>
                  </a:cubicBezTo>
                  <a:cubicBezTo>
                    <a:pt x="199705" y="516"/>
                    <a:pt x="199447" y="774"/>
                    <a:pt x="199447" y="1032"/>
                  </a:cubicBezTo>
                  <a:close/>
                </a:path>
              </a:pathLst>
            </a:custGeom>
            <a:grpFill/>
            <a:ln w="25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9191E01-3A52-455B-8B9E-9A352CE8B760}"/>
                </a:ext>
              </a:extLst>
            </p:cNvPr>
            <p:cNvSpPr/>
            <p:nvPr/>
          </p:nvSpPr>
          <p:spPr>
            <a:xfrm>
              <a:off x="11532701" y="4416711"/>
              <a:ext cx="304460" cy="304460"/>
            </a:xfrm>
            <a:custGeom>
              <a:avLst/>
              <a:gdLst>
                <a:gd name="connsiteX0" fmla="*/ 304156 w 304460"/>
                <a:gd name="connsiteY0" fmla="*/ 1166 h 304460"/>
                <a:gd name="connsiteX1" fmla="*/ 278096 w 304460"/>
                <a:gd name="connsiteY1" fmla="*/ 2714 h 304460"/>
                <a:gd name="connsiteX2" fmla="*/ 278096 w 304460"/>
                <a:gd name="connsiteY2" fmla="*/ 2714 h 304460"/>
                <a:gd name="connsiteX3" fmla="*/ 277838 w 304460"/>
                <a:gd name="connsiteY3" fmla="*/ 6584 h 304460"/>
                <a:gd name="connsiteX4" fmla="*/ 275516 w 304460"/>
                <a:gd name="connsiteY4" fmla="*/ 33418 h 304460"/>
                <a:gd name="connsiteX5" fmla="*/ 276032 w 304460"/>
                <a:gd name="connsiteY5" fmla="*/ 33934 h 304460"/>
                <a:gd name="connsiteX6" fmla="*/ 276032 w 304460"/>
                <a:gd name="connsiteY6" fmla="*/ 33934 h 304460"/>
                <a:gd name="connsiteX7" fmla="*/ 276032 w 304460"/>
                <a:gd name="connsiteY7" fmla="*/ 33934 h 304460"/>
                <a:gd name="connsiteX8" fmla="*/ 275516 w 304460"/>
                <a:gd name="connsiteY8" fmla="*/ 33418 h 304460"/>
                <a:gd name="connsiteX9" fmla="*/ 271388 w 304460"/>
                <a:gd name="connsiteY9" fmla="*/ 8132 h 304460"/>
                <a:gd name="connsiteX10" fmla="*/ 263389 w 304460"/>
                <a:gd name="connsiteY10" fmla="*/ 650 h 304460"/>
                <a:gd name="connsiteX11" fmla="*/ 242232 w 304460"/>
                <a:gd name="connsiteY11" fmla="*/ 650 h 304460"/>
                <a:gd name="connsiteX12" fmla="*/ 235523 w 304460"/>
                <a:gd name="connsiteY12" fmla="*/ 8390 h 304460"/>
                <a:gd name="connsiteX13" fmla="*/ 233201 w 304460"/>
                <a:gd name="connsiteY13" fmla="*/ 45029 h 304460"/>
                <a:gd name="connsiteX14" fmla="*/ 231653 w 304460"/>
                <a:gd name="connsiteY14" fmla="*/ 47351 h 304460"/>
                <a:gd name="connsiteX15" fmla="*/ 229847 w 304460"/>
                <a:gd name="connsiteY15" fmla="*/ 47093 h 304460"/>
                <a:gd name="connsiteX16" fmla="*/ 229847 w 304460"/>
                <a:gd name="connsiteY16" fmla="*/ 47093 h 304460"/>
                <a:gd name="connsiteX17" fmla="*/ 227525 w 304460"/>
                <a:gd name="connsiteY17" fmla="*/ 6584 h 304460"/>
                <a:gd name="connsiteX18" fmla="*/ 227267 w 304460"/>
                <a:gd name="connsiteY18" fmla="*/ 2714 h 304460"/>
                <a:gd name="connsiteX19" fmla="*/ 190887 w 304460"/>
                <a:gd name="connsiteY19" fmla="*/ 2714 h 304460"/>
                <a:gd name="connsiteX20" fmla="*/ 190887 w 304460"/>
                <a:gd name="connsiteY20" fmla="*/ 2714 h 304460"/>
                <a:gd name="connsiteX21" fmla="*/ 190887 w 304460"/>
                <a:gd name="connsiteY21" fmla="*/ 2714 h 304460"/>
                <a:gd name="connsiteX22" fmla="*/ 190887 w 304460"/>
                <a:gd name="connsiteY22" fmla="*/ 2714 h 304460"/>
                <a:gd name="connsiteX23" fmla="*/ 190887 w 304460"/>
                <a:gd name="connsiteY23" fmla="*/ 2714 h 304460"/>
                <a:gd name="connsiteX24" fmla="*/ 190887 w 304460"/>
                <a:gd name="connsiteY24" fmla="*/ 2714 h 304460"/>
                <a:gd name="connsiteX25" fmla="*/ 190887 w 304460"/>
                <a:gd name="connsiteY25" fmla="*/ 2714 h 304460"/>
                <a:gd name="connsiteX26" fmla="*/ 190113 w 304460"/>
                <a:gd name="connsiteY26" fmla="*/ 8906 h 304460"/>
                <a:gd name="connsiteX27" fmla="*/ 188822 w 304460"/>
                <a:gd name="connsiteY27" fmla="*/ 59994 h 304460"/>
                <a:gd name="connsiteX28" fmla="*/ 187016 w 304460"/>
                <a:gd name="connsiteY28" fmla="*/ 83731 h 304460"/>
                <a:gd name="connsiteX29" fmla="*/ 185468 w 304460"/>
                <a:gd name="connsiteY29" fmla="*/ 83731 h 304460"/>
                <a:gd name="connsiteX30" fmla="*/ 183662 w 304460"/>
                <a:gd name="connsiteY30" fmla="*/ 56123 h 304460"/>
                <a:gd name="connsiteX31" fmla="*/ 183662 w 304460"/>
                <a:gd name="connsiteY31" fmla="*/ 56123 h 304460"/>
                <a:gd name="connsiteX32" fmla="*/ 182630 w 304460"/>
                <a:gd name="connsiteY32" fmla="*/ 7100 h 304460"/>
                <a:gd name="connsiteX33" fmla="*/ 175663 w 304460"/>
                <a:gd name="connsiteY33" fmla="*/ 908 h 304460"/>
                <a:gd name="connsiteX34" fmla="*/ 141863 w 304460"/>
                <a:gd name="connsiteY34" fmla="*/ 908 h 304460"/>
                <a:gd name="connsiteX35" fmla="*/ 134381 w 304460"/>
                <a:gd name="connsiteY35" fmla="*/ 8648 h 304460"/>
                <a:gd name="connsiteX36" fmla="*/ 132833 w 304460"/>
                <a:gd name="connsiteY36" fmla="*/ 62574 h 304460"/>
                <a:gd name="connsiteX37" fmla="*/ 131285 w 304460"/>
                <a:gd name="connsiteY37" fmla="*/ 81925 h 304460"/>
                <a:gd name="connsiteX38" fmla="*/ 129479 w 304460"/>
                <a:gd name="connsiteY38" fmla="*/ 74443 h 304460"/>
                <a:gd name="connsiteX39" fmla="*/ 127414 w 304460"/>
                <a:gd name="connsiteY39" fmla="*/ 35740 h 304460"/>
                <a:gd name="connsiteX40" fmla="*/ 127156 w 304460"/>
                <a:gd name="connsiteY40" fmla="*/ 6326 h 304460"/>
                <a:gd name="connsiteX41" fmla="*/ 124318 w 304460"/>
                <a:gd name="connsiteY41" fmla="*/ 1424 h 304460"/>
                <a:gd name="connsiteX42" fmla="*/ 87164 w 304460"/>
                <a:gd name="connsiteY42" fmla="*/ 3230 h 304460"/>
                <a:gd name="connsiteX43" fmla="*/ 86906 w 304460"/>
                <a:gd name="connsiteY43" fmla="*/ 7100 h 304460"/>
                <a:gd name="connsiteX44" fmla="*/ 86648 w 304460"/>
                <a:gd name="connsiteY44" fmla="*/ 10454 h 304460"/>
                <a:gd name="connsiteX45" fmla="*/ 86648 w 304460"/>
                <a:gd name="connsiteY45" fmla="*/ 10454 h 304460"/>
                <a:gd name="connsiteX46" fmla="*/ 84583 w 304460"/>
                <a:gd name="connsiteY46" fmla="*/ 35998 h 304460"/>
                <a:gd name="connsiteX47" fmla="*/ 81229 w 304460"/>
                <a:gd name="connsiteY47" fmla="*/ 58962 h 304460"/>
                <a:gd name="connsiteX48" fmla="*/ 81229 w 304460"/>
                <a:gd name="connsiteY48" fmla="*/ 58962 h 304460"/>
                <a:gd name="connsiteX49" fmla="*/ 78907 w 304460"/>
                <a:gd name="connsiteY49" fmla="*/ 26451 h 304460"/>
                <a:gd name="connsiteX50" fmla="*/ 78649 w 304460"/>
                <a:gd name="connsiteY50" fmla="*/ 6326 h 304460"/>
                <a:gd name="connsiteX51" fmla="*/ 75553 w 304460"/>
                <a:gd name="connsiteY51" fmla="*/ 1424 h 304460"/>
                <a:gd name="connsiteX52" fmla="*/ 38914 w 304460"/>
                <a:gd name="connsiteY52" fmla="*/ 2456 h 304460"/>
                <a:gd name="connsiteX53" fmla="*/ 36592 w 304460"/>
                <a:gd name="connsiteY53" fmla="*/ 3230 h 304460"/>
                <a:gd name="connsiteX54" fmla="*/ 36334 w 304460"/>
                <a:gd name="connsiteY54" fmla="*/ 4778 h 304460"/>
                <a:gd name="connsiteX55" fmla="*/ 34270 w 304460"/>
                <a:gd name="connsiteY55" fmla="*/ 25677 h 304460"/>
                <a:gd name="connsiteX56" fmla="*/ 34012 w 304460"/>
                <a:gd name="connsiteY56" fmla="*/ 26709 h 304460"/>
                <a:gd name="connsiteX57" fmla="*/ 31174 w 304460"/>
                <a:gd name="connsiteY57" fmla="*/ 35224 h 304460"/>
                <a:gd name="connsiteX58" fmla="*/ 31174 w 304460"/>
                <a:gd name="connsiteY58" fmla="*/ 35224 h 304460"/>
                <a:gd name="connsiteX59" fmla="*/ 30658 w 304460"/>
                <a:gd name="connsiteY59" fmla="*/ 30322 h 304460"/>
                <a:gd name="connsiteX60" fmla="*/ 29110 w 304460"/>
                <a:gd name="connsiteY60" fmla="*/ 16131 h 304460"/>
                <a:gd name="connsiteX61" fmla="*/ 28594 w 304460"/>
                <a:gd name="connsiteY61" fmla="*/ 9164 h 304460"/>
                <a:gd name="connsiteX62" fmla="*/ 21627 w 304460"/>
                <a:gd name="connsiteY62" fmla="*/ 1424 h 304460"/>
                <a:gd name="connsiteX63" fmla="*/ 10017 w 304460"/>
                <a:gd name="connsiteY63" fmla="*/ 1424 h 304460"/>
                <a:gd name="connsiteX64" fmla="*/ 1760 w 304460"/>
                <a:gd name="connsiteY64" fmla="*/ 13293 h 304460"/>
                <a:gd name="connsiteX65" fmla="*/ 2534 w 304460"/>
                <a:gd name="connsiteY65" fmla="*/ 12777 h 304460"/>
                <a:gd name="connsiteX66" fmla="*/ 2534 w 304460"/>
                <a:gd name="connsiteY66" fmla="*/ 13035 h 304460"/>
                <a:gd name="connsiteX67" fmla="*/ 2534 w 304460"/>
                <a:gd name="connsiteY67" fmla="*/ 13035 h 304460"/>
                <a:gd name="connsiteX68" fmla="*/ 1760 w 304460"/>
                <a:gd name="connsiteY68" fmla="*/ 13293 h 304460"/>
                <a:gd name="connsiteX69" fmla="*/ 5630 w 304460"/>
                <a:gd name="connsiteY69" fmla="*/ 40384 h 304460"/>
                <a:gd name="connsiteX70" fmla="*/ 6404 w 304460"/>
                <a:gd name="connsiteY70" fmla="*/ 39868 h 304460"/>
                <a:gd name="connsiteX71" fmla="*/ 6404 w 304460"/>
                <a:gd name="connsiteY71" fmla="*/ 39868 h 304460"/>
                <a:gd name="connsiteX72" fmla="*/ 5630 w 304460"/>
                <a:gd name="connsiteY72" fmla="*/ 40126 h 304460"/>
                <a:gd name="connsiteX73" fmla="*/ 8984 w 304460"/>
                <a:gd name="connsiteY73" fmla="*/ 65670 h 304460"/>
                <a:gd name="connsiteX74" fmla="*/ 9501 w 304460"/>
                <a:gd name="connsiteY74" fmla="*/ 67734 h 304460"/>
                <a:gd name="connsiteX75" fmla="*/ 10017 w 304460"/>
                <a:gd name="connsiteY75" fmla="*/ 78313 h 304460"/>
                <a:gd name="connsiteX76" fmla="*/ 12597 w 304460"/>
                <a:gd name="connsiteY76" fmla="*/ 91214 h 304460"/>
                <a:gd name="connsiteX77" fmla="*/ 13371 w 304460"/>
                <a:gd name="connsiteY77" fmla="*/ 95858 h 304460"/>
                <a:gd name="connsiteX78" fmla="*/ 14919 w 304460"/>
                <a:gd name="connsiteY78" fmla="*/ 108759 h 304460"/>
                <a:gd name="connsiteX79" fmla="*/ 15177 w 304460"/>
                <a:gd name="connsiteY79" fmla="*/ 109533 h 304460"/>
                <a:gd name="connsiteX80" fmla="*/ 15435 w 304460"/>
                <a:gd name="connsiteY80" fmla="*/ 112887 h 304460"/>
                <a:gd name="connsiteX81" fmla="*/ 16983 w 304460"/>
                <a:gd name="connsiteY81" fmla="*/ 123208 h 304460"/>
                <a:gd name="connsiteX82" fmla="*/ 16983 w 304460"/>
                <a:gd name="connsiteY82" fmla="*/ 123208 h 304460"/>
                <a:gd name="connsiteX83" fmla="*/ 19305 w 304460"/>
                <a:gd name="connsiteY83" fmla="*/ 141785 h 304460"/>
                <a:gd name="connsiteX84" fmla="*/ 20853 w 304460"/>
                <a:gd name="connsiteY84" fmla="*/ 151590 h 304460"/>
                <a:gd name="connsiteX85" fmla="*/ 24723 w 304460"/>
                <a:gd name="connsiteY85" fmla="*/ 179198 h 304460"/>
                <a:gd name="connsiteX86" fmla="*/ 24723 w 304460"/>
                <a:gd name="connsiteY86" fmla="*/ 179198 h 304460"/>
                <a:gd name="connsiteX87" fmla="*/ 25240 w 304460"/>
                <a:gd name="connsiteY87" fmla="*/ 184100 h 304460"/>
                <a:gd name="connsiteX88" fmla="*/ 27046 w 304460"/>
                <a:gd name="connsiteY88" fmla="*/ 195711 h 304460"/>
                <a:gd name="connsiteX89" fmla="*/ 27304 w 304460"/>
                <a:gd name="connsiteY89" fmla="*/ 197775 h 304460"/>
                <a:gd name="connsiteX90" fmla="*/ 28852 w 304460"/>
                <a:gd name="connsiteY90" fmla="*/ 207838 h 304460"/>
                <a:gd name="connsiteX91" fmla="*/ 28852 w 304460"/>
                <a:gd name="connsiteY91" fmla="*/ 207838 h 304460"/>
                <a:gd name="connsiteX92" fmla="*/ 29110 w 304460"/>
                <a:gd name="connsiteY92" fmla="*/ 209386 h 304460"/>
                <a:gd name="connsiteX93" fmla="*/ 30916 w 304460"/>
                <a:gd name="connsiteY93" fmla="*/ 222803 h 304460"/>
                <a:gd name="connsiteX94" fmla="*/ 40204 w 304460"/>
                <a:gd name="connsiteY94" fmla="*/ 290403 h 304460"/>
                <a:gd name="connsiteX95" fmla="*/ 42269 w 304460"/>
                <a:gd name="connsiteY95" fmla="*/ 304594 h 304460"/>
                <a:gd name="connsiteX96" fmla="*/ 42269 w 304460"/>
                <a:gd name="connsiteY96" fmla="*/ 304594 h 304460"/>
                <a:gd name="connsiteX97" fmla="*/ 42269 w 304460"/>
                <a:gd name="connsiteY97" fmla="*/ 305884 h 304460"/>
                <a:gd name="connsiteX98" fmla="*/ 46655 w 304460"/>
                <a:gd name="connsiteY98" fmla="*/ 306142 h 304460"/>
                <a:gd name="connsiteX99" fmla="*/ 53621 w 304460"/>
                <a:gd name="connsiteY99" fmla="*/ 306916 h 304460"/>
                <a:gd name="connsiteX100" fmla="*/ 258487 w 304460"/>
                <a:gd name="connsiteY100" fmla="*/ 306916 h 304460"/>
                <a:gd name="connsiteX101" fmla="*/ 265969 w 304460"/>
                <a:gd name="connsiteY101" fmla="*/ 305884 h 304460"/>
                <a:gd name="connsiteX102" fmla="*/ 268550 w 304460"/>
                <a:gd name="connsiteY102" fmla="*/ 286791 h 304460"/>
                <a:gd name="connsiteX103" fmla="*/ 276032 w 304460"/>
                <a:gd name="connsiteY103" fmla="*/ 229253 h 304460"/>
                <a:gd name="connsiteX104" fmla="*/ 276032 w 304460"/>
                <a:gd name="connsiteY104" fmla="*/ 229253 h 304460"/>
                <a:gd name="connsiteX105" fmla="*/ 276806 w 304460"/>
                <a:gd name="connsiteY105" fmla="*/ 227447 h 304460"/>
                <a:gd name="connsiteX106" fmla="*/ 292803 w 304460"/>
                <a:gd name="connsiteY106" fmla="*/ 105405 h 304460"/>
                <a:gd name="connsiteX107" fmla="*/ 291255 w 304460"/>
                <a:gd name="connsiteY107" fmla="*/ 98438 h 304460"/>
                <a:gd name="connsiteX108" fmla="*/ 291255 w 304460"/>
                <a:gd name="connsiteY108" fmla="*/ 96632 h 304460"/>
                <a:gd name="connsiteX109" fmla="*/ 294867 w 304460"/>
                <a:gd name="connsiteY109" fmla="*/ 85795 h 304460"/>
                <a:gd name="connsiteX110" fmla="*/ 293319 w 304460"/>
                <a:gd name="connsiteY110" fmla="*/ 82957 h 304460"/>
                <a:gd name="connsiteX111" fmla="*/ 296674 w 304460"/>
                <a:gd name="connsiteY111" fmla="*/ 72379 h 304460"/>
                <a:gd name="connsiteX112" fmla="*/ 296932 w 304460"/>
                <a:gd name="connsiteY112" fmla="*/ 70314 h 304460"/>
                <a:gd name="connsiteX113" fmla="*/ 298738 w 304460"/>
                <a:gd name="connsiteY113" fmla="*/ 56898 h 304460"/>
                <a:gd name="connsiteX114" fmla="*/ 297190 w 304460"/>
                <a:gd name="connsiteY114" fmla="*/ 53801 h 304460"/>
                <a:gd name="connsiteX115" fmla="*/ 297190 w 304460"/>
                <a:gd name="connsiteY115" fmla="*/ 53801 h 304460"/>
                <a:gd name="connsiteX116" fmla="*/ 302608 w 304460"/>
                <a:gd name="connsiteY116" fmla="*/ 28000 h 304460"/>
                <a:gd name="connsiteX117" fmla="*/ 301834 w 304460"/>
                <a:gd name="connsiteY117" fmla="*/ 29806 h 304460"/>
                <a:gd name="connsiteX118" fmla="*/ 302608 w 304460"/>
                <a:gd name="connsiteY118" fmla="*/ 28000 h 304460"/>
                <a:gd name="connsiteX119" fmla="*/ 302866 w 304460"/>
                <a:gd name="connsiteY119" fmla="*/ 24645 h 304460"/>
                <a:gd name="connsiteX120" fmla="*/ 304672 w 304460"/>
                <a:gd name="connsiteY120" fmla="*/ 12777 h 304460"/>
                <a:gd name="connsiteX121" fmla="*/ 304930 w 304460"/>
                <a:gd name="connsiteY121" fmla="*/ 10712 h 304460"/>
                <a:gd name="connsiteX122" fmla="*/ 304156 w 304460"/>
                <a:gd name="connsiteY122" fmla="*/ 1166 h 304460"/>
                <a:gd name="connsiteX123" fmla="*/ 81487 w 304460"/>
                <a:gd name="connsiteY123" fmla="*/ 67218 h 304460"/>
                <a:gd name="connsiteX124" fmla="*/ 81487 w 304460"/>
                <a:gd name="connsiteY124" fmla="*/ 67218 h 304460"/>
                <a:gd name="connsiteX125" fmla="*/ 81487 w 304460"/>
                <a:gd name="connsiteY125" fmla="*/ 67218 h 304460"/>
                <a:gd name="connsiteX126" fmla="*/ 81487 w 304460"/>
                <a:gd name="connsiteY126" fmla="*/ 67218 h 304460"/>
                <a:gd name="connsiteX127" fmla="*/ 191145 w 304460"/>
                <a:gd name="connsiteY127" fmla="*/ 35482 h 304460"/>
                <a:gd name="connsiteX128" fmla="*/ 191145 w 304460"/>
                <a:gd name="connsiteY128" fmla="*/ 35482 h 304460"/>
                <a:gd name="connsiteX129" fmla="*/ 191145 w 304460"/>
                <a:gd name="connsiteY129" fmla="*/ 35482 h 304460"/>
                <a:gd name="connsiteX130" fmla="*/ 191145 w 304460"/>
                <a:gd name="connsiteY130" fmla="*/ 35482 h 304460"/>
                <a:gd name="connsiteX131" fmla="*/ 189596 w 304460"/>
                <a:gd name="connsiteY131" fmla="*/ 71604 h 304460"/>
                <a:gd name="connsiteX132" fmla="*/ 189596 w 304460"/>
                <a:gd name="connsiteY132" fmla="*/ 71604 h 304460"/>
                <a:gd name="connsiteX133" fmla="*/ 189596 w 304460"/>
                <a:gd name="connsiteY133" fmla="*/ 71604 h 304460"/>
                <a:gd name="connsiteX134" fmla="*/ 189596 w 304460"/>
                <a:gd name="connsiteY134" fmla="*/ 71604 h 304460"/>
                <a:gd name="connsiteX135" fmla="*/ 179018 w 304460"/>
                <a:gd name="connsiteY135" fmla="*/ 55091 h 304460"/>
                <a:gd name="connsiteX136" fmla="*/ 179018 w 304460"/>
                <a:gd name="connsiteY136" fmla="*/ 54317 h 304460"/>
                <a:gd name="connsiteX137" fmla="*/ 179018 w 304460"/>
                <a:gd name="connsiteY137" fmla="*/ 54317 h 304460"/>
                <a:gd name="connsiteX138" fmla="*/ 179018 w 304460"/>
                <a:gd name="connsiteY138" fmla="*/ 55091 h 304460"/>
                <a:gd name="connsiteX139" fmla="*/ 269840 w 304460"/>
                <a:gd name="connsiteY139" fmla="*/ 243444 h 304460"/>
                <a:gd name="connsiteX140" fmla="*/ 269840 w 304460"/>
                <a:gd name="connsiteY140" fmla="*/ 243444 h 304460"/>
                <a:gd name="connsiteX141" fmla="*/ 269840 w 304460"/>
                <a:gd name="connsiteY141" fmla="*/ 243444 h 304460"/>
                <a:gd name="connsiteX142" fmla="*/ 269840 w 304460"/>
                <a:gd name="connsiteY142" fmla="*/ 243444 h 304460"/>
                <a:gd name="connsiteX143" fmla="*/ 189596 w 304460"/>
                <a:gd name="connsiteY143" fmla="*/ 70314 h 304460"/>
                <a:gd name="connsiteX144" fmla="*/ 189596 w 304460"/>
                <a:gd name="connsiteY144" fmla="*/ 70314 h 304460"/>
                <a:gd name="connsiteX145" fmla="*/ 189596 w 304460"/>
                <a:gd name="connsiteY145" fmla="*/ 70314 h 304460"/>
                <a:gd name="connsiteX146" fmla="*/ 189596 w 304460"/>
                <a:gd name="connsiteY146" fmla="*/ 70314 h 304460"/>
                <a:gd name="connsiteX147" fmla="*/ 133349 w 304460"/>
                <a:gd name="connsiteY147" fmla="*/ 87086 h 304460"/>
                <a:gd name="connsiteX148" fmla="*/ 133349 w 304460"/>
                <a:gd name="connsiteY148" fmla="*/ 87086 h 304460"/>
                <a:gd name="connsiteX149" fmla="*/ 133349 w 304460"/>
                <a:gd name="connsiteY149" fmla="*/ 87086 h 304460"/>
                <a:gd name="connsiteX150" fmla="*/ 133349 w 304460"/>
                <a:gd name="connsiteY150" fmla="*/ 87086 h 304460"/>
                <a:gd name="connsiteX151" fmla="*/ 271646 w 304460"/>
                <a:gd name="connsiteY151" fmla="*/ 247314 h 304460"/>
                <a:gd name="connsiteX152" fmla="*/ 271646 w 304460"/>
                <a:gd name="connsiteY152" fmla="*/ 247314 h 304460"/>
                <a:gd name="connsiteX153" fmla="*/ 271646 w 304460"/>
                <a:gd name="connsiteY153" fmla="*/ 247314 h 304460"/>
                <a:gd name="connsiteX154" fmla="*/ 271646 w 304460"/>
                <a:gd name="connsiteY154" fmla="*/ 247314 h 30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304460" h="304460">
                  <a:moveTo>
                    <a:pt x="304156" y="1166"/>
                  </a:moveTo>
                  <a:cubicBezTo>
                    <a:pt x="295641" y="392"/>
                    <a:pt x="286353" y="-1672"/>
                    <a:pt x="278096" y="2714"/>
                  </a:cubicBezTo>
                  <a:cubicBezTo>
                    <a:pt x="278096" y="2714"/>
                    <a:pt x="278096" y="2714"/>
                    <a:pt x="278096" y="2714"/>
                  </a:cubicBezTo>
                  <a:cubicBezTo>
                    <a:pt x="278096" y="4004"/>
                    <a:pt x="277838" y="5294"/>
                    <a:pt x="277838" y="6584"/>
                  </a:cubicBezTo>
                  <a:cubicBezTo>
                    <a:pt x="275774" y="15357"/>
                    <a:pt x="276032" y="24387"/>
                    <a:pt x="275516" y="33418"/>
                  </a:cubicBezTo>
                  <a:cubicBezTo>
                    <a:pt x="275516" y="33418"/>
                    <a:pt x="276032" y="33934"/>
                    <a:pt x="276032" y="33934"/>
                  </a:cubicBezTo>
                  <a:cubicBezTo>
                    <a:pt x="276032" y="33934"/>
                    <a:pt x="276032" y="33934"/>
                    <a:pt x="276032" y="33934"/>
                  </a:cubicBezTo>
                  <a:cubicBezTo>
                    <a:pt x="276032" y="33934"/>
                    <a:pt x="276032" y="33934"/>
                    <a:pt x="276032" y="33934"/>
                  </a:cubicBezTo>
                  <a:cubicBezTo>
                    <a:pt x="275774" y="33676"/>
                    <a:pt x="275774" y="33676"/>
                    <a:pt x="275516" y="33418"/>
                  </a:cubicBezTo>
                  <a:cubicBezTo>
                    <a:pt x="271646" y="25419"/>
                    <a:pt x="272420" y="16647"/>
                    <a:pt x="271388" y="8132"/>
                  </a:cubicBezTo>
                  <a:cubicBezTo>
                    <a:pt x="270872" y="2972"/>
                    <a:pt x="269582" y="134"/>
                    <a:pt x="263389" y="650"/>
                  </a:cubicBezTo>
                  <a:cubicBezTo>
                    <a:pt x="256423" y="1424"/>
                    <a:pt x="249198" y="1166"/>
                    <a:pt x="242232" y="650"/>
                  </a:cubicBezTo>
                  <a:cubicBezTo>
                    <a:pt x="235782" y="134"/>
                    <a:pt x="234233" y="2972"/>
                    <a:pt x="235523" y="8390"/>
                  </a:cubicBezTo>
                  <a:cubicBezTo>
                    <a:pt x="234749" y="20517"/>
                    <a:pt x="233975" y="32644"/>
                    <a:pt x="233201" y="45029"/>
                  </a:cubicBezTo>
                  <a:cubicBezTo>
                    <a:pt x="232685" y="45803"/>
                    <a:pt x="232169" y="46577"/>
                    <a:pt x="231653" y="47351"/>
                  </a:cubicBezTo>
                  <a:cubicBezTo>
                    <a:pt x="231137" y="47351"/>
                    <a:pt x="230363" y="47093"/>
                    <a:pt x="229847" y="47093"/>
                  </a:cubicBezTo>
                  <a:lnTo>
                    <a:pt x="229847" y="47093"/>
                  </a:lnTo>
                  <a:cubicBezTo>
                    <a:pt x="229073" y="33676"/>
                    <a:pt x="228299" y="20259"/>
                    <a:pt x="227525" y="6584"/>
                  </a:cubicBezTo>
                  <a:cubicBezTo>
                    <a:pt x="227525" y="5294"/>
                    <a:pt x="227525" y="4004"/>
                    <a:pt x="227267" y="2714"/>
                  </a:cubicBezTo>
                  <a:cubicBezTo>
                    <a:pt x="215140" y="-382"/>
                    <a:pt x="203013" y="-382"/>
                    <a:pt x="190887" y="2714"/>
                  </a:cubicBezTo>
                  <a:cubicBezTo>
                    <a:pt x="190887" y="2714"/>
                    <a:pt x="190887" y="2714"/>
                    <a:pt x="190887" y="2714"/>
                  </a:cubicBezTo>
                  <a:cubicBezTo>
                    <a:pt x="190887" y="2714"/>
                    <a:pt x="190887" y="2714"/>
                    <a:pt x="190887" y="2714"/>
                  </a:cubicBezTo>
                  <a:cubicBezTo>
                    <a:pt x="190887" y="2714"/>
                    <a:pt x="190887" y="2714"/>
                    <a:pt x="190887" y="2714"/>
                  </a:cubicBezTo>
                  <a:cubicBezTo>
                    <a:pt x="190887" y="2714"/>
                    <a:pt x="190887" y="2714"/>
                    <a:pt x="190887" y="2714"/>
                  </a:cubicBezTo>
                  <a:lnTo>
                    <a:pt x="190887" y="2714"/>
                  </a:lnTo>
                  <a:cubicBezTo>
                    <a:pt x="190887" y="2714"/>
                    <a:pt x="190887" y="2714"/>
                    <a:pt x="190887" y="2714"/>
                  </a:cubicBezTo>
                  <a:cubicBezTo>
                    <a:pt x="190629" y="4778"/>
                    <a:pt x="190370" y="6842"/>
                    <a:pt x="190113" y="8906"/>
                  </a:cubicBezTo>
                  <a:cubicBezTo>
                    <a:pt x="188306" y="25935"/>
                    <a:pt x="188822" y="42965"/>
                    <a:pt x="188822" y="59994"/>
                  </a:cubicBezTo>
                  <a:cubicBezTo>
                    <a:pt x="186500" y="67734"/>
                    <a:pt x="188306" y="75991"/>
                    <a:pt x="187016" y="83731"/>
                  </a:cubicBezTo>
                  <a:cubicBezTo>
                    <a:pt x="186500" y="83731"/>
                    <a:pt x="185984" y="83731"/>
                    <a:pt x="185468" y="83731"/>
                  </a:cubicBezTo>
                  <a:cubicBezTo>
                    <a:pt x="184178" y="74701"/>
                    <a:pt x="185984" y="65154"/>
                    <a:pt x="183662" y="56123"/>
                  </a:cubicBezTo>
                  <a:cubicBezTo>
                    <a:pt x="183662" y="56123"/>
                    <a:pt x="183662" y="56123"/>
                    <a:pt x="183662" y="56123"/>
                  </a:cubicBezTo>
                  <a:cubicBezTo>
                    <a:pt x="183404" y="39868"/>
                    <a:pt x="182888" y="23355"/>
                    <a:pt x="182630" y="7100"/>
                  </a:cubicBezTo>
                  <a:cubicBezTo>
                    <a:pt x="182630" y="1940"/>
                    <a:pt x="180566" y="650"/>
                    <a:pt x="175663" y="908"/>
                  </a:cubicBezTo>
                  <a:cubicBezTo>
                    <a:pt x="164311" y="1166"/>
                    <a:pt x="153216" y="1424"/>
                    <a:pt x="141863" y="908"/>
                  </a:cubicBezTo>
                  <a:cubicBezTo>
                    <a:pt x="135671" y="650"/>
                    <a:pt x="134639" y="2972"/>
                    <a:pt x="134381" y="8648"/>
                  </a:cubicBezTo>
                  <a:cubicBezTo>
                    <a:pt x="134123" y="26709"/>
                    <a:pt x="133349" y="44513"/>
                    <a:pt x="132833" y="62574"/>
                  </a:cubicBezTo>
                  <a:cubicBezTo>
                    <a:pt x="130510" y="68766"/>
                    <a:pt x="131801" y="75475"/>
                    <a:pt x="131285" y="81925"/>
                  </a:cubicBezTo>
                  <a:cubicBezTo>
                    <a:pt x="127672" y="80119"/>
                    <a:pt x="129479" y="77023"/>
                    <a:pt x="129479" y="74443"/>
                  </a:cubicBezTo>
                  <a:cubicBezTo>
                    <a:pt x="128704" y="61542"/>
                    <a:pt x="128188" y="48641"/>
                    <a:pt x="127414" y="35740"/>
                  </a:cubicBezTo>
                  <a:cubicBezTo>
                    <a:pt x="127414" y="25935"/>
                    <a:pt x="127156" y="16131"/>
                    <a:pt x="127156" y="6326"/>
                  </a:cubicBezTo>
                  <a:cubicBezTo>
                    <a:pt x="127156" y="4004"/>
                    <a:pt x="127156" y="1166"/>
                    <a:pt x="124318" y="1424"/>
                  </a:cubicBezTo>
                  <a:cubicBezTo>
                    <a:pt x="111933" y="2198"/>
                    <a:pt x="99548" y="-1156"/>
                    <a:pt x="87164" y="3230"/>
                  </a:cubicBezTo>
                  <a:cubicBezTo>
                    <a:pt x="87164" y="4520"/>
                    <a:pt x="86906" y="5810"/>
                    <a:pt x="86906" y="7100"/>
                  </a:cubicBezTo>
                  <a:cubicBezTo>
                    <a:pt x="86906" y="8132"/>
                    <a:pt x="86906" y="9422"/>
                    <a:pt x="86648" y="10454"/>
                  </a:cubicBezTo>
                  <a:lnTo>
                    <a:pt x="86648" y="10454"/>
                  </a:lnTo>
                  <a:cubicBezTo>
                    <a:pt x="84326" y="18711"/>
                    <a:pt x="85616" y="27484"/>
                    <a:pt x="84583" y="35998"/>
                  </a:cubicBezTo>
                  <a:cubicBezTo>
                    <a:pt x="81229" y="43481"/>
                    <a:pt x="84583" y="51737"/>
                    <a:pt x="81229" y="58962"/>
                  </a:cubicBezTo>
                  <a:lnTo>
                    <a:pt x="81229" y="58962"/>
                  </a:lnTo>
                  <a:cubicBezTo>
                    <a:pt x="80455" y="48125"/>
                    <a:pt x="79681" y="37288"/>
                    <a:pt x="78907" y="26451"/>
                  </a:cubicBezTo>
                  <a:cubicBezTo>
                    <a:pt x="78907" y="19743"/>
                    <a:pt x="78649" y="13035"/>
                    <a:pt x="78649" y="6326"/>
                  </a:cubicBezTo>
                  <a:cubicBezTo>
                    <a:pt x="78649" y="4004"/>
                    <a:pt x="78649" y="1166"/>
                    <a:pt x="75553" y="1424"/>
                  </a:cubicBezTo>
                  <a:cubicBezTo>
                    <a:pt x="63426" y="2198"/>
                    <a:pt x="51041" y="-640"/>
                    <a:pt x="38914" y="2456"/>
                  </a:cubicBezTo>
                  <a:cubicBezTo>
                    <a:pt x="38140" y="2198"/>
                    <a:pt x="37366" y="2456"/>
                    <a:pt x="36592" y="3230"/>
                  </a:cubicBezTo>
                  <a:cubicBezTo>
                    <a:pt x="36076" y="3746"/>
                    <a:pt x="35818" y="4004"/>
                    <a:pt x="36334" y="4778"/>
                  </a:cubicBezTo>
                  <a:cubicBezTo>
                    <a:pt x="34270" y="11486"/>
                    <a:pt x="34270" y="18711"/>
                    <a:pt x="34270" y="25677"/>
                  </a:cubicBezTo>
                  <a:cubicBezTo>
                    <a:pt x="34012" y="26193"/>
                    <a:pt x="34012" y="26451"/>
                    <a:pt x="34012" y="26709"/>
                  </a:cubicBezTo>
                  <a:cubicBezTo>
                    <a:pt x="32980" y="29548"/>
                    <a:pt x="31948" y="32386"/>
                    <a:pt x="31174" y="35224"/>
                  </a:cubicBezTo>
                  <a:lnTo>
                    <a:pt x="31174" y="35224"/>
                  </a:lnTo>
                  <a:cubicBezTo>
                    <a:pt x="30916" y="33676"/>
                    <a:pt x="30916" y="31870"/>
                    <a:pt x="30658" y="30322"/>
                  </a:cubicBezTo>
                  <a:cubicBezTo>
                    <a:pt x="30916" y="25419"/>
                    <a:pt x="31174" y="20775"/>
                    <a:pt x="29110" y="16131"/>
                  </a:cubicBezTo>
                  <a:cubicBezTo>
                    <a:pt x="28852" y="13809"/>
                    <a:pt x="28852" y="11486"/>
                    <a:pt x="28594" y="9164"/>
                  </a:cubicBezTo>
                  <a:cubicBezTo>
                    <a:pt x="29626" y="3488"/>
                    <a:pt x="27820" y="650"/>
                    <a:pt x="21627" y="1424"/>
                  </a:cubicBezTo>
                  <a:cubicBezTo>
                    <a:pt x="17757" y="1940"/>
                    <a:pt x="13887" y="1424"/>
                    <a:pt x="10017" y="1424"/>
                  </a:cubicBezTo>
                  <a:cubicBezTo>
                    <a:pt x="-1336" y="1424"/>
                    <a:pt x="-1336" y="1424"/>
                    <a:pt x="1760" y="13293"/>
                  </a:cubicBezTo>
                  <a:cubicBezTo>
                    <a:pt x="2018" y="13035"/>
                    <a:pt x="2276" y="13035"/>
                    <a:pt x="2534" y="12777"/>
                  </a:cubicBezTo>
                  <a:cubicBezTo>
                    <a:pt x="2534" y="12777"/>
                    <a:pt x="2534" y="13035"/>
                    <a:pt x="2534" y="13035"/>
                  </a:cubicBezTo>
                  <a:cubicBezTo>
                    <a:pt x="2534" y="13035"/>
                    <a:pt x="2534" y="13035"/>
                    <a:pt x="2534" y="13035"/>
                  </a:cubicBezTo>
                  <a:cubicBezTo>
                    <a:pt x="2534" y="13035"/>
                    <a:pt x="1760" y="13293"/>
                    <a:pt x="1760" y="13293"/>
                  </a:cubicBezTo>
                  <a:cubicBezTo>
                    <a:pt x="2276" y="22323"/>
                    <a:pt x="3308" y="31612"/>
                    <a:pt x="5630" y="40384"/>
                  </a:cubicBezTo>
                  <a:lnTo>
                    <a:pt x="6404" y="39868"/>
                  </a:lnTo>
                  <a:cubicBezTo>
                    <a:pt x="6404" y="39868"/>
                    <a:pt x="6404" y="39868"/>
                    <a:pt x="6404" y="39868"/>
                  </a:cubicBezTo>
                  <a:cubicBezTo>
                    <a:pt x="6146" y="39868"/>
                    <a:pt x="5888" y="40126"/>
                    <a:pt x="5630" y="40126"/>
                  </a:cubicBezTo>
                  <a:cubicBezTo>
                    <a:pt x="6146" y="48641"/>
                    <a:pt x="6920" y="57414"/>
                    <a:pt x="8984" y="65670"/>
                  </a:cubicBezTo>
                  <a:cubicBezTo>
                    <a:pt x="8984" y="66444"/>
                    <a:pt x="9242" y="66960"/>
                    <a:pt x="9501" y="67734"/>
                  </a:cubicBezTo>
                  <a:cubicBezTo>
                    <a:pt x="9759" y="71346"/>
                    <a:pt x="9759" y="74959"/>
                    <a:pt x="10017" y="78313"/>
                  </a:cubicBezTo>
                  <a:cubicBezTo>
                    <a:pt x="10791" y="82699"/>
                    <a:pt x="11565" y="86828"/>
                    <a:pt x="12597" y="91214"/>
                  </a:cubicBezTo>
                  <a:cubicBezTo>
                    <a:pt x="12597" y="92762"/>
                    <a:pt x="12855" y="94310"/>
                    <a:pt x="13371" y="95858"/>
                  </a:cubicBezTo>
                  <a:cubicBezTo>
                    <a:pt x="13371" y="100244"/>
                    <a:pt x="13113" y="104631"/>
                    <a:pt x="14919" y="108759"/>
                  </a:cubicBezTo>
                  <a:cubicBezTo>
                    <a:pt x="14919" y="109017"/>
                    <a:pt x="15177" y="109275"/>
                    <a:pt x="15177" y="109533"/>
                  </a:cubicBezTo>
                  <a:cubicBezTo>
                    <a:pt x="15177" y="110565"/>
                    <a:pt x="15435" y="111855"/>
                    <a:pt x="15435" y="112887"/>
                  </a:cubicBezTo>
                  <a:cubicBezTo>
                    <a:pt x="15177" y="116499"/>
                    <a:pt x="14919" y="120112"/>
                    <a:pt x="16983" y="123208"/>
                  </a:cubicBezTo>
                  <a:cubicBezTo>
                    <a:pt x="16983" y="123208"/>
                    <a:pt x="16983" y="123208"/>
                    <a:pt x="16983" y="123208"/>
                  </a:cubicBezTo>
                  <a:cubicBezTo>
                    <a:pt x="16725" y="129400"/>
                    <a:pt x="17241" y="135593"/>
                    <a:pt x="19305" y="141785"/>
                  </a:cubicBezTo>
                  <a:cubicBezTo>
                    <a:pt x="19047" y="145139"/>
                    <a:pt x="19047" y="148494"/>
                    <a:pt x="20853" y="151590"/>
                  </a:cubicBezTo>
                  <a:cubicBezTo>
                    <a:pt x="21111" y="160878"/>
                    <a:pt x="22401" y="170167"/>
                    <a:pt x="24723" y="179198"/>
                  </a:cubicBezTo>
                  <a:cubicBezTo>
                    <a:pt x="24723" y="179198"/>
                    <a:pt x="24723" y="179198"/>
                    <a:pt x="24723" y="179198"/>
                  </a:cubicBezTo>
                  <a:cubicBezTo>
                    <a:pt x="24982" y="180746"/>
                    <a:pt x="24982" y="182552"/>
                    <a:pt x="25240" y="184100"/>
                  </a:cubicBezTo>
                  <a:cubicBezTo>
                    <a:pt x="24982" y="187970"/>
                    <a:pt x="25756" y="191840"/>
                    <a:pt x="27046" y="195711"/>
                  </a:cubicBezTo>
                  <a:cubicBezTo>
                    <a:pt x="27046" y="196485"/>
                    <a:pt x="27046" y="197001"/>
                    <a:pt x="27304" y="197775"/>
                  </a:cubicBezTo>
                  <a:cubicBezTo>
                    <a:pt x="27046" y="201129"/>
                    <a:pt x="27046" y="204741"/>
                    <a:pt x="28852" y="207838"/>
                  </a:cubicBezTo>
                  <a:cubicBezTo>
                    <a:pt x="28852" y="207838"/>
                    <a:pt x="28852" y="207838"/>
                    <a:pt x="28852" y="207838"/>
                  </a:cubicBezTo>
                  <a:cubicBezTo>
                    <a:pt x="28336" y="208354"/>
                    <a:pt x="28594" y="208870"/>
                    <a:pt x="29110" y="209386"/>
                  </a:cubicBezTo>
                  <a:cubicBezTo>
                    <a:pt x="28852" y="214030"/>
                    <a:pt x="29110" y="218674"/>
                    <a:pt x="30916" y="222803"/>
                  </a:cubicBezTo>
                  <a:cubicBezTo>
                    <a:pt x="32464" y="245508"/>
                    <a:pt x="36334" y="267956"/>
                    <a:pt x="40204" y="290403"/>
                  </a:cubicBezTo>
                  <a:cubicBezTo>
                    <a:pt x="40204" y="295305"/>
                    <a:pt x="39947" y="299950"/>
                    <a:pt x="42269" y="304594"/>
                  </a:cubicBezTo>
                  <a:cubicBezTo>
                    <a:pt x="42269" y="304594"/>
                    <a:pt x="42269" y="304594"/>
                    <a:pt x="42269" y="304594"/>
                  </a:cubicBezTo>
                  <a:cubicBezTo>
                    <a:pt x="41753" y="305110"/>
                    <a:pt x="41753" y="305368"/>
                    <a:pt x="42269" y="305884"/>
                  </a:cubicBezTo>
                  <a:cubicBezTo>
                    <a:pt x="43817" y="307174"/>
                    <a:pt x="45107" y="306916"/>
                    <a:pt x="46655" y="306142"/>
                  </a:cubicBezTo>
                  <a:cubicBezTo>
                    <a:pt x="48977" y="307432"/>
                    <a:pt x="51299" y="306916"/>
                    <a:pt x="53621" y="306916"/>
                  </a:cubicBezTo>
                  <a:cubicBezTo>
                    <a:pt x="121996" y="306916"/>
                    <a:pt x="190113" y="306916"/>
                    <a:pt x="258487" y="306916"/>
                  </a:cubicBezTo>
                  <a:cubicBezTo>
                    <a:pt x="261067" y="306916"/>
                    <a:pt x="263647" y="307432"/>
                    <a:pt x="265969" y="305884"/>
                  </a:cubicBezTo>
                  <a:cubicBezTo>
                    <a:pt x="267776" y="299692"/>
                    <a:pt x="268550" y="293241"/>
                    <a:pt x="268550" y="286791"/>
                  </a:cubicBezTo>
                  <a:cubicBezTo>
                    <a:pt x="271904" y="267698"/>
                    <a:pt x="274484" y="248604"/>
                    <a:pt x="276032" y="229253"/>
                  </a:cubicBezTo>
                  <a:lnTo>
                    <a:pt x="276032" y="229253"/>
                  </a:lnTo>
                  <a:cubicBezTo>
                    <a:pt x="276290" y="228737"/>
                    <a:pt x="276806" y="228221"/>
                    <a:pt x="276806" y="227447"/>
                  </a:cubicBezTo>
                  <a:cubicBezTo>
                    <a:pt x="282225" y="186680"/>
                    <a:pt x="287643" y="146171"/>
                    <a:pt x="292803" y="105405"/>
                  </a:cubicBezTo>
                  <a:cubicBezTo>
                    <a:pt x="293061" y="103083"/>
                    <a:pt x="294609" y="100244"/>
                    <a:pt x="291255" y="98438"/>
                  </a:cubicBezTo>
                  <a:cubicBezTo>
                    <a:pt x="291255" y="97922"/>
                    <a:pt x="291255" y="97148"/>
                    <a:pt x="291255" y="96632"/>
                  </a:cubicBezTo>
                  <a:cubicBezTo>
                    <a:pt x="296158" y="94310"/>
                    <a:pt x="294351" y="89666"/>
                    <a:pt x="294867" y="85795"/>
                  </a:cubicBezTo>
                  <a:cubicBezTo>
                    <a:pt x="295900" y="83989"/>
                    <a:pt x="294609" y="83473"/>
                    <a:pt x="293319" y="82957"/>
                  </a:cubicBezTo>
                  <a:cubicBezTo>
                    <a:pt x="298222" y="80635"/>
                    <a:pt x="296416" y="76249"/>
                    <a:pt x="296674" y="72379"/>
                  </a:cubicBezTo>
                  <a:cubicBezTo>
                    <a:pt x="296674" y="71604"/>
                    <a:pt x="296674" y="71088"/>
                    <a:pt x="296932" y="70314"/>
                  </a:cubicBezTo>
                  <a:cubicBezTo>
                    <a:pt x="298222" y="65928"/>
                    <a:pt x="298996" y="61542"/>
                    <a:pt x="298738" y="56898"/>
                  </a:cubicBezTo>
                  <a:cubicBezTo>
                    <a:pt x="299770" y="55091"/>
                    <a:pt x="298222" y="54575"/>
                    <a:pt x="297190" y="53801"/>
                  </a:cubicBezTo>
                  <a:cubicBezTo>
                    <a:pt x="297190" y="53801"/>
                    <a:pt x="297190" y="53801"/>
                    <a:pt x="297190" y="53801"/>
                  </a:cubicBezTo>
                  <a:cubicBezTo>
                    <a:pt x="303382" y="46061"/>
                    <a:pt x="301060" y="36514"/>
                    <a:pt x="302608" y="28000"/>
                  </a:cubicBezTo>
                  <a:cubicBezTo>
                    <a:pt x="302350" y="28516"/>
                    <a:pt x="302092" y="29032"/>
                    <a:pt x="301834" y="29806"/>
                  </a:cubicBezTo>
                  <a:cubicBezTo>
                    <a:pt x="301834" y="29032"/>
                    <a:pt x="302092" y="28516"/>
                    <a:pt x="302608" y="28000"/>
                  </a:cubicBezTo>
                  <a:cubicBezTo>
                    <a:pt x="302608" y="26968"/>
                    <a:pt x="302866" y="25677"/>
                    <a:pt x="302866" y="24645"/>
                  </a:cubicBezTo>
                  <a:cubicBezTo>
                    <a:pt x="304672" y="20775"/>
                    <a:pt x="304672" y="16647"/>
                    <a:pt x="304672" y="12777"/>
                  </a:cubicBezTo>
                  <a:cubicBezTo>
                    <a:pt x="304672" y="12003"/>
                    <a:pt x="304672" y="11486"/>
                    <a:pt x="304930" y="10712"/>
                  </a:cubicBezTo>
                  <a:cubicBezTo>
                    <a:pt x="305446" y="7100"/>
                    <a:pt x="309316" y="1424"/>
                    <a:pt x="304156" y="1166"/>
                  </a:cubicBezTo>
                  <a:close/>
                  <a:moveTo>
                    <a:pt x="81487" y="67218"/>
                  </a:moveTo>
                  <a:cubicBezTo>
                    <a:pt x="81487" y="67218"/>
                    <a:pt x="81487" y="67218"/>
                    <a:pt x="81487" y="67218"/>
                  </a:cubicBezTo>
                  <a:cubicBezTo>
                    <a:pt x="81487" y="67218"/>
                    <a:pt x="81487" y="67476"/>
                    <a:pt x="81487" y="67218"/>
                  </a:cubicBezTo>
                  <a:cubicBezTo>
                    <a:pt x="81487" y="67476"/>
                    <a:pt x="81487" y="67218"/>
                    <a:pt x="81487" y="67218"/>
                  </a:cubicBezTo>
                  <a:close/>
                  <a:moveTo>
                    <a:pt x="191145" y="35482"/>
                  </a:moveTo>
                  <a:cubicBezTo>
                    <a:pt x="191145" y="35482"/>
                    <a:pt x="191145" y="35482"/>
                    <a:pt x="191145" y="35482"/>
                  </a:cubicBezTo>
                  <a:cubicBezTo>
                    <a:pt x="191145" y="35482"/>
                    <a:pt x="191145" y="35482"/>
                    <a:pt x="191145" y="35482"/>
                  </a:cubicBezTo>
                  <a:cubicBezTo>
                    <a:pt x="191145" y="35482"/>
                    <a:pt x="191145" y="35482"/>
                    <a:pt x="191145" y="35482"/>
                  </a:cubicBezTo>
                  <a:close/>
                  <a:moveTo>
                    <a:pt x="189596" y="71604"/>
                  </a:moveTo>
                  <a:cubicBezTo>
                    <a:pt x="189596" y="71604"/>
                    <a:pt x="189596" y="71604"/>
                    <a:pt x="189596" y="71604"/>
                  </a:cubicBezTo>
                  <a:cubicBezTo>
                    <a:pt x="189596" y="71604"/>
                    <a:pt x="189596" y="71604"/>
                    <a:pt x="189596" y="71604"/>
                  </a:cubicBezTo>
                  <a:cubicBezTo>
                    <a:pt x="189596" y="71604"/>
                    <a:pt x="189596" y="71604"/>
                    <a:pt x="189596" y="71604"/>
                  </a:cubicBezTo>
                  <a:close/>
                  <a:moveTo>
                    <a:pt x="179018" y="55091"/>
                  </a:moveTo>
                  <a:cubicBezTo>
                    <a:pt x="179018" y="54833"/>
                    <a:pt x="179018" y="54575"/>
                    <a:pt x="179018" y="54317"/>
                  </a:cubicBezTo>
                  <a:cubicBezTo>
                    <a:pt x="179018" y="54317"/>
                    <a:pt x="179018" y="54317"/>
                    <a:pt x="179018" y="54317"/>
                  </a:cubicBezTo>
                  <a:cubicBezTo>
                    <a:pt x="179018" y="54833"/>
                    <a:pt x="179018" y="54833"/>
                    <a:pt x="179018" y="55091"/>
                  </a:cubicBezTo>
                  <a:close/>
                  <a:moveTo>
                    <a:pt x="269840" y="243444"/>
                  </a:moveTo>
                  <a:cubicBezTo>
                    <a:pt x="269840" y="243444"/>
                    <a:pt x="269840" y="243444"/>
                    <a:pt x="269840" y="243444"/>
                  </a:cubicBezTo>
                  <a:cubicBezTo>
                    <a:pt x="269840" y="243444"/>
                    <a:pt x="269840" y="243444"/>
                    <a:pt x="269840" y="243444"/>
                  </a:cubicBezTo>
                  <a:cubicBezTo>
                    <a:pt x="269840" y="243444"/>
                    <a:pt x="269840" y="243444"/>
                    <a:pt x="269840" y="243444"/>
                  </a:cubicBezTo>
                  <a:close/>
                  <a:moveTo>
                    <a:pt x="189596" y="70314"/>
                  </a:moveTo>
                  <a:cubicBezTo>
                    <a:pt x="189596" y="70314"/>
                    <a:pt x="189596" y="70314"/>
                    <a:pt x="189596" y="70314"/>
                  </a:cubicBezTo>
                  <a:cubicBezTo>
                    <a:pt x="189596" y="70314"/>
                    <a:pt x="189596" y="70314"/>
                    <a:pt x="189596" y="70314"/>
                  </a:cubicBezTo>
                  <a:cubicBezTo>
                    <a:pt x="189596" y="70314"/>
                    <a:pt x="189596" y="70314"/>
                    <a:pt x="189596" y="70314"/>
                  </a:cubicBezTo>
                  <a:close/>
                  <a:moveTo>
                    <a:pt x="133349" y="87086"/>
                  </a:moveTo>
                  <a:cubicBezTo>
                    <a:pt x="133349" y="87086"/>
                    <a:pt x="133349" y="87344"/>
                    <a:pt x="133349" y="87086"/>
                  </a:cubicBezTo>
                  <a:cubicBezTo>
                    <a:pt x="133091" y="87344"/>
                    <a:pt x="133091" y="87344"/>
                    <a:pt x="133349" y="87086"/>
                  </a:cubicBezTo>
                  <a:cubicBezTo>
                    <a:pt x="133349" y="87086"/>
                    <a:pt x="133349" y="87086"/>
                    <a:pt x="133349" y="87086"/>
                  </a:cubicBezTo>
                  <a:close/>
                  <a:moveTo>
                    <a:pt x="271646" y="247314"/>
                  </a:moveTo>
                  <a:cubicBezTo>
                    <a:pt x="271646" y="247314"/>
                    <a:pt x="271646" y="247314"/>
                    <a:pt x="271646" y="247314"/>
                  </a:cubicBezTo>
                  <a:cubicBezTo>
                    <a:pt x="271646" y="247314"/>
                    <a:pt x="271646" y="247314"/>
                    <a:pt x="271646" y="247314"/>
                  </a:cubicBezTo>
                  <a:cubicBezTo>
                    <a:pt x="271646" y="247314"/>
                    <a:pt x="271646" y="247314"/>
                    <a:pt x="271646" y="24731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25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2277540-3669-4F09-A589-C05F4050C9FC}"/>
              </a:ext>
            </a:extLst>
          </p:cNvPr>
          <p:cNvGrpSpPr/>
          <p:nvPr/>
        </p:nvGrpSpPr>
        <p:grpSpPr>
          <a:xfrm>
            <a:off x="879230" y="4466078"/>
            <a:ext cx="2472004" cy="1474862"/>
            <a:chOff x="803640" y="3362835"/>
            <a:chExt cx="2059657" cy="147486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3E73C1-C48D-4BF9-A6EB-3048F44696D1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0F157F6-1C10-4B90-950E-9A87F10CE95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47B3EC0-9F20-467D-A48A-546A60E4D1F2}"/>
              </a:ext>
            </a:extLst>
          </p:cNvPr>
          <p:cNvGrpSpPr/>
          <p:nvPr/>
        </p:nvGrpSpPr>
        <p:grpSpPr>
          <a:xfrm>
            <a:off x="3536127" y="4466078"/>
            <a:ext cx="2472004" cy="1474862"/>
            <a:chOff x="803640" y="3362835"/>
            <a:chExt cx="2059657" cy="14748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AD5296C-E47B-4413-B9EC-7F0CB5E4917B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4967523-4472-42D4-AB4F-A55743F2FA0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08F0518-9CED-4C4D-A98E-B9BA8C25D9D2}"/>
              </a:ext>
            </a:extLst>
          </p:cNvPr>
          <p:cNvGrpSpPr/>
          <p:nvPr/>
        </p:nvGrpSpPr>
        <p:grpSpPr>
          <a:xfrm>
            <a:off x="6193024" y="4466078"/>
            <a:ext cx="2472004" cy="1474862"/>
            <a:chOff x="803640" y="3362835"/>
            <a:chExt cx="2059657" cy="147486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838E6F7-1292-450B-B914-8E15FC02B81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4B0C743-A383-4D10-A496-245EC59BF0C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527D477-F963-404D-B8A0-3BC5E9487C62}"/>
              </a:ext>
            </a:extLst>
          </p:cNvPr>
          <p:cNvGrpSpPr/>
          <p:nvPr/>
        </p:nvGrpSpPr>
        <p:grpSpPr>
          <a:xfrm>
            <a:off x="8849921" y="4466078"/>
            <a:ext cx="2472004" cy="1474862"/>
            <a:chOff x="803640" y="3362835"/>
            <a:chExt cx="2059657" cy="147486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9EFCCCF-1844-41B3-BE4F-E94A8CF692B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1F4CFC0-914E-4076-A375-F64B9B3CC2A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11369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69</cp:revision>
  <dcterms:created xsi:type="dcterms:W3CDTF">2018-02-18T19:39:47Z</dcterms:created>
  <dcterms:modified xsi:type="dcterms:W3CDTF">2021-04-14T07:54:57Z</dcterms:modified>
</cp:coreProperties>
</file>