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77813C7D-C7A3-4E5E-8627-E7777886535C}"/>
              </a:ext>
            </a:extLst>
          </p:cNvPr>
          <p:cNvGrpSpPr/>
          <p:nvPr/>
        </p:nvGrpSpPr>
        <p:grpSpPr>
          <a:xfrm>
            <a:off x="1760840" y="2871678"/>
            <a:ext cx="2270986" cy="2270978"/>
            <a:chOff x="10007603" y="2705880"/>
            <a:chExt cx="1441774" cy="1441774"/>
          </a:xfrm>
        </p:grpSpPr>
        <p:sp>
          <p:nvSpPr>
            <p:cNvPr id="282" name="Oval 281">
              <a:extLst>
                <a:ext uri="{FF2B5EF4-FFF2-40B4-BE49-F238E27FC236}">
                  <a16:creationId xmlns:a16="http://schemas.microsoft.com/office/drawing/2014/main" id="{12E0ED8F-B5D9-4163-B60F-C1D4FC7BCC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007603" y="2705880"/>
              <a:ext cx="1441774" cy="1441774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676A6CEA-70CA-4E40-A8DA-4F6E77D440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199840" y="2898117"/>
              <a:ext cx="1057300" cy="1057301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>
              <a:extLst>
                <a:ext uri="{FF2B5EF4-FFF2-40B4-BE49-F238E27FC236}">
                  <a16:creationId xmlns:a16="http://schemas.microsoft.com/office/drawing/2014/main" id="{ADD6F6C5-3CCD-4E41-8E78-51D014AA3D1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077" y="3090353"/>
              <a:ext cx="672828" cy="672828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>
              <a:extLst>
                <a:ext uri="{FF2B5EF4-FFF2-40B4-BE49-F238E27FC236}">
                  <a16:creationId xmlns:a16="http://schemas.microsoft.com/office/drawing/2014/main" id="{CB7B3E5E-CC4A-4583-867C-19753E0CE1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584313" y="3282590"/>
              <a:ext cx="288355" cy="288355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6" name="Arc 31">
            <a:extLst>
              <a:ext uri="{FF2B5EF4-FFF2-40B4-BE49-F238E27FC236}">
                <a16:creationId xmlns:a16="http://schemas.microsoft.com/office/drawing/2014/main" id="{6B6014BC-7759-409A-8770-13CC71FCE95B}"/>
              </a:ext>
            </a:extLst>
          </p:cNvPr>
          <p:cNvSpPr>
            <a:spLocks/>
          </p:cNvSpPr>
          <p:nvPr/>
        </p:nvSpPr>
        <p:spPr bwMode="auto">
          <a:xfrm rot="16200000">
            <a:off x="1398104" y="2515584"/>
            <a:ext cx="1321324" cy="1318751"/>
          </a:xfrm>
          <a:custGeom>
            <a:avLst/>
            <a:gdLst>
              <a:gd name="T0" fmla="*/ 693238 w 19905"/>
              <a:gd name="T1" fmla="*/ 0 h 19873"/>
              <a:gd name="T2" fmla="*/ 1630691 w 19905"/>
              <a:gd name="T3" fmla="*/ 940395 h 19873"/>
              <a:gd name="T4" fmla="*/ 0 w 19905"/>
              <a:gd name="T5" fmla="*/ 1627065 h 19873"/>
              <a:gd name="T6" fmla="*/ 0 60000 65536"/>
              <a:gd name="T7" fmla="*/ 0 60000 65536"/>
              <a:gd name="T8" fmla="*/ 0 60000 65536"/>
              <a:gd name="T9" fmla="*/ 0 w 19905"/>
              <a:gd name="T10" fmla="*/ 0 h 19873"/>
              <a:gd name="T11" fmla="*/ 19905 w 19905"/>
              <a:gd name="T12" fmla="*/ 19873 h 198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905" h="19873" fill="none" extrusionOk="0">
                <a:moveTo>
                  <a:pt x="8462" y="-1"/>
                </a:moveTo>
                <a:cubicBezTo>
                  <a:pt x="13623" y="2197"/>
                  <a:pt x="17727" y="6316"/>
                  <a:pt x="19905" y="11485"/>
                </a:cubicBezTo>
              </a:path>
              <a:path w="19905" h="19873" stroke="0" extrusionOk="0">
                <a:moveTo>
                  <a:pt x="8462" y="-1"/>
                </a:moveTo>
                <a:cubicBezTo>
                  <a:pt x="13623" y="2197"/>
                  <a:pt x="17727" y="6316"/>
                  <a:pt x="19905" y="11485"/>
                </a:cubicBezTo>
                <a:lnTo>
                  <a:pt x="0" y="19873"/>
                </a:lnTo>
                <a:close/>
              </a:path>
            </a:pathLst>
          </a:custGeom>
          <a:noFill/>
          <a:ln w="63500" cap="sq">
            <a:solidFill>
              <a:schemeClr val="accent1"/>
            </a:solidFill>
            <a:prstDash val="solid"/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ko-KR" altLang="en-US" sz="1600"/>
          </a:p>
        </p:txBody>
      </p:sp>
      <p:sp>
        <p:nvSpPr>
          <p:cNvPr id="287" name="Arc 31">
            <a:extLst>
              <a:ext uri="{FF2B5EF4-FFF2-40B4-BE49-F238E27FC236}">
                <a16:creationId xmlns:a16="http://schemas.microsoft.com/office/drawing/2014/main" id="{3BCA2253-A29A-43C0-AF13-D207800C4F42}"/>
              </a:ext>
            </a:extLst>
          </p:cNvPr>
          <p:cNvSpPr>
            <a:spLocks/>
          </p:cNvSpPr>
          <p:nvPr/>
        </p:nvSpPr>
        <p:spPr bwMode="auto">
          <a:xfrm rot="5400000">
            <a:off x="3022635" y="4140116"/>
            <a:ext cx="1321324" cy="1318751"/>
          </a:xfrm>
          <a:custGeom>
            <a:avLst/>
            <a:gdLst>
              <a:gd name="T0" fmla="*/ 693238 w 19905"/>
              <a:gd name="T1" fmla="*/ 0 h 19873"/>
              <a:gd name="T2" fmla="*/ 1630691 w 19905"/>
              <a:gd name="T3" fmla="*/ 940395 h 19873"/>
              <a:gd name="T4" fmla="*/ 0 w 19905"/>
              <a:gd name="T5" fmla="*/ 1627065 h 19873"/>
              <a:gd name="T6" fmla="*/ 0 60000 65536"/>
              <a:gd name="T7" fmla="*/ 0 60000 65536"/>
              <a:gd name="T8" fmla="*/ 0 60000 65536"/>
              <a:gd name="T9" fmla="*/ 0 w 19905"/>
              <a:gd name="T10" fmla="*/ 0 h 19873"/>
              <a:gd name="T11" fmla="*/ 19905 w 19905"/>
              <a:gd name="T12" fmla="*/ 19873 h 198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905" h="19873" fill="none" extrusionOk="0">
                <a:moveTo>
                  <a:pt x="8462" y="-1"/>
                </a:moveTo>
                <a:cubicBezTo>
                  <a:pt x="13623" y="2197"/>
                  <a:pt x="17727" y="6316"/>
                  <a:pt x="19905" y="11485"/>
                </a:cubicBezTo>
              </a:path>
              <a:path w="19905" h="19873" stroke="0" extrusionOk="0">
                <a:moveTo>
                  <a:pt x="8462" y="-1"/>
                </a:moveTo>
                <a:cubicBezTo>
                  <a:pt x="13623" y="2197"/>
                  <a:pt x="17727" y="6316"/>
                  <a:pt x="19905" y="11485"/>
                </a:cubicBezTo>
                <a:lnTo>
                  <a:pt x="0" y="19873"/>
                </a:lnTo>
                <a:close/>
              </a:path>
            </a:pathLst>
          </a:custGeom>
          <a:noFill/>
          <a:ln w="63500" cap="sq">
            <a:solidFill>
              <a:schemeClr val="accent3"/>
            </a:solidFill>
            <a:prstDash val="solid"/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ko-KR" altLang="en-US" sz="1600"/>
          </a:p>
        </p:txBody>
      </p:sp>
      <p:sp>
        <p:nvSpPr>
          <p:cNvPr id="288" name="Arc 31">
            <a:extLst>
              <a:ext uri="{FF2B5EF4-FFF2-40B4-BE49-F238E27FC236}">
                <a16:creationId xmlns:a16="http://schemas.microsoft.com/office/drawing/2014/main" id="{9C0E3E9A-409D-4BAA-A8B6-8769BE385C96}"/>
              </a:ext>
            </a:extLst>
          </p:cNvPr>
          <p:cNvSpPr>
            <a:spLocks/>
          </p:cNvSpPr>
          <p:nvPr/>
        </p:nvSpPr>
        <p:spPr bwMode="auto">
          <a:xfrm>
            <a:off x="3051917" y="2551274"/>
            <a:ext cx="1321323" cy="1318751"/>
          </a:xfrm>
          <a:custGeom>
            <a:avLst/>
            <a:gdLst>
              <a:gd name="T0" fmla="*/ 693238 w 19905"/>
              <a:gd name="T1" fmla="*/ 0 h 19873"/>
              <a:gd name="T2" fmla="*/ 1630691 w 19905"/>
              <a:gd name="T3" fmla="*/ 940395 h 19873"/>
              <a:gd name="T4" fmla="*/ 0 w 19905"/>
              <a:gd name="T5" fmla="*/ 1627065 h 19873"/>
              <a:gd name="T6" fmla="*/ 0 60000 65536"/>
              <a:gd name="T7" fmla="*/ 0 60000 65536"/>
              <a:gd name="T8" fmla="*/ 0 60000 65536"/>
              <a:gd name="T9" fmla="*/ 0 w 19905"/>
              <a:gd name="T10" fmla="*/ 0 h 19873"/>
              <a:gd name="T11" fmla="*/ 19905 w 19905"/>
              <a:gd name="T12" fmla="*/ 19873 h 198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905" h="19873" fill="none" extrusionOk="0">
                <a:moveTo>
                  <a:pt x="8462" y="-1"/>
                </a:moveTo>
                <a:cubicBezTo>
                  <a:pt x="13623" y="2197"/>
                  <a:pt x="17727" y="6316"/>
                  <a:pt x="19905" y="11485"/>
                </a:cubicBezTo>
              </a:path>
              <a:path w="19905" h="19873" stroke="0" extrusionOk="0">
                <a:moveTo>
                  <a:pt x="8462" y="-1"/>
                </a:moveTo>
                <a:cubicBezTo>
                  <a:pt x="13623" y="2197"/>
                  <a:pt x="17727" y="6316"/>
                  <a:pt x="19905" y="11485"/>
                </a:cubicBezTo>
                <a:lnTo>
                  <a:pt x="0" y="19873"/>
                </a:lnTo>
                <a:close/>
              </a:path>
            </a:pathLst>
          </a:custGeom>
          <a:noFill/>
          <a:ln w="63500" cap="sq">
            <a:solidFill>
              <a:schemeClr val="accent4"/>
            </a:solidFill>
            <a:prstDash val="solid"/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ko-KR" altLang="en-US" sz="1600" dirty="0"/>
          </a:p>
        </p:txBody>
      </p:sp>
      <p:sp>
        <p:nvSpPr>
          <p:cNvPr id="289" name="Arc 31">
            <a:extLst>
              <a:ext uri="{FF2B5EF4-FFF2-40B4-BE49-F238E27FC236}">
                <a16:creationId xmlns:a16="http://schemas.microsoft.com/office/drawing/2014/main" id="{0A2A4781-5CF4-429F-A85E-5EDDB6CF9F25}"/>
              </a:ext>
            </a:extLst>
          </p:cNvPr>
          <p:cNvSpPr>
            <a:spLocks/>
          </p:cNvSpPr>
          <p:nvPr/>
        </p:nvSpPr>
        <p:spPr bwMode="auto">
          <a:xfrm rot="10800000">
            <a:off x="1427832" y="4129164"/>
            <a:ext cx="1321323" cy="1318751"/>
          </a:xfrm>
          <a:custGeom>
            <a:avLst/>
            <a:gdLst>
              <a:gd name="T0" fmla="*/ 693238 w 19905"/>
              <a:gd name="T1" fmla="*/ 0 h 19873"/>
              <a:gd name="T2" fmla="*/ 1630691 w 19905"/>
              <a:gd name="T3" fmla="*/ 940395 h 19873"/>
              <a:gd name="T4" fmla="*/ 0 w 19905"/>
              <a:gd name="T5" fmla="*/ 1627065 h 19873"/>
              <a:gd name="T6" fmla="*/ 0 60000 65536"/>
              <a:gd name="T7" fmla="*/ 0 60000 65536"/>
              <a:gd name="T8" fmla="*/ 0 60000 65536"/>
              <a:gd name="T9" fmla="*/ 0 w 19905"/>
              <a:gd name="T10" fmla="*/ 0 h 19873"/>
              <a:gd name="T11" fmla="*/ 19905 w 19905"/>
              <a:gd name="T12" fmla="*/ 19873 h 198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905" h="19873" fill="none" extrusionOk="0">
                <a:moveTo>
                  <a:pt x="8462" y="-1"/>
                </a:moveTo>
                <a:cubicBezTo>
                  <a:pt x="13623" y="2197"/>
                  <a:pt x="17727" y="6316"/>
                  <a:pt x="19905" y="11485"/>
                </a:cubicBezTo>
              </a:path>
              <a:path w="19905" h="19873" stroke="0" extrusionOk="0">
                <a:moveTo>
                  <a:pt x="8462" y="-1"/>
                </a:moveTo>
                <a:cubicBezTo>
                  <a:pt x="13623" y="2197"/>
                  <a:pt x="17727" y="6316"/>
                  <a:pt x="19905" y="11485"/>
                </a:cubicBezTo>
                <a:lnTo>
                  <a:pt x="0" y="19873"/>
                </a:lnTo>
                <a:close/>
              </a:path>
            </a:pathLst>
          </a:custGeom>
          <a:noFill/>
          <a:ln w="63500" cap="sq">
            <a:solidFill>
              <a:schemeClr val="accent2"/>
            </a:solidFill>
            <a:prstDash val="solid"/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ko-KR" altLang="en-US" sz="1600"/>
          </a:p>
        </p:txBody>
      </p:sp>
      <p:sp>
        <p:nvSpPr>
          <p:cNvPr id="290" name="Oval 289">
            <a:extLst>
              <a:ext uri="{FF2B5EF4-FFF2-40B4-BE49-F238E27FC236}">
                <a16:creationId xmlns:a16="http://schemas.microsoft.com/office/drawing/2014/main" id="{0CA7E1E3-D98F-4F76-945E-17459E267D31}"/>
              </a:ext>
            </a:extLst>
          </p:cNvPr>
          <p:cNvSpPr/>
          <p:nvPr/>
        </p:nvSpPr>
        <p:spPr>
          <a:xfrm>
            <a:off x="2409156" y="1854662"/>
            <a:ext cx="942449" cy="94244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91" name="Oval 290">
            <a:extLst>
              <a:ext uri="{FF2B5EF4-FFF2-40B4-BE49-F238E27FC236}">
                <a16:creationId xmlns:a16="http://schemas.microsoft.com/office/drawing/2014/main" id="{422A5C82-A7C1-48C2-8952-6EDDE7204E76}"/>
              </a:ext>
            </a:extLst>
          </p:cNvPr>
          <p:cNvSpPr/>
          <p:nvPr/>
        </p:nvSpPr>
        <p:spPr>
          <a:xfrm>
            <a:off x="2391347" y="5207008"/>
            <a:ext cx="942449" cy="942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92" name="Oval 291">
            <a:extLst>
              <a:ext uri="{FF2B5EF4-FFF2-40B4-BE49-F238E27FC236}">
                <a16:creationId xmlns:a16="http://schemas.microsoft.com/office/drawing/2014/main" id="{FBA8B376-E056-47D3-A2A9-690B7EA896AD}"/>
              </a:ext>
            </a:extLst>
          </p:cNvPr>
          <p:cNvSpPr/>
          <p:nvPr/>
        </p:nvSpPr>
        <p:spPr>
          <a:xfrm>
            <a:off x="4092100" y="3524064"/>
            <a:ext cx="942449" cy="94244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93" name="Oval 292">
            <a:extLst>
              <a:ext uri="{FF2B5EF4-FFF2-40B4-BE49-F238E27FC236}">
                <a16:creationId xmlns:a16="http://schemas.microsoft.com/office/drawing/2014/main" id="{2AFA2925-2FE5-4D60-8E4F-FC5ABBA97892}"/>
              </a:ext>
            </a:extLst>
          </p:cNvPr>
          <p:cNvSpPr/>
          <p:nvPr/>
        </p:nvSpPr>
        <p:spPr>
          <a:xfrm>
            <a:off x="755059" y="3524064"/>
            <a:ext cx="942449" cy="94244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654C5576-C282-452A-A508-06DEB9C89AFC}"/>
              </a:ext>
            </a:extLst>
          </p:cNvPr>
          <p:cNvGrpSpPr/>
          <p:nvPr/>
        </p:nvGrpSpPr>
        <p:grpSpPr>
          <a:xfrm rot="20570901">
            <a:off x="2615999" y="2547283"/>
            <a:ext cx="2229325" cy="1048894"/>
            <a:chOff x="1719925" y="2494673"/>
            <a:chExt cx="2413108" cy="1135358"/>
          </a:xfrm>
        </p:grpSpPr>
        <p:sp>
          <p:nvSpPr>
            <p:cNvPr id="295" name="Parallelogram 294">
              <a:extLst>
                <a:ext uri="{FF2B5EF4-FFF2-40B4-BE49-F238E27FC236}">
                  <a16:creationId xmlns:a16="http://schemas.microsoft.com/office/drawing/2014/main" id="{CC32EF7B-1ED1-45E8-9342-7F920BBCA2CA}"/>
                </a:ext>
              </a:extLst>
            </p:cNvPr>
            <p:cNvSpPr/>
            <p:nvPr/>
          </p:nvSpPr>
          <p:spPr>
            <a:xfrm rot="8894940">
              <a:off x="2982549" y="2494673"/>
              <a:ext cx="1054851" cy="208545"/>
            </a:xfrm>
            <a:prstGeom prst="parallelogram">
              <a:avLst>
                <a:gd name="adj" fmla="val 192227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296" name="Rectangle 34">
              <a:extLst>
                <a:ext uri="{FF2B5EF4-FFF2-40B4-BE49-F238E27FC236}">
                  <a16:creationId xmlns:a16="http://schemas.microsoft.com/office/drawing/2014/main" id="{BAF56685-7A57-4B4C-9376-C1A34113A733}"/>
                </a:ext>
              </a:extLst>
            </p:cNvPr>
            <p:cNvSpPr/>
            <p:nvPr/>
          </p:nvSpPr>
          <p:spPr>
            <a:xfrm rot="19800000">
              <a:off x="1719925" y="3606561"/>
              <a:ext cx="459118" cy="23470"/>
            </a:xfrm>
            <a:custGeom>
              <a:avLst/>
              <a:gdLst/>
              <a:ahLst/>
              <a:cxnLst/>
              <a:rect l="l" t="t" r="r" b="b"/>
              <a:pathLst>
                <a:path w="704227" h="36000">
                  <a:moveTo>
                    <a:pt x="0" y="0"/>
                  </a:moveTo>
                  <a:lnTo>
                    <a:pt x="704227" y="0"/>
                  </a:lnTo>
                  <a:lnTo>
                    <a:pt x="704227" y="36000"/>
                  </a:lnTo>
                  <a:lnTo>
                    <a:pt x="0" y="3600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grpSp>
          <p:nvGrpSpPr>
            <p:cNvPr id="297" name="Group 296">
              <a:extLst>
                <a:ext uri="{FF2B5EF4-FFF2-40B4-BE49-F238E27FC236}">
                  <a16:creationId xmlns:a16="http://schemas.microsoft.com/office/drawing/2014/main" id="{95CC6FA3-E007-4E61-9229-FE6EE0E53B9C}"/>
                </a:ext>
              </a:extLst>
            </p:cNvPr>
            <p:cNvGrpSpPr/>
            <p:nvPr/>
          </p:nvGrpSpPr>
          <p:grpSpPr>
            <a:xfrm rot="19800000">
              <a:off x="1926418" y="2582045"/>
              <a:ext cx="2206615" cy="828533"/>
              <a:chOff x="1475656" y="3352843"/>
              <a:chExt cx="3384659" cy="1270869"/>
            </a:xfrm>
          </p:grpSpPr>
          <p:sp>
            <p:nvSpPr>
              <p:cNvPr id="298" name="Parallelogram 297">
                <a:extLst>
                  <a:ext uri="{FF2B5EF4-FFF2-40B4-BE49-F238E27FC236}">
                    <a16:creationId xmlns:a16="http://schemas.microsoft.com/office/drawing/2014/main" id="{930E728A-4FA2-4EA0-B061-5D5280113740}"/>
                  </a:ext>
                </a:extLst>
              </p:cNvPr>
              <p:cNvSpPr/>
              <p:nvPr/>
            </p:nvSpPr>
            <p:spPr>
              <a:xfrm rot="10680000" flipH="1">
                <a:off x="3456360" y="4026574"/>
                <a:ext cx="1201824" cy="597138"/>
              </a:xfrm>
              <a:prstGeom prst="parallelogram">
                <a:avLst>
                  <a:gd name="adj" fmla="val 62269"/>
                </a:avLst>
              </a:prstGeom>
              <a:gradFill>
                <a:gsLst>
                  <a:gs pos="0">
                    <a:schemeClr val="accent1">
                      <a:lumMod val="60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lin ang="162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sp>
            <p:nvSpPr>
              <p:cNvPr id="299" name="Parallelogram 298">
                <a:extLst>
                  <a:ext uri="{FF2B5EF4-FFF2-40B4-BE49-F238E27FC236}">
                    <a16:creationId xmlns:a16="http://schemas.microsoft.com/office/drawing/2014/main" id="{A1B68665-9AC3-4276-8246-D027F822149C}"/>
                  </a:ext>
                </a:extLst>
              </p:cNvPr>
              <p:cNvSpPr/>
              <p:nvPr/>
            </p:nvSpPr>
            <p:spPr>
              <a:xfrm rot="10920000">
                <a:off x="3479432" y="3352843"/>
                <a:ext cx="1201822" cy="597133"/>
              </a:xfrm>
              <a:prstGeom prst="parallelogram">
                <a:avLst>
                  <a:gd name="adj" fmla="val 62269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grpSp>
            <p:nvGrpSpPr>
              <p:cNvPr id="300" name="Group 299">
                <a:extLst>
                  <a:ext uri="{FF2B5EF4-FFF2-40B4-BE49-F238E27FC236}">
                    <a16:creationId xmlns:a16="http://schemas.microsoft.com/office/drawing/2014/main" id="{AB8AC6AB-7EFF-46AC-B081-0114CBC31D92}"/>
                  </a:ext>
                </a:extLst>
              </p:cNvPr>
              <p:cNvGrpSpPr/>
              <p:nvPr/>
            </p:nvGrpSpPr>
            <p:grpSpPr>
              <a:xfrm>
                <a:off x="1475656" y="3862964"/>
                <a:ext cx="2839360" cy="246090"/>
                <a:chOff x="1688158" y="3440846"/>
                <a:chExt cx="2189485" cy="379529"/>
              </a:xfrm>
            </p:grpSpPr>
            <p:sp>
              <p:nvSpPr>
                <p:cNvPr id="302" name="Trapezoid 33">
                  <a:extLst>
                    <a:ext uri="{FF2B5EF4-FFF2-40B4-BE49-F238E27FC236}">
                      <a16:creationId xmlns:a16="http://schemas.microsoft.com/office/drawing/2014/main" id="{4391D53A-02F1-489D-A233-2A7D54469EB3}"/>
                    </a:ext>
                  </a:extLst>
                </p:cNvPr>
                <p:cNvSpPr/>
                <p:nvPr/>
              </p:nvSpPr>
              <p:spPr>
                <a:xfrm rot="5400000" flipH="1">
                  <a:off x="2918383" y="2825659"/>
                  <a:ext cx="308620" cy="16099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621" h="1080120">
                      <a:moveTo>
                        <a:pt x="308621" y="1080120"/>
                      </a:moveTo>
                      <a:lnTo>
                        <a:pt x="232649" y="0"/>
                      </a:lnTo>
                      <a:lnTo>
                        <a:pt x="75972" y="0"/>
                      </a:lnTo>
                      <a:lnTo>
                        <a:pt x="0" y="108012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  <p:sp>
              <p:nvSpPr>
                <p:cNvPr id="303" name="Chord 302">
                  <a:extLst>
                    <a:ext uri="{FF2B5EF4-FFF2-40B4-BE49-F238E27FC236}">
                      <a16:creationId xmlns:a16="http://schemas.microsoft.com/office/drawing/2014/main" id="{31D7FE79-7BA7-4540-8E81-E7FF2D0DA707}"/>
                    </a:ext>
                  </a:extLst>
                </p:cNvPr>
                <p:cNvSpPr/>
                <p:nvPr/>
              </p:nvSpPr>
              <p:spPr>
                <a:xfrm>
                  <a:off x="1688158" y="3454556"/>
                  <a:ext cx="155575" cy="352111"/>
                </a:xfrm>
                <a:prstGeom prst="chord">
                  <a:avLst>
                    <a:gd name="adj1" fmla="val 5391179"/>
                    <a:gd name="adj2" fmla="val 16200000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  <p:sp>
              <p:nvSpPr>
                <p:cNvPr id="304" name="Trapezoid 37">
                  <a:extLst>
                    <a:ext uri="{FF2B5EF4-FFF2-40B4-BE49-F238E27FC236}">
                      <a16:creationId xmlns:a16="http://schemas.microsoft.com/office/drawing/2014/main" id="{ED9A33C5-F0BC-4350-BA8B-1304B49313D1}"/>
                    </a:ext>
                  </a:extLst>
                </p:cNvPr>
                <p:cNvSpPr/>
                <p:nvPr/>
              </p:nvSpPr>
              <p:spPr>
                <a:xfrm rot="5400000" flipH="1">
                  <a:off x="1825951" y="3378583"/>
                  <a:ext cx="379529" cy="5040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529" h="504056">
                      <a:moveTo>
                        <a:pt x="379529" y="504056"/>
                      </a:moveTo>
                      <a:lnTo>
                        <a:pt x="344075" y="0"/>
                      </a:lnTo>
                      <a:lnTo>
                        <a:pt x="35454" y="0"/>
                      </a:lnTo>
                      <a:lnTo>
                        <a:pt x="0" y="504056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301" name="Parallelogram 300">
                <a:extLst>
                  <a:ext uri="{FF2B5EF4-FFF2-40B4-BE49-F238E27FC236}">
                    <a16:creationId xmlns:a16="http://schemas.microsoft.com/office/drawing/2014/main" id="{B8FF1266-A601-4519-9634-B28B450E9C50}"/>
                  </a:ext>
                </a:extLst>
              </p:cNvPr>
              <p:cNvSpPr/>
              <p:nvPr/>
            </p:nvSpPr>
            <p:spPr>
              <a:xfrm rot="10800000" flipH="1">
                <a:off x="3447943" y="3983032"/>
                <a:ext cx="1412372" cy="268130"/>
              </a:xfrm>
              <a:prstGeom prst="parallelogram">
                <a:avLst>
                  <a:gd name="adj" fmla="val 205867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</p:grpSp>
      </p:grpSp>
      <p:sp>
        <p:nvSpPr>
          <p:cNvPr id="305" name="Rounded Rectangle 3">
            <a:extLst>
              <a:ext uri="{FF2B5EF4-FFF2-40B4-BE49-F238E27FC236}">
                <a16:creationId xmlns:a16="http://schemas.microsoft.com/office/drawing/2014/main" id="{16508FF1-F2FC-4433-98C9-ACDF2C140C90}"/>
              </a:ext>
            </a:extLst>
          </p:cNvPr>
          <p:cNvSpPr/>
          <p:nvPr/>
        </p:nvSpPr>
        <p:spPr>
          <a:xfrm>
            <a:off x="5929533" y="1797381"/>
            <a:ext cx="5451829" cy="962387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306" name="Rounded Rectangle 4">
            <a:extLst>
              <a:ext uri="{FF2B5EF4-FFF2-40B4-BE49-F238E27FC236}">
                <a16:creationId xmlns:a16="http://schemas.microsoft.com/office/drawing/2014/main" id="{838B54B8-DAF8-450D-8F74-477D583F79A9}"/>
              </a:ext>
            </a:extLst>
          </p:cNvPr>
          <p:cNvSpPr/>
          <p:nvPr/>
        </p:nvSpPr>
        <p:spPr>
          <a:xfrm>
            <a:off x="5929533" y="2943604"/>
            <a:ext cx="5451829" cy="962387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307" name="Rounded Rectangle 5">
            <a:extLst>
              <a:ext uri="{FF2B5EF4-FFF2-40B4-BE49-F238E27FC236}">
                <a16:creationId xmlns:a16="http://schemas.microsoft.com/office/drawing/2014/main" id="{FC4017BC-1423-421F-9349-BAC15B007AD0}"/>
              </a:ext>
            </a:extLst>
          </p:cNvPr>
          <p:cNvSpPr/>
          <p:nvPr/>
        </p:nvSpPr>
        <p:spPr>
          <a:xfrm>
            <a:off x="5929533" y="4089827"/>
            <a:ext cx="5451829" cy="96238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308" name="Rounded Rectangle 6">
            <a:extLst>
              <a:ext uri="{FF2B5EF4-FFF2-40B4-BE49-F238E27FC236}">
                <a16:creationId xmlns:a16="http://schemas.microsoft.com/office/drawing/2014/main" id="{9A013176-44A6-4255-BD06-85DA0C26D59F}"/>
              </a:ext>
            </a:extLst>
          </p:cNvPr>
          <p:cNvSpPr/>
          <p:nvPr/>
        </p:nvSpPr>
        <p:spPr>
          <a:xfrm>
            <a:off x="5929533" y="5236050"/>
            <a:ext cx="5451829" cy="962387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309" name="Group 308">
            <a:extLst>
              <a:ext uri="{FF2B5EF4-FFF2-40B4-BE49-F238E27FC236}">
                <a16:creationId xmlns:a16="http://schemas.microsoft.com/office/drawing/2014/main" id="{7D4EA79E-301F-44E0-8D62-8559C85A0337}"/>
              </a:ext>
            </a:extLst>
          </p:cNvPr>
          <p:cNvGrpSpPr/>
          <p:nvPr/>
        </p:nvGrpSpPr>
        <p:grpSpPr>
          <a:xfrm>
            <a:off x="6879278" y="1830999"/>
            <a:ext cx="4375623" cy="895149"/>
            <a:chOff x="6210998" y="1433695"/>
            <a:chExt cx="2688349" cy="895149"/>
          </a:xfrm>
        </p:grpSpPr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A5B6313B-A3CA-42ED-81A2-7097CF9DD96B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11" name="TextBox 310">
              <a:extLst>
                <a:ext uri="{FF2B5EF4-FFF2-40B4-BE49-F238E27FC236}">
                  <a16:creationId xmlns:a16="http://schemas.microsoft.com/office/drawing/2014/main" id="{33EA698F-213C-4C71-8FBA-C34A3CD30714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Easy to change colors, photos and Text. </a:t>
              </a: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30077495-A5FE-4FB2-83A5-E73A536630BC}"/>
              </a:ext>
            </a:extLst>
          </p:cNvPr>
          <p:cNvGrpSpPr/>
          <p:nvPr/>
        </p:nvGrpSpPr>
        <p:grpSpPr>
          <a:xfrm>
            <a:off x="6879278" y="2972742"/>
            <a:ext cx="4375623" cy="895149"/>
            <a:chOff x="6210998" y="1433695"/>
            <a:chExt cx="2688349" cy="895149"/>
          </a:xfrm>
        </p:grpSpPr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C87F385B-6848-4E35-9CEB-2E8096F9FB6B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D7C59D13-DE18-4587-8766-7EFF8E16B78F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Easy to change colors, photos and Text. </a:t>
              </a: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15" name="Group 314">
            <a:extLst>
              <a:ext uri="{FF2B5EF4-FFF2-40B4-BE49-F238E27FC236}">
                <a16:creationId xmlns:a16="http://schemas.microsoft.com/office/drawing/2014/main" id="{8DCFA8E6-D186-4C4C-A7AF-F8356CA2AF47}"/>
              </a:ext>
            </a:extLst>
          </p:cNvPr>
          <p:cNvGrpSpPr/>
          <p:nvPr/>
        </p:nvGrpSpPr>
        <p:grpSpPr>
          <a:xfrm>
            <a:off x="6879278" y="4133535"/>
            <a:ext cx="4375623" cy="895149"/>
            <a:chOff x="6210998" y="1433695"/>
            <a:chExt cx="2688349" cy="895149"/>
          </a:xfrm>
        </p:grpSpPr>
        <p:sp>
          <p:nvSpPr>
            <p:cNvPr id="316" name="TextBox 315">
              <a:extLst>
                <a:ext uri="{FF2B5EF4-FFF2-40B4-BE49-F238E27FC236}">
                  <a16:creationId xmlns:a16="http://schemas.microsoft.com/office/drawing/2014/main" id="{E2C6AD07-71B0-463C-9F8D-0E46F3B99493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68CBBF2F-5CAA-4B45-93B3-9F5987964803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Easy to change colors, photos and Text. </a:t>
              </a: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18" name="Group 317">
            <a:extLst>
              <a:ext uri="{FF2B5EF4-FFF2-40B4-BE49-F238E27FC236}">
                <a16:creationId xmlns:a16="http://schemas.microsoft.com/office/drawing/2014/main" id="{BB8C045A-4CCD-4199-9BC4-DA824085CE37}"/>
              </a:ext>
            </a:extLst>
          </p:cNvPr>
          <p:cNvGrpSpPr/>
          <p:nvPr/>
        </p:nvGrpSpPr>
        <p:grpSpPr>
          <a:xfrm>
            <a:off x="6879278" y="5273379"/>
            <a:ext cx="4375623" cy="895149"/>
            <a:chOff x="6210998" y="1433695"/>
            <a:chExt cx="2688349" cy="895149"/>
          </a:xfrm>
        </p:grpSpPr>
        <p:sp>
          <p:nvSpPr>
            <p:cNvPr id="319" name="TextBox 318">
              <a:extLst>
                <a:ext uri="{FF2B5EF4-FFF2-40B4-BE49-F238E27FC236}">
                  <a16:creationId xmlns:a16="http://schemas.microsoft.com/office/drawing/2014/main" id="{D72D9321-9F30-476F-9F7E-E9865BD0A390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A550F077-55DA-4FD0-865B-18949614B560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Easy to change colors, photos and Text. </a:t>
              </a: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21" name="Rectangle 9">
            <a:extLst>
              <a:ext uri="{FF2B5EF4-FFF2-40B4-BE49-F238E27FC236}">
                <a16:creationId xmlns:a16="http://schemas.microsoft.com/office/drawing/2014/main" id="{054042E6-3FBE-4E87-8BFE-7CBBA9221C64}"/>
              </a:ext>
            </a:extLst>
          </p:cNvPr>
          <p:cNvSpPr/>
          <p:nvPr/>
        </p:nvSpPr>
        <p:spPr>
          <a:xfrm>
            <a:off x="6308721" y="5563488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2" name="Rounded Rectangle 5">
            <a:extLst>
              <a:ext uri="{FF2B5EF4-FFF2-40B4-BE49-F238E27FC236}">
                <a16:creationId xmlns:a16="http://schemas.microsoft.com/office/drawing/2014/main" id="{1C0DA181-AB8F-467C-8FD1-19B2168C49DC}"/>
              </a:ext>
            </a:extLst>
          </p:cNvPr>
          <p:cNvSpPr/>
          <p:nvPr/>
        </p:nvSpPr>
        <p:spPr>
          <a:xfrm flipH="1">
            <a:off x="6277611" y="4410534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3" name="Round Same Side Corner Rectangle 11">
            <a:extLst>
              <a:ext uri="{FF2B5EF4-FFF2-40B4-BE49-F238E27FC236}">
                <a16:creationId xmlns:a16="http://schemas.microsoft.com/office/drawing/2014/main" id="{77DCE3E9-C799-42A1-A6C3-A655633C7EE2}"/>
              </a:ext>
            </a:extLst>
          </p:cNvPr>
          <p:cNvSpPr>
            <a:spLocks noChangeAspect="1"/>
          </p:cNvSpPr>
          <p:nvPr/>
        </p:nvSpPr>
        <p:spPr>
          <a:xfrm rot="9900000">
            <a:off x="6275451" y="3258286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4" name="Rounded Rectangle 27">
            <a:extLst>
              <a:ext uri="{FF2B5EF4-FFF2-40B4-BE49-F238E27FC236}">
                <a16:creationId xmlns:a16="http://schemas.microsoft.com/office/drawing/2014/main" id="{4FC6FDB3-47B1-4A6B-9C15-9CD20DFEFDDB}"/>
              </a:ext>
            </a:extLst>
          </p:cNvPr>
          <p:cNvSpPr/>
          <p:nvPr/>
        </p:nvSpPr>
        <p:spPr>
          <a:xfrm>
            <a:off x="6300253" y="2145534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5" name="Rectangle 9">
            <a:extLst>
              <a:ext uri="{FF2B5EF4-FFF2-40B4-BE49-F238E27FC236}">
                <a16:creationId xmlns:a16="http://schemas.microsoft.com/office/drawing/2014/main" id="{80096404-ACFD-456C-B7A6-1D1164DB4839}"/>
              </a:ext>
            </a:extLst>
          </p:cNvPr>
          <p:cNvSpPr/>
          <p:nvPr/>
        </p:nvSpPr>
        <p:spPr>
          <a:xfrm>
            <a:off x="1044837" y="3852963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6" name="Rounded Rectangle 5">
            <a:extLst>
              <a:ext uri="{FF2B5EF4-FFF2-40B4-BE49-F238E27FC236}">
                <a16:creationId xmlns:a16="http://schemas.microsoft.com/office/drawing/2014/main" id="{ACD53ACF-F8BA-4405-99D0-ECF98C1D1009}"/>
              </a:ext>
            </a:extLst>
          </p:cNvPr>
          <p:cNvSpPr/>
          <p:nvPr/>
        </p:nvSpPr>
        <p:spPr>
          <a:xfrm flipH="1">
            <a:off x="2667547" y="5548781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7" name="Round Same Side Corner Rectangle 11">
            <a:extLst>
              <a:ext uri="{FF2B5EF4-FFF2-40B4-BE49-F238E27FC236}">
                <a16:creationId xmlns:a16="http://schemas.microsoft.com/office/drawing/2014/main" id="{E55DACD0-F3DA-4112-A6A1-CA427DA56AB1}"/>
              </a:ext>
            </a:extLst>
          </p:cNvPr>
          <p:cNvSpPr>
            <a:spLocks noChangeAspect="1"/>
          </p:cNvSpPr>
          <p:nvPr/>
        </p:nvSpPr>
        <p:spPr>
          <a:xfrm rot="9900000">
            <a:off x="4415066" y="3852423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8" name="Rounded Rectangle 27">
            <a:extLst>
              <a:ext uri="{FF2B5EF4-FFF2-40B4-BE49-F238E27FC236}">
                <a16:creationId xmlns:a16="http://schemas.microsoft.com/office/drawing/2014/main" id="{A2BF0ADF-6E59-4E99-89AE-58D734B8C950}"/>
              </a:ext>
            </a:extLst>
          </p:cNvPr>
          <p:cNvSpPr/>
          <p:nvPr/>
        </p:nvSpPr>
        <p:spPr>
          <a:xfrm>
            <a:off x="2718172" y="2196357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11390</TotalTime>
  <Words>136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80</cp:revision>
  <dcterms:created xsi:type="dcterms:W3CDTF">2018-02-18T19:39:47Z</dcterms:created>
  <dcterms:modified xsi:type="dcterms:W3CDTF">2021-04-14T07:14:54Z</dcterms:modified>
</cp:coreProperties>
</file>