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22" name="Group 1621">
            <a:extLst>
              <a:ext uri="{FF2B5EF4-FFF2-40B4-BE49-F238E27FC236}">
                <a16:creationId xmlns:a16="http://schemas.microsoft.com/office/drawing/2014/main" id="{4B76DD43-593D-4EEE-B371-E92B10A407C9}"/>
              </a:ext>
            </a:extLst>
          </p:cNvPr>
          <p:cNvGrpSpPr/>
          <p:nvPr/>
        </p:nvGrpSpPr>
        <p:grpSpPr>
          <a:xfrm>
            <a:off x="819162" y="3087494"/>
            <a:ext cx="1129094" cy="1769718"/>
            <a:chOff x="819162" y="3087494"/>
            <a:chExt cx="1129094" cy="1769718"/>
          </a:xfrm>
          <a:solidFill>
            <a:schemeClr val="accent4"/>
          </a:solidFill>
        </p:grpSpPr>
        <p:sp>
          <p:nvSpPr>
            <p:cNvPr id="1623" name="Freeform: Shape 1622">
              <a:extLst>
                <a:ext uri="{FF2B5EF4-FFF2-40B4-BE49-F238E27FC236}">
                  <a16:creationId xmlns:a16="http://schemas.microsoft.com/office/drawing/2014/main" id="{CF6AC476-A6C1-41E9-BF6F-18A962EB5FE1}"/>
                </a:ext>
              </a:extLst>
            </p:cNvPr>
            <p:cNvSpPr/>
            <p:nvPr/>
          </p:nvSpPr>
          <p:spPr>
            <a:xfrm>
              <a:off x="819162" y="3087494"/>
              <a:ext cx="1022286" cy="1769718"/>
            </a:xfrm>
            <a:custGeom>
              <a:avLst/>
              <a:gdLst>
                <a:gd name="connsiteX0" fmla="*/ 227890 w 1022286"/>
                <a:gd name="connsiteY0" fmla="*/ 0 h 1769718"/>
                <a:gd name="connsiteX1" fmla="*/ 1022286 w 1022286"/>
                <a:gd name="connsiteY1" fmla="*/ 458644 h 1769718"/>
                <a:gd name="connsiteX2" fmla="*/ 988881 w 1022286"/>
                <a:gd name="connsiteY2" fmla="*/ 527987 h 1769718"/>
                <a:gd name="connsiteX3" fmla="*/ 916832 w 1022286"/>
                <a:gd name="connsiteY3" fmla="*/ 884859 h 1769718"/>
                <a:gd name="connsiteX4" fmla="*/ 988881 w 1022286"/>
                <a:gd name="connsiteY4" fmla="*/ 1241731 h 1769718"/>
                <a:gd name="connsiteX5" fmla="*/ 1022285 w 1022286"/>
                <a:gd name="connsiteY5" fmla="*/ 1311074 h 1769718"/>
                <a:gd name="connsiteX6" fmla="*/ 227890 w 1022286"/>
                <a:gd name="connsiteY6" fmla="*/ 1769718 h 1769718"/>
                <a:gd name="connsiteX7" fmla="*/ 221313 w 1022286"/>
                <a:gd name="connsiteY7" fmla="*/ 1758892 h 1769718"/>
                <a:gd name="connsiteX8" fmla="*/ 0 w 1022286"/>
                <a:gd name="connsiteY8" fmla="*/ 884859 h 1769718"/>
                <a:gd name="connsiteX9" fmla="*/ 221313 w 1022286"/>
                <a:gd name="connsiteY9" fmla="*/ 10826 h 1769718"/>
                <a:gd name="connsiteX10" fmla="*/ 227890 w 1022286"/>
                <a:gd name="connsiteY10" fmla="*/ 0 h 176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2286" h="1769718">
                  <a:moveTo>
                    <a:pt x="227890" y="0"/>
                  </a:moveTo>
                  <a:lnTo>
                    <a:pt x="1022286" y="458644"/>
                  </a:lnTo>
                  <a:lnTo>
                    <a:pt x="988881" y="527987"/>
                  </a:lnTo>
                  <a:cubicBezTo>
                    <a:pt x="942487" y="637675"/>
                    <a:pt x="916832" y="758271"/>
                    <a:pt x="916832" y="884859"/>
                  </a:cubicBezTo>
                  <a:cubicBezTo>
                    <a:pt x="916832" y="1011447"/>
                    <a:pt x="942487" y="1132043"/>
                    <a:pt x="988881" y="1241731"/>
                  </a:cubicBezTo>
                  <a:lnTo>
                    <a:pt x="1022285" y="1311074"/>
                  </a:lnTo>
                  <a:lnTo>
                    <a:pt x="227890" y="1769718"/>
                  </a:lnTo>
                  <a:lnTo>
                    <a:pt x="221313" y="1758892"/>
                  </a:lnTo>
                  <a:cubicBezTo>
                    <a:pt x="80172" y="1499075"/>
                    <a:pt x="0" y="1201330"/>
                    <a:pt x="0" y="884859"/>
                  </a:cubicBezTo>
                  <a:cubicBezTo>
                    <a:pt x="0" y="568389"/>
                    <a:pt x="80172" y="270644"/>
                    <a:pt x="221313" y="10826"/>
                  </a:cubicBezTo>
                  <a:lnTo>
                    <a:pt x="22789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24" name="Isosceles Triangle 1623">
              <a:extLst>
                <a:ext uri="{FF2B5EF4-FFF2-40B4-BE49-F238E27FC236}">
                  <a16:creationId xmlns:a16="http://schemas.microsoft.com/office/drawing/2014/main" id="{06F7E609-7990-45DF-AB9B-7AF2157F4FC0}"/>
                </a:ext>
              </a:extLst>
            </p:cNvPr>
            <p:cNvSpPr/>
            <p:nvPr/>
          </p:nvSpPr>
          <p:spPr>
            <a:xfrm rot="5400000">
              <a:off x="1717550" y="3865546"/>
              <a:ext cx="247795" cy="2136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25" name="Group 1624">
            <a:extLst>
              <a:ext uri="{FF2B5EF4-FFF2-40B4-BE49-F238E27FC236}">
                <a16:creationId xmlns:a16="http://schemas.microsoft.com/office/drawing/2014/main" id="{CBDF750D-5186-4F17-B310-21367645556B}"/>
              </a:ext>
            </a:extLst>
          </p:cNvPr>
          <p:cNvGrpSpPr/>
          <p:nvPr/>
        </p:nvGrpSpPr>
        <p:grpSpPr>
          <a:xfrm>
            <a:off x="3357397" y="3087493"/>
            <a:ext cx="1129093" cy="1769720"/>
            <a:chOff x="3357397" y="3087493"/>
            <a:chExt cx="1129093" cy="1769720"/>
          </a:xfrm>
          <a:solidFill>
            <a:schemeClr val="accent3"/>
          </a:solidFill>
        </p:grpSpPr>
        <p:sp>
          <p:nvSpPr>
            <p:cNvPr id="1626" name="Freeform: Shape 1625">
              <a:extLst>
                <a:ext uri="{FF2B5EF4-FFF2-40B4-BE49-F238E27FC236}">
                  <a16:creationId xmlns:a16="http://schemas.microsoft.com/office/drawing/2014/main" id="{1C455272-8CD9-4B07-A4D9-57C35C10E95C}"/>
                </a:ext>
              </a:extLst>
            </p:cNvPr>
            <p:cNvSpPr/>
            <p:nvPr/>
          </p:nvSpPr>
          <p:spPr>
            <a:xfrm>
              <a:off x="3464204" y="3087493"/>
              <a:ext cx="1022286" cy="1769720"/>
            </a:xfrm>
            <a:custGeom>
              <a:avLst/>
              <a:gdLst>
                <a:gd name="connsiteX0" fmla="*/ 794396 w 1022286"/>
                <a:gd name="connsiteY0" fmla="*/ 0 h 1769720"/>
                <a:gd name="connsiteX1" fmla="*/ 800973 w 1022286"/>
                <a:gd name="connsiteY1" fmla="*/ 10827 h 1769720"/>
                <a:gd name="connsiteX2" fmla="*/ 1022286 w 1022286"/>
                <a:gd name="connsiteY2" fmla="*/ 884860 h 1769720"/>
                <a:gd name="connsiteX3" fmla="*/ 800973 w 1022286"/>
                <a:gd name="connsiteY3" fmla="*/ 1758893 h 1769720"/>
                <a:gd name="connsiteX4" fmla="*/ 794396 w 1022286"/>
                <a:gd name="connsiteY4" fmla="*/ 1769720 h 1769720"/>
                <a:gd name="connsiteX5" fmla="*/ 0 w 1022286"/>
                <a:gd name="connsiteY5" fmla="*/ 1311076 h 1769720"/>
                <a:gd name="connsiteX6" fmla="*/ 33405 w 1022286"/>
                <a:gd name="connsiteY6" fmla="*/ 1241732 h 1769720"/>
                <a:gd name="connsiteX7" fmla="*/ 105454 w 1022286"/>
                <a:gd name="connsiteY7" fmla="*/ 884860 h 1769720"/>
                <a:gd name="connsiteX8" fmla="*/ 33405 w 1022286"/>
                <a:gd name="connsiteY8" fmla="*/ 527988 h 1769720"/>
                <a:gd name="connsiteX9" fmla="*/ 0 w 1022286"/>
                <a:gd name="connsiteY9" fmla="*/ 458645 h 1769720"/>
                <a:gd name="connsiteX10" fmla="*/ 794396 w 1022286"/>
                <a:gd name="connsiteY10" fmla="*/ 0 h 1769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2286" h="1769720">
                  <a:moveTo>
                    <a:pt x="794396" y="0"/>
                  </a:moveTo>
                  <a:lnTo>
                    <a:pt x="800973" y="10827"/>
                  </a:lnTo>
                  <a:cubicBezTo>
                    <a:pt x="942114" y="270645"/>
                    <a:pt x="1022286" y="568390"/>
                    <a:pt x="1022286" y="884860"/>
                  </a:cubicBezTo>
                  <a:cubicBezTo>
                    <a:pt x="1022286" y="1201331"/>
                    <a:pt x="942114" y="1499076"/>
                    <a:pt x="800973" y="1758893"/>
                  </a:cubicBezTo>
                  <a:lnTo>
                    <a:pt x="794396" y="1769720"/>
                  </a:lnTo>
                  <a:lnTo>
                    <a:pt x="0" y="1311076"/>
                  </a:lnTo>
                  <a:lnTo>
                    <a:pt x="33405" y="1241732"/>
                  </a:lnTo>
                  <a:cubicBezTo>
                    <a:pt x="79799" y="1132044"/>
                    <a:pt x="105454" y="1011448"/>
                    <a:pt x="105454" y="884860"/>
                  </a:cubicBezTo>
                  <a:cubicBezTo>
                    <a:pt x="105454" y="758272"/>
                    <a:pt x="79799" y="637676"/>
                    <a:pt x="33405" y="527988"/>
                  </a:cubicBezTo>
                  <a:lnTo>
                    <a:pt x="0" y="458645"/>
                  </a:lnTo>
                  <a:lnTo>
                    <a:pt x="79439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27" name="Isosceles Triangle 1626">
              <a:extLst>
                <a:ext uri="{FF2B5EF4-FFF2-40B4-BE49-F238E27FC236}">
                  <a16:creationId xmlns:a16="http://schemas.microsoft.com/office/drawing/2014/main" id="{6DD1E623-E516-47B8-8FE2-AD0A9A76D84A}"/>
                </a:ext>
              </a:extLst>
            </p:cNvPr>
            <p:cNvSpPr/>
            <p:nvPr/>
          </p:nvSpPr>
          <p:spPr>
            <a:xfrm rot="16200000">
              <a:off x="3340307" y="3865546"/>
              <a:ext cx="247795" cy="2136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28" name="Group 1627">
            <a:extLst>
              <a:ext uri="{FF2B5EF4-FFF2-40B4-BE49-F238E27FC236}">
                <a16:creationId xmlns:a16="http://schemas.microsoft.com/office/drawing/2014/main" id="{1679A5D2-7D8A-4FD6-AF8D-462BCDD4FBC9}"/>
              </a:ext>
            </a:extLst>
          </p:cNvPr>
          <p:cNvGrpSpPr/>
          <p:nvPr/>
        </p:nvGrpSpPr>
        <p:grpSpPr>
          <a:xfrm>
            <a:off x="1085043" y="2140536"/>
            <a:ext cx="1531206" cy="1342487"/>
            <a:chOff x="1085043" y="2140536"/>
            <a:chExt cx="1531206" cy="1342487"/>
          </a:xfrm>
        </p:grpSpPr>
        <p:sp>
          <p:nvSpPr>
            <p:cNvPr id="1629" name="Freeform: Shape 1628">
              <a:extLst>
                <a:ext uri="{FF2B5EF4-FFF2-40B4-BE49-F238E27FC236}">
                  <a16:creationId xmlns:a16="http://schemas.microsoft.com/office/drawing/2014/main" id="{E0AF9AC3-242D-4C70-B8CF-6B5D475FB215}"/>
                </a:ext>
              </a:extLst>
            </p:cNvPr>
            <p:cNvSpPr/>
            <p:nvPr/>
          </p:nvSpPr>
          <p:spPr>
            <a:xfrm>
              <a:off x="1085043" y="2140536"/>
              <a:ext cx="1531206" cy="1342487"/>
            </a:xfrm>
            <a:custGeom>
              <a:avLst/>
              <a:gdLst>
                <a:gd name="connsiteX0" fmla="*/ 1531206 w 1531206"/>
                <a:gd name="connsiteY0" fmla="*/ 0 h 1342487"/>
                <a:gd name="connsiteX1" fmla="*/ 1531206 w 1531206"/>
                <a:gd name="connsiteY1" fmla="*/ 916832 h 1342487"/>
                <a:gd name="connsiteX2" fmla="*/ 1474042 w 1531206"/>
                <a:gd name="connsiteY2" fmla="*/ 919719 h 1342487"/>
                <a:gd name="connsiteX3" fmla="*/ 807532 w 1531206"/>
                <a:gd name="connsiteY3" fmla="*/ 1319208 h 1342487"/>
                <a:gd name="connsiteX4" fmla="*/ 793390 w 1531206"/>
                <a:gd name="connsiteY4" fmla="*/ 1342487 h 1342487"/>
                <a:gd name="connsiteX5" fmla="*/ 0 w 1531206"/>
                <a:gd name="connsiteY5" fmla="*/ 884423 h 1342487"/>
                <a:gd name="connsiteX6" fmla="*/ 47280 w 1531206"/>
                <a:gd name="connsiteY6" fmla="*/ 806598 h 1342487"/>
                <a:gd name="connsiteX7" fmla="*/ 1380301 w 1531206"/>
                <a:gd name="connsiteY7" fmla="*/ 7620 h 1342487"/>
                <a:gd name="connsiteX8" fmla="*/ 1531206 w 1531206"/>
                <a:gd name="connsiteY8" fmla="*/ 0 h 134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1206" h="1342487">
                  <a:moveTo>
                    <a:pt x="1531206" y="0"/>
                  </a:moveTo>
                  <a:lnTo>
                    <a:pt x="1531206" y="916832"/>
                  </a:lnTo>
                  <a:lnTo>
                    <a:pt x="1474042" y="919719"/>
                  </a:lnTo>
                  <a:cubicBezTo>
                    <a:pt x="1196651" y="947889"/>
                    <a:pt x="955817" y="1099717"/>
                    <a:pt x="807532" y="1319208"/>
                  </a:cubicBezTo>
                  <a:lnTo>
                    <a:pt x="793390" y="1342487"/>
                  </a:lnTo>
                  <a:lnTo>
                    <a:pt x="0" y="884423"/>
                  </a:lnTo>
                  <a:lnTo>
                    <a:pt x="47280" y="806598"/>
                  </a:lnTo>
                  <a:cubicBezTo>
                    <a:pt x="343850" y="367616"/>
                    <a:pt x="825519" y="63961"/>
                    <a:pt x="1380301" y="7620"/>
                  </a:cubicBezTo>
                  <a:lnTo>
                    <a:pt x="15312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0" name="Isosceles Triangle 1629">
              <a:extLst>
                <a:ext uri="{FF2B5EF4-FFF2-40B4-BE49-F238E27FC236}">
                  <a16:creationId xmlns:a16="http://schemas.microsoft.com/office/drawing/2014/main" id="{21B6F92B-E793-4742-89E9-2EE3FC31594F}"/>
                </a:ext>
              </a:extLst>
            </p:cNvPr>
            <p:cNvSpPr/>
            <p:nvPr/>
          </p:nvSpPr>
          <p:spPr>
            <a:xfrm rot="9000000">
              <a:off x="2123239" y="3162871"/>
              <a:ext cx="247795" cy="21361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1" name="Group 1630">
            <a:extLst>
              <a:ext uri="{FF2B5EF4-FFF2-40B4-BE49-F238E27FC236}">
                <a16:creationId xmlns:a16="http://schemas.microsoft.com/office/drawing/2014/main" id="{52453FAB-8E67-44CE-86E7-577628AB351F}"/>
              </a:ext>
            </a:extLst>
          </p:cNvPr>
          <p:cNvGrpSpPr/>
          <p:nvPr/>
        </p:nvGrpSpPr>
        <p:grpSpPr>
          <a:xfrm>
            <a:off x="2689401" y="4461684"/>
            <a:ext cx="1531208" cy="1342486"/>
            <a:chOff x="2689401" y="4461684"/>
            <a:chExt cx="1531208" cy="1342486"/>
          </a:xfrm>
          <a:solidFill>
            <a:schemeClr val="accent2"/>
          </a:solidFill>
        </p:grpSpPr>
        <p:sp>
          <p:nvSpPr>
            <p:cNvPr id="1632" name="Freeform: Shape 1631">
              <a:extLst>
                <a:ext uri="{FF2B5EF4-FFF2-40B4-BE49-F238E27FC236}">
                  <a16:creationId xmlns:a16="http://schemas.microsoft.com/office/drawing/2014/main" id="{FF60A601-B080-44A2-967F-260CA7D0B7CF}"/>
                </a:ext>
              </a:extLst>
            </p:cNvPr>
            <p:cNvSpPr/>
            <p:nvPr/>
          </p:nvSpPr>
          <p:spPr>
            <a:xfrm>
              <a:off x="2689401" y="4461684"/>
              <a:ext cx="1531208" cy="1342486"/>
            </a:xfrm>
            <a:custGeom>
              <a:avLst/>
              <a:gdLst>
                <a:gd name="connsiteX0" fmla="*/ 737818 w 1531208"/>
                <a:gd name="connsiteY0" fmla="*/ 0 h 1342486"/>
                <a:gd name="connsiteX1" fmla="*/ 1531208 w 1531208"/>
                <a:gd name="connsiteY1" fmla="*/ 458063 h 1342486"/>
                <a:gd name="connsiteX2" fmla="*/ 1483928 w 1531208"/>
                <a:gd name="connsiteY2" fmla="*/ 535888 h 1342486"/>
                <a:gd name="connsiteX3" fmla="*/ 150907 w 1531208"/>
                <a:gd name="connsiteY3" fmla="*/ 1334866 h 1342486"/>
                <a:gd name="connsiteX4" fmla="*/ 0 w 1531208"/>
                <a:gd name="connsiteY4" fmla="*/ 1342486 h 1342486"/>
                <a:gd name="connsiteX5" fmla="*/ 0 w 1531208"/>
                <a:gd name="connsiteY5" fmla="*/ 425654 h 1342486"/>
                <a:gd name="connsiteX6" fmla="*/ 57166 w 1531208"/>
                <a:gd name="connsiteY6" fmla="*/ 422767 h 1342486"/>
                <a:gd name="connsiteX7" fmla="*/ 723676 w 1531208"/>
                <a:gd name="connsiteY7" fmla="*/ 23278 h 1342486"/>
                <a:gd name="connsiteX8" fmla="*/ 737818 w 1531208"/>
                <a:gd name="connsiteY8" fmla="*/ 0 h 134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1208" h="1342486">
                  <a:moveTo>
                    <a:pt x="737818" y="0"/>
                  </a:moveTo>
                  <a:lnTo>
                    <a:pt x="1531208" y="458063"/>
                  </a:lnTo>
                  <a:lnTo>
                    <a:pt x="1483928" y="535888"/>
                  </a:lnTo>
                  <a:cubicBezTo>
                    <a:pt x="1187358" y="974870"/>
                    <a:pt x="705689" y="1278525"/>
                    <a:pt x="150907" y="1334866"/>
                  </a:cubicBezTo>
                  <a:lnTo>
                    <a:pt x="0" y="1342486"/>
                  </a:lnTo>
                  <a:lnTo>
                    <a:pt x="0" y="425654"/>
                  </a:lnTo>
                  <a:lnTo>
                    <a:pt x="57166" y="422767"/>
                  </a:lnTo>
                  <a:cubicBezTo>
                    <a:pt x="334557" y="394597"/>
                    <a:pt x="575391" y="242770"/>
                    <a:pt x="723676" y="23278"/>
                  </a:cubicBezTo>
                  <a:lnTo>
                    <a:pt x="737818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3" name="Isosceles Triangle 1632">
              <a:extLst>
                <a:ext uri="{FF2B5EF4-FFF2-40B4-BE49-F238E27FC236}">
                  <a16:creationId xmlns:a16="http://schemas.microsoft.com/office/drawing/2014/main" id="{DFF8F5E7-9E81-4768-93D5-52051C3CE9F1}"/>
                </a:ext>
              </a:extLst>
            </p:cNvPr>
            <p:cNvSpPr/>
            <p:nvPr/>
          </p:nvSpPr>
          <p:spPr>
            <a:xfrm rot="19800000">
              <a:off x="2930576" y="4590307"/>
              <a:ext cx="247795" cy="2136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4" name="Group 1633">
            <a:extLst>
              <a:ext uri="{FF2B5EF4-FFF2-40B4-BE49-F238E27FC236}">
                <a16:creationId xmlns:a16="http://schemas.microsoft.com/office/drawing/2014/main" id="{80FAB8ED-A030-4B0D-BEAA-6927ABA92941}"/>
              </a:ext>
            </a:extLst>
          </p:cNvPr>
          <p:cNvGrpSpPr/>
          <p:nvPr/>
        </p:nvGrpSpPr>
        <p:grpSpPr>
          <a:xfrm>
            <a:off x="1085043" y="4461683"/>
            <a:ext cx="1531206" cy="1342487"/>
            <a:chOff x="1085043" y="4461683"/>
            <a:chExt cx="1531206" cy="1342487"/>
          </a:xfrm>
          <a:solidFill>
            <a:schemeClr val="accent5"/>
          </a:solidFill>
        </p:grpSpPr>
        <p:sp>
          <p:nvSpPr>
            <p:cNvPr id="1635" name="Freeform: Shape 1634">
              <a:extLst>
                <a:ext uri="{FF2B5EF4-FFF2-40B4-BE49-F238E27FC236}">
                  <a16:creationId xmlns:a16="http://schemas.microsoft.com/office/drawing/2014/main" id="{DFDAA6CA-D781-4B9D-9E18-20252DEAE380}"/>
                </a:ext>
              </a:extLst>
            </p:cNvPr>
            <p:cNvSpPr/>
            <p:nvPr/>
          </p:nvSpPr>
          <p:spPr>
            <a:xfrm>
              <a:off x="1085043" y="4461683"/>
              <a:ext cx="1531206" cy="1342487"/>
            </a:xfrm>
            <a:custGeom>
              <a:avLst/>
              <a:gdLst>
                <a:gd name="connsiteX0" fmla="*/ 793389 w 1531206"/>
                <a:gd name="connsiteY0" fmla="*/ 0 h 1342487"/>
                <a:gd name="connsiteX1" fmla="*/ 807532 w 1531206"/>
                <a:gd name="connsiteY1" fmla="*/ 23279 h 1342487"/>
                <a:gd name="connsiteX2" fmla="*/ 1474042 w 1531206"/>
                <a:gd name="connsiteY2" fmla="*/ 422768 h 1342487"/>
                <a:gd name="connsiteX3" fmla="*/ 1531206 w 1531206"/>
                <a:gd name="connsiteY3" fmla="*/ 425655 h 1342487"/>
                <a:gd name="connsiteX4" fmla="*/ 1531206 w 1531206"/>
                <a:gd name="connsiteY4" fmla="*/ 1342487 h 1342487"/>
                <a:gd name="connsiteX5" fmla="*/ 1380301 w 1531206"/>
                <a:gd name="connsiteY5" fmla="*/ 1334867 h 1342487"/>
                <a:gd name="connsiteX6" fmla="*/ 47280 w 1531206"/>
                <a:gd name="connsiteY6" fmla="*/ 535889 h 1342487"/>
                <a:gd name="connsiteX7" fmla="*/ 0 w 1531206"/>
                <a:gd name="connsiteY7" fmla="*/ 458064 h 1342487"/>
                <a:gd name="connsiteX8" fmla="*/ 793389 w 1531206"/>
                <a:gd name="connsiteY8" fmla="*/ 0 h 134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1206" h="1342487">
                  <a:moveTo>
                    <a:pt x="793389" y="0"/>
                  </a:moveTo>
                  <a:lnTo>
                    <a:pt x="807532" y="23279"/>
                  </a:lnTo>
                  <a:cubicBezTo>
                    <a:pt x="955817" y="242771"/>
                    <a:pt x="1196651" y="394598"/>
                    <a:pt x="1474042" y="422768"/>
                  </a:cubicBezTo>
                  <a:lnTo>
                    <a:pt x="1531206" y="425655"/>
                  </a:lnTo>
                  <a:lnTo>
                    <a:pt x="1531206" y="1342487"/>
                  </a:lnTo>
                  <a:lnTo>
                    <a:pt x="1380301" y="1334867"/>
                  </a:lnTo>
                  <a:cubicBezTo>
                    <a:pt x="825519" y="1278526"/>
                    <a:pt x="343850" y="974871"/>
                    <a:pt x="47280" y="535889"/>
                  </a:cubicBezTo>
                  <a:lnTo>
                    <a:pt x="0" y="458064"/>
                  </a:lnTo>
                  <a:lnTo>
                    <a:pt x="79338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6" name="Isosceles Triangle 1635">
              <a:extLst>
                <a:ext uri="{FF2B5EF4-FFF2-40B4-BE49-F238E27FC236}">
                  <a16:creationId xmlns:a16="http://schemas.microsoft.com/office/drawing/2014/main" id="{0129CD62-E45B-460F-872D-0B05EB2E0DA2}"/>
                </a:ext>
              </a:extLst>
            </p:cNvPr>
            <p:cNvSpPr/>
            <p:nvPr/>
          </p:nvSpPr>
          <p:spPr>
            <a:xfrm rot="1800000">
              <a:off x="2123237" y="4590307"/>
              <a:ext cx="247795" cy="2136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7" name="Group 1636">
            <a:extLst>
              <a:ext uri="{FF2B5EF4-FFF2-40B4-BE49-F238E27FC236}">
                <a16:creationId xmlns:a16="http://schemas.microsoft.com/office/drawing/2014/main" id="{5C3DF8F9-CB12-4482-AA47-3439B33AB680}"/>
              </a:ext>
            </a:extLst>
          </p:cNvPr>
          <p:cNvGrpSpPr/>
          <p:nvPr/>
        </p:nvGrpSpPr>
        <p:grpSpPr>
          <a:xfrm>
            <a:off x="2689401" y="2140536"/>
            <a:ext cx="1531208" cy="1342486"/>
            <a:chOff x="2689401" y="2140536"/>
            <a:chExt cx="1531208" cy="1342486"/>
          </a:xfrm>
          <a:solidFill>
            <a:schemeClr val="accent6"/>
          </a:solidFill>
        </p:grpSpPr>
        <p:sp>
          <p:nvSpPr>
            <p:cNvPr id="1638" name="Freeform: Shape 1637">
              <a:extLst>
                <a:ext uri="{FF2B5EF4-FFF2-40B4-BE49-F238E27FC236}">
                  <a16:creationId xmlns:a16="http://schemas.microsoft.com/office/drawing/2014/main" id="{5057BD3D-6AC2-4252-9BF8-F8716E0967DF}"/>
                </a:ext>
              </a:extLst>
            </p:cNvPr>
            <p:cNvSpPr/>
            <p:nvPr/>
          </p:nvSpPr>
          <p:spPr>
            <a:xfrm>
              <a:off x="2689401" y="2140536"/>
              <a:ext cx="1531208" cy="1342486"/>
            </a:xfrm>
            <a:custGeom>
              <a:avLst/>
              <a:gdLst>
                <a:gd name="connsiteX0" fmla="*/ 0 w 1531208"/>
                <a:gd name="connsiteY0" fmla="*/ 0 h 1342486"/>
                <a:gd name="connsiteX1" fmla="*/ 150907 w 1531208"/>
                <a:gd name="connsiteY1" fmla="*/ 7620 h 1342486"/>
                <a:gd name="connsiteX2" fmla="*/ 1483928 w 1531208"/>
                <a:gd name="connsiteY2" fmla="*/ 806598 h 1342486"/>
                <a:gd name="connsiteX3" fmla="*/ 1531208 w 1531208"/>
                <a:gd name="connsiteY3" fmla="*/ 884422 h 1342486"/>
                <a:gd name="connsiteX4" fmla="*/ 737818 w 1531208"/>
                <a:gd name="connsiteY4" fmla="*/ 1342486 h 1342486"/>
                <a:gd name="connsiteX5" fmla="*/ 723676 w 1531208"/>
                <a:gd name="connsiteY5" fmla="*/ 1319208 h 1342486"/>
                <a:gd name="connsiteX6" fmla="*/ 57166 w 1531208"/>
                <a:gd name="connsiteY6" fmla="*/ 919719 h 1342486"/>
                <a:gd name="connsiteX7" fmla="*/ 0 w 1531208"/>
                <a:gd name="connsiteY7" fmla="*/ 916832 h 1342486"/>
                <a:gd name="connsiteX8" fmla="*/ 0 w 1531208"/>
                <a:gd name="connsiteY8" fmla="*/ 0 h 134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1208" h="1342486">
                  <a:moveTo>
                    <a:pt x="0" y="0"/>
                  </a:moveTo>
                  <a:lnTo>
                    <a:pt x="150907" y="7620"/>
                  </a:lnTo>
                  <a:cubicBezTo>
                    <a:pt x="705689" y="63961"/>
                    <a:pt x="1187358" y="367616"/>
                    <a:pt x="1483928" y="806598"/>
                  </a:cubicBezTo>
                  <a:lnTo>
                    <a:pt x="1531208" y="884422"/>
                  </a:lnTo>
                  <a:lnTo>
                    <a:pt x="737818" y="1342486"/>
                  </a:lnTo>
                  <a:lnTo>
                    <a:pt x="723676" y="1319208"/>
                  </a:lnTo>
                  <a:cubicBezTo>
                    <a:pt x="575391" y="1099717"/>
                    <a:pt x="334557" y="947889"/>
                    <a:pt x="57166" y="919719"/>
                  </a:cubicBezTo>
                  <a:lnTo>
                    <a:pt x="0" y="9168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9" name="Isosceles Triangle 1638">
              <a:extLst>
                <a:ext uri="{FF2B5EF4-FFF2-40B4-BE49-F238E27FC236}">
                  <a16:creationId xmlns:a16="http://schemas.microsoft.com/office/drawing/2014/main" id="{151A8889-08B2-46B1-91E7-3244CAED1840}"/>
                </a:ext>
              </a:extLst>
            </p:cNvPr>
            <p:cNvSpPr/>
            <p:nvPr/>
          </p:nvSpPr>
          <p:spPr>
            <a:xfrm rot="12600000">
              <a:off x="2934618" y="3162872"/>
              <a:ext cx="247795" cy="2136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0" name="Group 1639">
            <a:extLst>
              <a:ext uri="{FF2B5EF4-FFF2-40B4-BE49-F238E27FC236}">
                <a16:creationId xmlns:a16="http://schemas.microsoft.com/office/drawing/2014/main" id="{29C028A7-6A11-4A72-839D-874D741C7602}"/>
              </a:ext>
            </a:extLst>
          </p:cNvPr>
          <p:cNvGrpSpPr/>
          <p:nvPr/>
        </p:nvGrpSpPr>
        <p:grpSpPr>
          <a:xfrm>
            <a:off x="5727029" y="1839186"/>
            <a:ext cx="2551007" cy="866890"/>
            <a:chOff x="1113220" y="4149080"/>
            <a:chExt cx="1516195" cy="866890"/>
          </a:xfrm>
        </p:grpSpPr>
        <p:sp>
          <p:nvSpPr>
            <p:cNvPr id="1641" name="TextBox 1640">
              <a:extLst>
                <a:ext uri="{FF2B5EF4-FFF2-40B4-BE49-F238E27FC236}">
                  <a16:creationId xmlns:a16="http://schemas.microsoft.com/office/drawing/2014/main" id="{5A5B9D65-3D62-42D0-85E4-12E7AB25FF94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2" name="TextBox 1641">
              <a:extLst>
                <a:ext uri="{FF2B5EF4-FFF2-40B4-BE49-F238E27FC236}">
                  <a16:creationId xmlns:a16="http://schemas.microsoft.com/office/drawing/2014/main" id="{D826DE4E-CCC6-45B6-B012-D69E9D66CCBF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3" name="Group 1642">
            <a:extLst>
              <a:ext uri="{FF2B5EF4-FFF2-40B4-BE49-F238E27FC236}">
                <a16:creationId xmlns:a16="http://schemas.microsoft.com/office/drawing/2014/main" id="{18B58F4C-053C-4E33-A8CD-56BBEF7CC459}"/>
              </a:ext>
            </a:extLst>
          </p:cNvPr>
          <p:cNvGrpSpPr/>
          <p:nvPr/>
        </p:nvGrpSpPr>
        <p:grpSpPr>
          <a:xfrm>
            <a:off x="5071909" y="1989230"/>
            <a:ext cx="566802" cy="566802"/>
            <a:chOff x="465585" y="4206791"/>
            <a:chExt cx="566802" cy="566802"/>
          </a:xfrm>
        </p:grpSpPr>
        <p:sp>
          <p:nvSpPr>
            <p:cNvPr id="1644" name="Oval 1643">
              <a:extLst>
                <a:ext uri="{FF2B5EF4-FFF2-40B4-BE49-F238E27FC236}">
                  <a16:creationId xmlns:a16="http://schemas.microsoft.com/office/drawing/2014/main" id="{06EF287F-4B13-4A7E-817E-EF3324E07495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45" name="TextBox 1644">
              <a:extLst>
                <a:ext uri="{FF2B5EF4-FFF2-40B4-BE49-F238E27FC236}">
                  <a16:creationId xmlns:a16="http://schemas.microsoft.com/office/drawing/2014/main" id="{20F37855-1447-4A44-9DF3-12C6275A6FCA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46" name="Group 1645">
            <a:extLst>
              <a:ext uri="{FF2B5EF4-FFF2-40B4-BE49-F238E27FC236}">
                <a16:creationId xmlns:a16="http://schemas.microsoft.com/office/drawing/2014/main" id="{F577E74C-DC05-4623-8DB0-022E86FC2615}"/>
              </a:ext>
            </a:extLst>
          </p:cNvPr>
          <p:cNvGrpSpPr/>
          <p:nvPr/>
        </p:nvGrpSpPr>
        <p:grpSpPr>
          <a:xfrm>
            <a:off x="9248742" y="3512995"/>
            <a:ext cx="2551007" cy="866890"/>
            <a:chOff x="1113220" y="4149080"/>
            <a:chExt cx="1516195" cy="866890"/>
          </a:xfrm>
        </p:grpSpPr>
        <p:sp>
          <p:nvSpPr>
            <p:cNvPr id="1647" name="TextBox 1646">
              <a:extLst>
                <a:ext uri="{FF2B5EF4-FFF2-40B4-BE49-F238E27FC236}">
                  <a16:creationId xmlns:a16="http://schemas.microsoft.com/office/drawing/2014/main" id="{13C8026A-07CE-4A4F-ABA2-B87DA8A1AFF0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8" name="TextBox 1647">
              <a:extLst>
                <a:ext uri="{FF2B5EF4-FFF2-40B4-BE49-F238E27FC236}">
                  <a16:creationId xmlns:a16="http://schemas.microsoft.com/office/drawing/2014/main" id="{530D71D6-9DEF-4178-824A-1E6716FB55A9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9" name="Group 1648">
            <a:extLst>
              <a:ext uri="{FF2B5EF4-FFF2-40B4-BE49-F238E27FC236}">
                <a16:creationId xmlns:a16="http://schemas.microsoft.com/office/drawing/2014/main" id="{C0CDA945-B334-4801-8348-0336E9EA6D30}"/>
              </a:ext>
            </a:extLst>
          </p:cNvPr>
          <p:cNvGrpSpPr/>
          <p:nvPr/>
        </p:nvGrpSpPr>
        <p:grpSpPr>
          <a:xfrm>
            <a:off x="8601107" y="3663039"/>
            <a:ext cx="566802" cy="566802"/>
            <a:chOff x="465585" y="4206791"/>
            <a:chExt cx="566802" cy="566802"/>
          </a:xfrm>
        </p:grpSpPr>
        <p:sp>
          <p:nvSpPr>
            <p:cNvPr id="1650" name="Oval 1649">
              <a:extLst>
                <a:ext uri="{FF2B5EF4-FFF2-40B4-BE49-F238E27FC236}">
                  <a16:creationId xmlns:a16="http://schemas.microsoft.com/office/drawing/2014/main" id="{2F78FBFC-DC94-4B79-BB77-7AB51876CC83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51" name="TextBox 1650">
              <a:extLst>
                <a:ext uri="{FF2B5EF4-FFF2-40B4-BE49-F238E27FC236}">
                  <a16:creationId xmlns:a16="http://schemas.microsoft.com/office/drawing/2014/main" id="{EDC10FA3-C7FF-4466-A211-77092FF901B7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52" name="Group 1651">
            <a:extLst>
              <a:ext uri="{FF2B5EF4-FFF2-40B4-BE49-F238E27FC236}">
                <a16:creationId xmlns:a16="http://schemas.microsoft.com/office/drawing/2014/main" id="{BEF2D81F-E4D8-47BA-A31A-2BF1F6A11871}"/>
              </a:ext>
            </a:extLst>
          </p:cNvPr>
          <p:cNvGrpSpPr/>
          <p:nvPr/>
        </p:nvGrpSpPr>
        <p:grpSpPr>
          <a:xfrm>
            <a:off x="9248742" y="1839186"/>
            <a:ext cx="2551007" cy="866890"/>
            <a:chOff x="1113220" y="4149080"/>
            <a:chExt cx="1516195" cy="866890"/>
          </a:xfrm>
        </p:grpSpPr>
        <p:sp>
          <p:nvSpPr>
            <p:cNvPr id="1653" name="TextBox 1652">
              <a:extLst>
                <a:ext uri="{FF2B5EF4-FFF2-40B4-BE49-F238E27FC236}">
                  <a16:creationId xmlns:a16="http://schemas.microsoft.com/office/drawing/2014/main" id="{2F2F09D8-0D4E-4FC9-A319-49E3C04E662F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4" name="TextBox 1653">
              <a:extLst>
                <a:ext uri="{FF2B5EF4-FFF2-40B4-BE49-F238E27FC236}">
                  <a16:creationId xmlns:a16="http://schemas.microsoft.com/office/drawing/2014/main" id="{F6A0DF06-46B7-4B1B-A1A2-D8CA82C3725E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55" name="Group 1654">
            <a:extLst>
              <a:ext uri="{FF2B5EF4-FFF2-40B4-BE49-F238E27FC236}">
                <a16:creationId xmlns:a16="http://schemas.microsoft.com/office/drawing/2014/main" id="{E9E70255-8288-4B69-A87F-0EA8C90B3759}"/>
              </a:ext>
            </a:extLst>
          </p:cNvPr>
          <p:cNvGrpSpPr/>
          <p:nvPr/>
        </p:nvGrpSpPr>
        <p:grpSpPr>
          <a:xfrm>
            <a:off x="8601107" y="1989230"/>
            <a:ext cx="566802" cy="566802"/>
            <a:chOff x="465585" y="4206791"/>
            <a:chExt cx="566802" cy="566802"/>
          </a:xfrm>
        </p:grpSpPr>
        <p:sp>
          <p:nvSpPr>
            <p:cNvPr id="1656" name="Oval 1655">
              <a:extLst>
                <a:ext uri="{FF2B5EF4-FFF2-40B4-BE49-F238E27FC236}">
                  <a16:creationId xmlns:a16="http://schemas.microsoft.com/office/drawing/2014/main" id="{3070149A-21E8-4F87-918D-7CAB252188F5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57" name="TextBox 1656">
              <a:extLst>
                <a:ext uri="{FF2B5EF4-FFF2-40B4-BE49-F238E27FC236}">
                  <a16:creationId xmlns:a16="http://schemas.microsoft.com/office/drawing/2014/main" id="{ABE8E350-5F19-4F25-93A5-D04CE7B38E48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58" name="Group 1657">
            <a:extLst>
              <a:ext uri="{FF2B5EF4-FFF2-40B4-BE49-F238E27FC236}">
                <a16:creationId xmlns:a16="http://schemas.microsoft.com/office/drawing/2014/main" id="{93B6A75B-EEAD-4BDB-B0E5-EE354EF6E392}"/>
              </a:ext>
            </a:extLst>
          </p:cNvPr>
          <p:cNvGrpSpPr/>
          <p:nvPr/>
        </p:nvGrpSpPr>
        <p:grpSpPr>
          <a:xfrm>
            <a:off x="5727029" y="5186804"/>
            <a:ext cx="2551007" cy="866890"/>
            <a:chOff x="1113220" y="4149080"/>
            <a:chExt cx="1516195" cy="866890"/>
          </a:xfrm>
        </p:grpSpPr>
        <p:sp>
          <p:nvSpPr>
            <p:cNvPr id="1659" name="TextBox 1658">
              <a:extLst>
                <a:ext uri="{FF2B5EF4-FFF2-40B4-BE49-F238E27FC236}">
                  <a16:creationId xmlns:a16="http://schemas.microsoft.com/office/drawing/2014/main" id="{BDAED32A-1E06-4B8C-94FD-395FE4F76F2F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0" name="TextBox 1659">
              <a:extLst>
                <a:ext uri="{FF2B5EF4-FFF2-40B4-BE49-F238E27FC236}">
                  <a16:creationId xmlns:a16="http://schemas.microsoft.com/office/drawing/2014/main" id="{DA7C906B-2FBA-406B-A89A-DECA72651822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1" name="Group 1660">
            <a:extLst>
              <a:ext uri="{FF2B5EF4-FFF2-40B4-BE49-F238E27FC236}">
                <a16:creationId xmlns:a16="http://schemas.microsoft.com/office/drawing/2014/main" id="{6EC78BC2-986E-47EF-AFDA-8DD4C0774EE4}"/>
              </a:ext>
            </a:extLst>
          </p:cNvPr>
          <p:cNvGrpSpPr/>
          <p:nvPr/>
        </p:nvGrpSpPr>
        <p:grpSpPr>
          <a:xfrm>
            <a:off x="5071909" y="5336848"/>
            <a:ext cx="566802" cy="566802"/>
            <a:chOff x="465585" y="4206791"/>
            <a:chExt cx="566802" cy="566802"/>
          </a:xfrm>
        </p:grpSpPr>
        <p:sp>
          <p:nvSpPr>
            <p:cNvPr id="1662" name="Oval 1661">
              <a:extLst>
                <a:ext uri="{FF2B5EF4-FFF2-40B4-BE49-F238E27FC236}">
                  <a16:creationId xmlns:a16="http://schemas.microsoft.com/office/drawing/2014/main" id="{506B81A7-BC4A-4596-A1CC-7597F9CC0FA7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63" name="TextBox 1662">
              <a:extLst>
                <a:ext uri="{FF2B5EF4-FFF2-40B4-BE49-F238E27FC236}">
                  <a16:creationId xmlns:a16="http://schemas.microsoft.com/office/drawing/2014/main" id="{4F42FBD5-A89F-41B6-AB18-7D16313A68D0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64" name="Group 1663">
            <a:extLst>
              <a:ext uri="{FF2B5EF4-FFF2-40B4-BE49-F238E27FC236}">
                <a16:creationId xmlns:a16="http://schemas.microsoft.com/office/drawing/2014/main" id="{4F66A84E-DBE9-43AA-AC10-89CE40F7AC85}"/>
              </a:ext>
            </a:extLst>
          </p:cNvPr>
          <p:cNvGrpSpPr/>
          <p:nvPr/>
        </p:nvGrpSpPr>
        <p:grpSpPr>
          <a:xfrm>
            <a:off x="5727029" y="3512995"/>
            <a:ext cx="2551007" cy="866890"/>
            <a:chOff x="1113220" y="4149080"/>
            <a:chExt cx="1516195" cy="866890"/>
          </a:xfrm>
        </p:grpSpPr>
        <p:sp>
          <p:nvSpPr>
            <p:cNvPr id="1665" name="TextBox 1664">
              <a:extLst>
                <a:ext uri="{FF2B5EF4-FFF2-40B4-BE49-F238E27FC236}">
                  <a16:creationId xmlns:a16="http://schemas.microsoft.com/office/drawing/2014/main" id="{E304FB7E-9562-4B06-9B82-7E96BF30DEA5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6" name="TextBox 1665">
              <a:extLst>
                <a:ext uri="{FF2B5EF4-FFF2-40B4-BE49-F238E27FC236}">
                  <a16:creationId xmlns:a16="http://schemas.microsoft.com/office/drawing/2014/main" id="{9028D40B-45C6-4DED-BE1F-1FDFFE370239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7" name="Group 1666">
            <a:extLst>
              <a:ext uri="{FF2B5EF4-FFF2-40B4-BE49-F238E27FC236}">
                <a16:creationId xmlns:a16="http://schemas.microsoft.com/office/drawing/2014/main" id="{92C54083-E12D-4EA0-B24B-BF42828320ED}"/>
              </a:ext>
            </a:extLst>
          </p:cNvPr>
          <p:cNvGrpSpPr/>
          <p:nvPr/>
        </p:nvGrpSpPr>
        <p:grpSpPr>
          <a:xfrm>
            <a:off x="5071909" y="3663039"/>
            <a:ext cx="566802" cy="566802"/>
            <a:chOff x="465585" y="4206791"/>
            <a:chExt cx="566802" cy="566802"/>
          </a:xfrm>
        </p:grpSpPr>
        <p:sp>
          <p:nvSpPr>
            <p:cNvPr id="1668" name="Oval 1667">
              <a:extLst>
                <a:ext uri="{FF2B5EF4-FFF2-40B4-BE49-F238E27FC236}">
                  <a16:creationId xmlns:a16="http://schemas.microsoft.com/office/drawing/2014/main" id="{5A44FD02-13A8-4F55-8874-0B8ACAC2F946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69" name="TextBox 1668">
              <a:extLst>
                <a:ext uri="{FF2B5EF4-FFF2-40B4-BE49-F238E27FC236}">
                  <a16:creationId xmlns:a16="http://schemas.microsoft.com/office/drawing/2014/main" id="{69F9EF5A-2392-47F4-803F-36A14DBC337D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70" name="Group 1669">
            <a:extLst>
              <a:ext uri="{FF2B5EF4-FFF2-40B4-BE49-F238E27FC236}">
                <a16:creationId xmlns:a16="http://schemas.microsoft.com/office/drawing/2014/main" id="{DE8A2107-4EF7-4B9B-AF38-11C643210E81}"/>
              </a:ext>
            </a:extLst>
          </p:cNvPr>
          <p:cNvGrpSpPr/>
          <p:nvPr/>
        </p:nvGrpSpPr>
        <p:grpSpPr>
          <a:xfrm>
            <a:off x="9248742" y="5186804"/>
            <a:ext cx="2551007" cy="866890"/>
            <a:chOff x="1113220" y="4149080"/>
            <a:chExt cx="1516195" cy="866890"/>
          </a:xfrm>
        </p:grpSpPr>
        <p:sp>
          <p:nvSpPr>
            <p:cNvPr id="1671" name="TextBox 1670">
              <a:extLst>
                <a:ext uri="{FF2B5EF4-FFF2-40B4-BE49-F238E27FC236}">
                  <a16:creationId xmlns:a16="http://schemas.microsoft.com/office/drawing/2014/main" id="{0A757A45-EE0C-4DFA-8FFA-359E4E1AEA4C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72" name="TextBox 1671">
              <a:extLst>
                <a:ext uri="{FF2B5EF4-FFF2-40B4-BE49-F238E27FC236}">
                  <a16:creationId xmlns:a16="http://schemas.microsoft.com/office/drawing/2014/main" id="{7A918A1B-504C-4244-8A19-63729BC394AB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73" name="Group 1672">
            <a:extLst>
              <a:ext uri="{FF2B5EF4-FFF2-40B4-BE49-F238E27FC236}">
                <a16:creationId xmlns:a16="http://schemas.microsoft.com/office/drawing/2014/main" id="{4A79B6DD-A490-4889-B246-2358E93FE809}"/>
              </a:ext>
            </a:extLst>
          </p:cNvPr>
          <p:cNvGrpSpPr/>
          <p:nvPr/>
        </p:nvGrpSpPr>
        <p:grpSpPr>
          <a:xfrm>
            <a:off x="8601107" y="5336848"/>
            <a:ext cx="566802" cy="566802"/>
            <a:chOff x="465585" y="4206791"/>
            <a:chExt cx="566802" cy="566802"/>
          </a:xfrm>
        </p:grpSpPr>
        <p:sp>
          <p:nvSpPr>
            <p:cNvPr id="1674" name="Oval 1673">
              <a:extLst>
                <a:ext uri="{FF2B5EF4-FFF2-40B4-BE49-F238E27FC236}">
                  <a16:creationId xmlns:a16="http://schemas.microsoft.com/office/drawing/2014/main" id="{7CEA01D7-6371-43B8-A565-758EB38A81AC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75" name="TextBox 1674">
              <a:extLst>
                <a:ext uri="{FF2B5EF4-FFF2-40B4-BE49-F238E27FC236}">
                  <a16:creationId xmlns:a16="http://schemas.microsoft.com/office/drawing/2014/main" id="{58B0DC7E-E26E-4A3E-9503-BE8D3CE0A5EB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06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76" name="Isosceles Triangle 51">
            <a:extLst>
              <a:ext uri="{FF2B5EF4-FFF2-40B4-BE49-F238E27FC236}">
                <a16:creationId xmlns:a16="http://schemas.microsoft.com/office/drawing/2014/main" id="{28D956EE-60DF-4719-B9FD-BA4179F54695}"/>
              </a:ext>
            </a:extLst>
          </p:cNvPr>
          <p:cNvSpPr/>
          <p:nvPr/>
        </p:nvSpPr>
        <p:spPr>
          <a:xfrm>
            <a:off x="1756837" y="2642692"/>
            <a:ext cx="319449" cy="234253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7" name="Rectangle 7">
            <a:extLst>
              <a:ext uri="{FF2B5EF4-FFF2-40B4-BE49-F238E27FC236}">
                <a16:creationId xmlns:a16="http://schemas.microsoft.com/office/drawing/2014/main" id="{1A60ED30-5B6B-496C-AC23-4411489F603C}"/>
              </a:ext>
            </a:extLst>
          </p:cNvPr>
          <p:cNvSpPr/>
          <p:nvPr/>
        </p:nvSpPr>
        <p:spPr>
          <a:xfrm>
            <a:off x="3185922" y="2605370"/>
            <a:ext cx="308896" cy="30889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8" name="Rounded Rectangle 32">
            <a:extLst>
              <a:ext uri="{FF2B5EF4-FFF2-40B4-BE49-F238E27FC236}">
                <a16:creationId xmlns:a16="http://schemas.microsoft.com/office/drawing/2014/main" id="{CF63B5F8-92BE-415A-B195-99482B21D965}"/>
              </a:ext>
            </a:extLst>
          </p:cNvPr>
          <p:cNvSpPr/>
          <p:nvPr/>
        </p:nvSpPr>
        <p:spPr>
          <a:xfrm>
            <a:off x="1128441" y="3820808"/>
            <a:ext cx="309468" cy="30946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9" name="Frame 17">
            <a:extLst>
              <a:ext uri="{FF2B5EF4-FFF2-40B4-BE49-F238E27FC236}">
                <a16:creationId xmlns:a16="http://schemas.microsoft.com/office/drawing/2014/main" id="{F03D6846-4912-486D-875F-7090552332DC}"/>
              </a:ext>
            </a:extLst>
          </p:cNvPr>
          <p:cNvSpPr/>
          <p:nvPr/>
        </p:nvSpPr>
        <p:spPr>
          <a:xfrm>
            <a:off x="1780995" y="5031411"/>
            <a:ext cx="305437" cy="3054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80" name="Freeform 53">
            <a:extLst>
              <a:ext uri="{FF2B5EF4-FFF2-40B4-BE49-F238E27FC236}">
                <a16:creationId xmlns:a16="http://schemas.microsoft.com/office/drawing/2014/main" id="{B211D3C8-75B7-4431-9BFD-B2555EEF1D5A}"/>
              </a:ext>
            </a:extLst>
          </p:cNvPr>
          <p:cNvSpPr/>
          <p:nvPr/>
        </p:nvSpPr>
        <p:spPr>
          <a:xfrm>
            <a:off x="3874353" y="3851922"/>
            <a:ext cx="308797" cy="316598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1" name="자유형 151">
            <a:extLst>
              <a:ext uri="{FF2B5EF4-FFF2-40B4-BE49-F238E27FC236}">
                <a16:creationId xmlns:a16="http://schemas.microsoft.com/office/drawing/2014/main" id="{7A10D1C7-F0E4-4DC4-9761-DDF527FAFA24}"/>
              </a:ext>
            </a:extLst>
          </p:cNvPr>
          <p:cNvSpPr/>
          <p:nvPr/>
        </p:nvSpPr>
        <p:spPr>
          <a:xfrm>
            <a:off x="3219218" y="5001824"/>
            <a:ext cx="319201" cy="335024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2" name="Freeform 55">
            <a:extLst>
              <a:ext uri="{FF2B5EF4-FFF2-40B4-BE49-F238E27FC236}">
                <a16:creationId xmlns:a16="http://schemas.microsoft.com/office/drawing/2014/main" id="{3D3DDB8A-889A-49B8-96F7-6163FCDA030A}"/>
              </a:ext>
            </a:extLst>
          </p:cNvPr>
          <p:cNvSpPr/>
          <p:nvPr/>
        </p:nvSpPr>
        <p:spPr>
          <a:xfrm rot="2700000">
            <a:off x="2461159" y="3592464"/>
            <a:ext cx="329909" cy="808388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146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57</cp:revision>
  <dcterms:created xsi:type="dcterms:W3CDTF">2018-02-18T19:39:47Z</dcterms:created>
  <dcterms:modified xsi:type="dcterms:W3CDTF">2021-04-15T04:29:46Z</dcterms:modified>
</cp:coreProperties>
</file>