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683" name="Graphic 45">
            <a:extLst>
              <a:ext uri="{FF2B5EF4-FFF2-40B4-BE49-F238E27FC236}">
                <a16:creationId xmlns:a16="http://schemas.microsoft.com/office/drawing/2014/main" id="{930C2186-1F2E-4227-B16B-DAADD4A4F3F0}"/>
              </a:ext>
            </a:extLst>
          </p:cNvPr>
          <p:cNvGrpSpPr/>
          <p:nvPr/>
        </p:nvGrpSpPr>
        <p:grpSpPr>
          <a:xfrm>
            <a:off x="4344274" y="1834784"/>
            <a:ext cx="3758918" cy="3915700"/>
            <a:chOff x="6650259" y="137974"/>
            <a:chExt cx="2755071" cy="2869983"/>
          </a:xfrm>
        </p:grpSpPr>
        <p:sp>
          <p:nvSpPr>
            <p:cNvPr id="1684" name="Freeform: Shape 1683">
              <a:extLst>
                <a:ext uri="{FF2B5EF4-FFF2-40B4-BE49-F238E27FC236}">
                  <a16:creationId xmlns:a16="http://schemas.microsoft.com/office/drawing/2014/main" id="{71CE0257-F1F9-4053-896D-EEB4DE172498}"/>
                </a:ext>
              </a:extLst>
            </p:cNvPr>
            <p:cNvSpPr/>
            <p:nvPr/>
          </p:nvSpPr>
          <p:spPr>
            <a:xfrm>
              <a:off x="6706470" y="441405"/>
              <a:ext cx="1226426" cy="1303077"/>
            </a:xfrm>
            <a:custGeom>
              <a:avLst/>
              <a:gdLst>
                <a:gd name="connsiteX0" fmla="*/ 1228981 w 1226425"/>
                <a:gd name="connsiteY0" fmla="*/ 0 h 1303077"/>
                <a:gd name="connsiteX1" fmla="*/ 0 w 1226425"/>
                <a:gd name="connsiteY1" fmla="*/ 908960 h 1303077"/>
                <a:gd name="connsiteX2" fmla="*/ 1228981 w 1226425"/>
                <a:gd name="connsiteY2" fmla="*/ 1308188 h 1303077"/>
                <a:gd name="connsiteX3" fmla="*/ 1228981 w 1226425"/>
                <a:gd name="connsiteY3" fmla="*/ 0 h 13030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6425" h="1303077">
                  <a:moveTo>
                    <a:pt x="1228981" y="0"/>
                  </a:moveTo>
                  <a:cubicBezTo>
                    <a:pt x="650261" y="0"/>
                    <a:pt x="160330" y="382619"/>
                    <a:pt x="0" y="908960"/>
                  </a:cubicBezTo>
                  <a:lnTo>
                    <a:pt x="1228981" y="1308188"/>
                  </a:lnTo>
                  <a:lnTo>
                    <a:pt x="1228981" y="0"/>
                  </a:lnTo>
                  <a:close/>
                </a:path>
              </a:pathLst>
            </a:custGeom>
            <a:solidFill>
              <a:schemeClr val="accent6"/>
            </a:solidFill>
            <a:ln w="637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85" name="Freeform: Shape 1684">
              <a:extLst>
                <a:ext uri="{FF2B5EF4-FFF2-40B4-BE49-F238E27FC236}">
                  <a16:creationId xmlns:a16="http://schemas.microsoft.com/office/drawing/2014/main" id="{A9D24476-8096-4C0B-96D7-6AB55337A7E5}"/>
                </a:ext>
              </a:extLst>
            </p:cNvPr>
            <p:cNvSpPr/>
            <p:nvPr/>
          </p:nvSpPr>
          <p:spPr>
            <a:xfrm>
              <a:off x="7995783" y="137974"/>
              <a:ext cx="1409547" cy="1497643"/>
            </a:xfrm>
            <a:custGeom>
              <a:avLst/>
              <a:gdLst>
                <a:gd name="connsiteX0" fmla="*/ 1228981 w 1226425"/>
                <a:gd name="connsiteY0" fmla="*/ 908960 h 1303077"/>
                <a:gd name="connsiteX1" fmla="*/ 0 w 1226425"/>
                <a:gd name="connsiteY1" fmla="*/ 0 h 1303077"/>
                <a:gd name="connsiteX2" fmla="*/ 0 w 1226425"/>
                <a:gd name="connsiteY2" fmla="*/ 1308188 h 1303077"/>
                <a:gd name="connsiteX3" fmla="*/ 1228981 w 1226425"/>
                <a:gd name="connsiteY3" fmla="*/ 908960 h 13030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6425" h="1303077">
                  <a:moveTo>
                    <a:pt x="1228981" y="908960"/>
                  </a:moveTo>
                  <a:cubicBezTo>
                    <a:pt x="1068013" y="382619"/>
                    <a:pt x="578720" y="0"/>
                    <a:pt x="0" y="0"/>
                  </a:cubicBezTo>
                  <a:lnTo>
                    <a:pt x="0" y="1308188"/>
                  </a:lnTo>
                  <a:lnTo>
                    <a:pt x="1228981" y="908960"/>
                  </a:lnTo>
                  <a:close/>
                </a:path>
              </a:pathLst>
            </a:custGeom>
            <a:solidFill>
              <a:schemeClr val="accent1"/>
            </a:solidFill>
            <a:ln w="637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86" name="Freeform: Shape 1685">
              <a:extLst>
                <a:ext uri="{FF2B5EF4-FFF2-40B4-BE49-F238E27FC236}">
                  <a16:creationId xmlns:a16="http://schemas.microsoft.com/office/drawing/2014/main" id="{4A87A66B-88BB-4BD7-9EC7-545D06CDE876}"/>
                </a:ext>
              </a:extLst>
            </p:cNvPr>
            <p:cNvSpPr/>
            <p:nvPr/>
          </p:nvSpPr>
          <p:spPr>
            <a:xfrm>
              <a:off x="7191292" y="1749593"/>
              <a:ext cx="1488319" cy="1258364"/>
            </a:xfrm>
            <a:custGeom>
              <a:avLst/>
              <a:gdLst>
                <a:gd name="connsiteX0" fmla="*/ 0 w 1488318"/>
                <a:gd name="connsiteY0" fmla="*/ 1024577 h 1258363"/>
                <a:gd name="connsiteX1" fmla="*/ 744159 w 1488318"/>
                <a:gd name="connsiteY1" fmla="*/ 1262197 h 1258363"/>
                <a:gd name="connsiteX2" fmla="*/ 1488319 w 1488318"/>
                <a:gd name="connsiteY2" fmla="*/ 1024577 h 1258363"/>
                <a:gd name="connsiteX3" fmla="*/ 744159 w 1488318"/>
                <a:gd name="connsiteY3" fmla="*/ 0 h 1258363"/>
                <a:gd name="connsiteX4" fmla="*/ 0 w 1488318"/>
                <a:gd name="connsiteY4" fmla="*/ 1024577 h 1258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88318" h="1258363">
                  <a:moveTo>
                    <a:pt x="0" y="1024577"/>
                  </a:moveTo>
                  <a:cubicBezTo>
                    <a:pt x="210153" y="1174047"/>
                    <a:pt x="466936" y="1262197"/>
                    <a:pt x="744159" y="1262197"/>
                  </a:cubicBezTo>
                  <a:cubicBezTo>
                    <a:pt x="1021383" y="1262197"/>
                    <a:pt x="1278166" y="1174047"/>
                    <a:pt x="1488319" y="1024577"/>
                  </a:cubicBezTo>
                  <a:lnTo>
                    <a:pt x="744159" y="0"/>
                  </a:lnTo>
                  <a:lnTo>
                    <a:pt x="0" y="1024577"/>
                  </a:lnTo>
                  <a:close/>
                </a:path>
              </a:pathLst>
            </a:custGeom>
            <a:solidFill>
              <a:schemeClr val="accent4"/>
            </a:solidFill>
            <a:ln w="637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87" name="Freeform: Shape 1686">
              <a:extLst>
                <a:ext uri="{FF2B5EF4-FFF2-40B4-BE49-F238E27FC236}">
                  <a16:creationId xmlns:a16="http://schemas.microsoft.com/office/drawing/2014/main" id="{3F4A5DBE-BD66-4590-B226-36EE14D96402}"/>
                </a:ext>
              </a:extLst>
            </p:cNvPr>
            <p:cNvSpPr/>
            <p:nvPr/>
          </p:nvSpPr>
          <p:spPr>
            <a:xfrm>
              <a:off x="7935451" y="1350365"/>
              <a:ext cx="1283915" cy="1418055"/>
            </a:xfrm>
            <a:custGeom>
              <a:avLst/>
              <a:gdLst>
                <a:gd name="connsiteX0" fmla="*/ 0 w 1283914"/>
                <a:gd name="connsiteY0" fmla="*/ 399227 h 1418054"/>
                <a:gd name="connsiteX1" fmla="*/ 744160 w 1283914"/>
                <a:gd name="connsiteY1" fmla="*/ 1423804 h 1418054"/>
                <a:gd name="connsiteX2" fmla="*/ 1285192 w 1283914"/>
                <a:gd name="connsiteY2" fmla="*/ 376232 h 1418054"/>
                <a:gd name="connsiteX3" fmla="*/ 1228981 w 1283914"/>
                <a:gd name="connsiteY3" fmla="*/ 0 h 1418054"/>
                <a:gd name="connsiteX4" fmla="*/ 0 w 1283914"/>
                <a:gd name="connsiteY4" fmla="*/ 399227 h 1418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3914" h="1418054">
                  <a:moveTo>
                    <a:pt x="0" y="399227"/>
                  </a:moveTo>
                  <a:lnTo>
                    <a:pt x="744160" y="1423804"/>
                  </a:lnTo>
                  <a:cubicBezTo>
                    <a:pt x="1071206" y="1190655"/>
                    <a:pt x="1285192" y="808674"/>
                    <a:pt x="1285192" y="376232"/>
                  </a:cubicBezTo>
                  <a:cubicBezTo>
                    <a:pt x="1285192" y="245285"/>
                    <a:pt x="1265390" y="119449"/>
                    <a:pt x="1228981" y="0"/>
                  </a:cubicBezTo>
                  <a:lnTo>
                    <a:pt x="0" y="399227"/>
                  </a:lnTo>
                  <a:close/>
                </a:path>
              </a:pathLst>
            </a:custGeom>
            <a:solidFill>
              <a:schemeClr val="accent2"/>
            </a:solidFill>
            <a:ln w="637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88" name="Freeform: Shape 1687">
              <a:extLst>
                <a:ext uri="{FF2B5EF4-FFF2-40B4-BE49-F238E27FC236}">
                  <a16:creationId xmlns:a16="http://schemas.microsoft.com/office/drawing/2014/main" id="{D5369BAB-83CA-47AE-A5C2-AE59F8B16A99}"/>
                </a:ext>
              </a:extLst>
            </p:cNvPr>
            <p:cNvSpPr/>
            <p:nvPr/>
          </p:nvSpPr>
          <p:spPr>
            <a:xfrm>
              <a:off x="6650259" y="1350365"/>
              <a:ext cx="1283915" cy="1418055"/>
            </a:xfrm>
            <a:custGeom>
              <a:avLst/>
              <a:gdLst>
                <a:gd name="connsiteX0" fmla="*/ 56211 w 1283914"/>
                <a:gd name="connsiteY0" fmla="*/ 0 h 1418054"/>
                <a:gd name="connsiteX1" fmla="*/ 0 w 1283914"/>
                <a:gd name="connsiteY1" fmla="*/ 376232 h 1418054"/>
                <a:gd name="connsiteX2" fmla="*/ 541033 w 1283914"/>
                <a:gd name="connsiteY2" fmla="*/ 1423804 h 1418054"/>
                <a:gd name="connsiteX3" fmla="*/ 1285192 w 1283914"/>
                <a:gd name="connsiteY3" fmla="*/ 399227 h 1418054"/>
                <a:gd name="connsiteX4" fmla="*/ 56211 w 1283914"/>
                <a:gd name="connsiteY4" fmla="*/ 0 h 1418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3914" h="1418054">
                  <a:moveTo>
                    <a:pt x="56211" y="0"/>
                  </a:moveTo>
                  <a:cubicBezTo>
                    <a:pt x="19802" y="118810"/>
                    <a:pt x="0" y="245285"/>
                    <a:pt x="0" y="376232"/>
                  </a:cubicBezTo>
                  <a:cubicBezTo>
                    <a:pt x="0" y="808674"/>
                    <a:pt x="213347" y="1191294"/>
                    <a:pt x="541033" y="1423804"/>
                  </a:cubicBezTo>
                  <a:lnTo>
                    <a:pt x="1285192" y="399227"/>
                  </a:lnTo>
                  <a:lnTo>
                    <a:pt x="56211" y="0"/>
                  </a:lnTo>
                  <a:close/>
                </a:path>
              </a:pathLst>
            </a:custGeom>
            <a:solidFill>
              <a:schemeClr val="accent3"/>
            </a:solidFill>
            <a:ln w="637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689" name="Oval 1688">
            <a:extLst>
              <a:ext uri="{FF2B5EF4-FFF2-40B4-BE49-F238E27FC236}">
                <a16:creationId xmlns:a16="http://schemas.microsoft.com/office/drawing/2014/main" id="{7B3DB057-D771-4EB0-81A5-2F6681C41F36}"/>
              </a:ext>
            </a:extLst>
          </p:cNvPr>
          <p:cNvSpPr/>
          <p:nvPr/>
        </p:nvSpPr>
        <p:spPr>
          <a:xfrm>
            <a:off x="5093366" y="2997866"/>
            <a:ext cx="2005267" cy="2005267"/>
          </a:xfrm>
          <a:prstGeom prst="ellips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690" name="TextBox 1689">
            <a:extLst>
              <a:ext uri="{FF2B5EF4-FFF2-40B4-BE49-F238E27FC236}">
                <a16:creationId xmlns:a16="http://schemas.microsoft.com/office/drawing/2014/main" id="{DD959D1D-F87C-4C7A-8A28-9BE2874F1490}"/>
              </a:ext>
            </a:extLst>
          </p:cNvPr>
          <p:cNvSpPr txBox="1"/>
          <p:nvPr/>
        </p:nvSpPr>
        <p:spPr>
          <a:xfrm>
            <a:off x="6288630" y="3220574"/>
            <a:ext cx="40860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1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691" name="TextBox 1690">
            <a:extLst>
              <a:ext uri="{FF2B5EF4-FFF2-40B4-BE49-F238E27FC236}">
                <a16:creationId xmlns:a16="http://schemas.microsoft.com/office/drawing/2014/main" id="{2A999D6E-4280-42E1-9F64-A3544084B6A6}"/>
              </a:ext>
            </a:extLst>
          </p:cNvPr>
          <p:cNvSpPr txBox="1"/>
          <p:nvPr/>
        </p:nvSpPr>
        <p:spPr>
          <a:xfrm>
            <a:off x="5534559" y="3270218"/>
            <a:ext cx="40860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2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692" name="TextBox 1691">
            <a:extLst>
              <a:ext uri="{FF2B5EF4-FFF2-40B4-BE49-F238E27FC236}">
                <a16:creationId xmlns:a16="http://schemas.microsoft.com/office/drawing/2014/main" id="{197FD4A6-6F87-44DA-9A08-13AE5C12A7A2}"/>
              </a:ext>
            </a:extLst>
          </p:cNvPr>
          <p:cNvSpPr txBox="1"/>
          <p:nvPr/>
        </p:nvSpPr>
        <p:spPr>
          <a:xfrm>
            <a:off x="5319356" y="3987824"/>
            <a:ext cx="40860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3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693" name="TextBox 1692">
            <a:extLst>
              <a:ext uri="{FF2B5EF4-FFF2-40B4-BE49-F238E27FC236}">
                <a16:creationId xmlns:a16="http://schemas.microsoft.com/office/drawing/2014/main" id="{A91B9322-8C2A-4EDF-AB62-727BE035D20C}"/>
              </a:ext>
            </a:extLst>
          </p:cNvPr>
          <p:cNvSpPr txBox="1"/>
          <p:nvPr/>
        </p:nvSpPr>
        <p:spPr>
          <a:xfrm>
            <a:off x="5871917" y="4419532"/>
            <a:ext cx="40860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4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694" name="TextBox 1693">
            <a:extLst>
              <a:ext uri="{FF2B5EF4-FFF2-40B4-BE49-F238E27FC236}">
                <a16:creationId xmlns:a16="http://schemas.microsoft.com/office/drawing/2014/main" id="{1931D241-9542-477F-AB46-9BA0BD3169D5}"/>
              </a:ext>
            </a:extLst>
          </p:cNvPr>
          <p:cNvSpPr txBox="1"/>
          <p:nvPr/>
        </p:nvSpPr>
        <p:spPr>
          <a:xfrm>
            <a:off x="6492933" y="4000499"/>
            <a:ext cx="40860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5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695" name="Parallelogram 15">
            <a:extLst>
              <a:ext uri="{FF2B5EF4-FFF2-40B4-BE49-F238E27FC236}">
                <a16:creationId xmlns:a16="http://schemas.microsoft.com/office/drawing/2014/main" id="{34579288-3026-4D19-B648-E33D1FA2AF03}"/>
              </a:ext>
            </a:extLst>
          </p:cNvPr>
          <p:cNvSpPr/>
          <p:nvPr/>
        </p:nvSpPr>
        <p:spPr>
          <a:xfrm flipH="1">
            <a:off x="5895552" y="5135912"/>
            <a:ext cx="357672" cy="357672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696" name="Rectangle 30">
            <a:extLst>
              <a:ext uri="{FF2B5EF4-FFF2-40B4-BE49-F238E27FC236}">
                <a16:creationId xmlns:a16="http://schemas.microsoft.com/office/drawing/2014/main" id="{2A1CC76E-D8E4-4F4B-A76E-F1A523997EEF}"/>
              </a:ext>
            </a:extLst>
          </p:cNvPr>
          <p:cNvSpPr/>
          <p:nvPr/>
        </p:nvSpPr>
        <p:spPr>
          <a:xfrm>
            <a:off x="7242589" y="4334082"/>
            <a:ext cx="317209" cy="316282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697" name="Rounded Rectangle 10">
            <a:extLst>
              <a:ext uri="{FF2B5EF4-FFF2-40B4-BE49-F238E27FC236}">
                <a16:creationId xmlns:a16="http://schemas.microsoft.com/office/drawing/2014/main" id="{104C8F1F-9146-419A-9F40-F4CDB3EEBF0A}"/>
              </a:ext>
            </a:extLst>
          </p:cNvPr>
          <p:cNvSpPr/>
          <p:nvPr/>
        </p:nvSpPr>
        <p:spPr>
          <a:xfrm>
            <a:off x="5117240" y="2732039"/>
            <a:ext cx="254160" cy="336352"/>
          </a:xfrm>
          <a:custGeom>
            <a:avLst/>
            <a:gdLst/>
            <a:ahLst/>
            <a:cxnLst/>
            <a:rect l="l" t="t" r="r" b="b"/>
            <a:pathLst>
              <a:path w="2448272" h="3240000">
                <a:moveTo>
                  <a:pt x="1358676" y="2676152"/>
                </a:moveTo>
                <a:cubicBezTo>
                  <a:pt x="1327753" y="2676152"/>
                  <a:pt x="1302685" y="2701220"/>
                  <a:pt x="1302685" y="2732143"/>
                </a:cubicBezTo>
                <a:lnTo>
                  <a:pt x="1302685" y="2956101"/>
                </a:lnTo>
                <a:cubicBezTo>
                  <a:pt x="1302685" y="2987024"/>
                  <a:pt x="1327753" y="3012092"/>
                  <a:pt x="1358676" y="3012092"/>
                </a:cubicBezTo>
                <a:lnTo>
                  <a:pt x="1582634" y="3012092"/>
                </a:lnTo>
                <a:cubicBezTo>
                  <a:pt x="1613557" y="3012092"/>
                  <a:pt x="1638625" y="2987024"/>
                  <a:pt x="1638625" y="2956101"/>
                </a:cubicBezTo>
                <a:lnTo>
                  <a:pt x="1638625" y="2732143"/>
                </a:lnTo>
                <a:cubicBezTo>
                  <a:pt x="1638625" y="2701220"/>
                  <a:pt x="1613557" y="2676152"/>
                  <a:pt x="1582634" y="2676152"/>
                </a:cubicBezTo>
                <a:close/>
                <a:moveTo>
                  <a:pt x="837062" y="2676152"/>
                </a:moveTo>
                <a:cubicBezTo>
                  <a:pt x="806139" y="2676152"/>
                  <a:pt x="781071" y="2701220"/>
                  <a:pt x="781071" y="2732143"/>
                </a:cubicBezTo>
                <a:lnTo>
                  <a:pt x="781071" y="2956101"/>
                </a:lnTo>
                <a:cubicBezTo>
                  <a:pt x="781071" y="2987024"/>
                  <a:pt x="806139" y="3012092"/>
                  <a:pt x="837062" y="3012092"/>
                </a:cubicBezTo>
                <a:lnTo>
                  <a:pt x="1061020" y="3012092"/>
                </a:lnTo>
                <a:cubicBezTo>
                  <a:pt x="1091943" y="3012092"/>
                  <a:pt x="1117011" y="2987024"/>
                  <a:pt x="1117011" y="2956101"/>
                </a:cubicBezTo>
                <a:lnTo>
                  <a:pt x="1117011" y="2732143"/>
                </a:lnTo>
                <a:cubicBezTo>
                  <a:pt x="1117011" y="2701220"/>
                  <a:pt x="1091943" y="2676152"/>
                  <a:pt x="1061020" y="2676152"/>
                </a:cubicBezTo>
                <a:close/>
                <a:moveTo>
                  <a:pt x="315448" y="2676152"/>
                </a:moveTo>
                <a:cubicBezTo>
                  <a:pt x="284525" y="2676152"/>
                  <a:pt x="259457" y="2701220"/>
                  <a:pt x="259457" y="2732143"/>
                </a:cubicBezTo>
                <a:lnTo>
                  <a:pt x="259457" y="2956101"/>
                </a:lnTo>
                <a:cubicBezTo>
                  <a:pt x="259457" y="2987024"/>
                  <a:pt x="284525" y="3012092"/>
                  <a:pt x="315448" y="3012092"/>
                </a:cubicBezTo>
                <a:lnTo>
                  <a:pt x="539406" y="3012092"/>
                </a:lnTo>
                <a:cubicBezTo>
                  <a:pt x="570329" y="3012092"/>
                  <a:pt x="595397" y="2987024"/>
                  <a:pt x="595397" y="2956101"/>
                </a:cubicBezTo>
                <a:lnTo>
                  <a:pt x="595397" y="2732143"/>
                </a:lnTo>
                <a:cubicBezTo>
                  <a:pt x="595397" y="2701220"/>
                  <a:pt x="570329" y="2676152"/>
                  <a:pt x="539406" y="2676152"/>
                </a:cubicBezTo>
                <a:close/>
                <a:moveTo>
                  <a:pt x="1880291" y="2179832"/>
                </a:moveTo>
                <a:cubicBezTo>
                  <a:pt x="1849368" y="2179832"/>
                  <a:pt x="1824300" y="2204900"/>
                  <a:pt x="1824300" y="2235823"/>
                </a:cubicBezTo>
                <a:lnTo>
                  <a:pt x="1824300" y="2956101"/>
                </a:lnTo>
                <a:cubicBezTo>
                  <a:pt x="1824300" y="2987024"/>
                  <a:pt x="1849368" y="3012092"/>
                  <a:pt x="1880291" y="3012092"/>
                </a:cubicBezTo>
                <a:lnTo>
                  <a:pt x="2104249" y="3012092"/>
                </a:lnTo>
                <a:cubicBezTo>
                  <a:pt x="2135172" y="3012092"/>
                  <a:pt x="2160240" y="2987024"/>
                  <a:pt x="2160240" y="2956101"/>
                </a:cubicBezTo>
                <a:lnTo>
                  <a:pt x="2160240" y="2235823"/>
                </a:lnTo>
                <a:cubicBezTo>
                  <a:pt x="2160240" y="2204900"/>
                  <a:pt x="2135172" y="2179832"/>
                  <a:pt x="2104249" y="2179832"/>
                </a:cubicBezTo>
                <a:close/>
                <a:moveTo>
                  <a:pt x="1358676" y="2179832"/>
                </a:moveTo>
                <a:cubicBezTo>
                  <a:pt x="1327753" y="2179832"/>
                  <a:pt x="1302685" y="2204900"/>
                  <a:pt x="1302685" y="2235823"/>
                </a:cubicBezTo>
                <a:lnTo>
                  <a:pt x="1302685" y="2459781"/>
                </a:lnTo>
                <a:cubicBezTo>
                  <a:pt x="1302685" y="2490704"/>
                  <a:pt x="1327753" y="2515772"/>
                  <a:pt x="1358676" y="2515772"/>
                </a:cubicBezTo>
                <a:lnTo>
                  <a:pt x="1582634" y="2515772"/>
                </a:lnTo>
                <a:cubicBezTo>
                  <a:pt x="1613557" y="2515772"/>
                  <a:pt x="1638625" y="2490704"/>
                  <a:pt x="1638625" y="2459781"/>
                </a:cubicBezTo>
                <a:lnTo>
                  <a:pt x="1638625" y="2235823"/>
                </a:lnTo>
                <a:cubicBezTo>
                  <a:pt x="1638625" y="2204900"/>
                  <a:pt x="1613557" y="2179832"/>
                  <a:pt x="1582634" y="2179832"/>
                </a:cubicBezTo>
                <a:close/>
                <a:moveTo>
                  <a:pt x="837062" y="2179832"/>
                </a:moveTo>
                <a:cubicBezTo>
                  <a:pt x="806139" y="2179832"/>
                  <a:pt x="781071" y="2204900"/>
                  <a:pt x="781071" y="2235823"/>
                </a:cubicBezTo>
                <a:lnTo>
                  <a:pt x="781071" y="2459781"/>
                </a:lnTo>
                <a:cubicBezTo>
                  <a:pt x="781071" y="2490704"/>
                  <a:pt x="806139" y="2515772"/>
                  <a:pt x="837062" y="2515772"/>
                </a:cubicBezTo>
                <a:lnTo>
                  <a:pt x="1061020" y="2515772"/>
                </a:lnTo>
                <a:cubicBezTo>
                  <a:pt x="1091943" y="2515772"/>
                  <a:pt x="1117011" y="2490704"/>
                  <a:pt x="1117011" y="2459781"/>
                </a:cubicBezTo>
                <a:lnTo>
                  <a:pt x="1117011" y="2235823"/>
                </a:lnTo>
                <a:cubicBezTo>
                  <a:pt x="1117011" y="2204900"/>
                  <a:pt x="1091943" y="2179832"/>
                  <a:pt x="1061020" y="2179832"/>
                </a:cubicBezTo>
                <a:close/>
                <a:moveTo>
                  <a:pt x="315448" y="2179832"/>
                </a:moveTo>
                <a:cubicBezTo>
                  <a:pt x="284525" y="2179832"/>
                  <a:pt x="259457" y="2204900"/>
                  <a:pt x="259457" y="2235823"/>
                </a:cubicBezTo>
                <a:lnTo>
                  <a:pt x="259457" y="2459781"/>
                </a:lnTo>
                <a:cubicBezTo>
                  <a:pt x="259457" y="2490704"/>
                  <a:pt x="284525" y="2515772"/>
                  <a:pt x="315448" y="2515772"/>
                </a:cubicBezTo>
                <a:lnTo>
                  <a:pt x="539406" y="2515772"/>
                </a:lnTo>
                <a:cubicBezTo>
                  <a:pt x="570329" y="2515772"/>
                  <a:pt x="595397" y="2490704"/>
                  <a:pt x="595397" y="2459781"/>
                </a:cubicBezTo>
                <a:lnTo>
                  <a:pt x="595397" y="2235823"/>
                </a:lnTo>
                <a:cubicBezTo>
                  <a:pt x="595397" y="2204900"/>
                  <a:pt x="570329" y="2179832"/>
                  <a:pt x="539406" y="2179832"/>
                </a:cubicBezTo>
                <a:close/>
                <a:moveTo>
                  <a:pt x="1880291" y="1683512"/>
                </a:moveTo>
                <a:cubicBezTo>
                  <a:pt x="1849368" y="1683512"/>
                  <a:pt x="1824300" y="1708580"/>
                  <a:pt x="1824300" y="1739503"/>
                </a:cubicBezTo>
                <a:lnTo>
                  <a:pt x="1824300" y="1963461"/>
                </a:lnTo>
                <a:cubicBezTo>
                  <a:pt x="1824300" y="1994384"/>
                  <a:pt x="1849368" y="2019452"/>
                  <a:pt x="1880291" y="2019452"/>
                </a:cubicBezTo>
                <a:lnTo>
                  <a:pt x="2104249" y="2019452"/>
                </a:lnTo>
                <a:cubicBezTo>
                  <a:pt x="2135172" y="2019452"/>
                  <a:pt x="2160240" y="1994384"/>
                  <a:pt x="2160240" y="1963461"/>
                </a:cubicBezTo>
                <a:lnTo>
                  <a:pt x="2160240" y="1739503"/>
                </a:lnTo>
                <a:cubicBezTo>
                  <a:pt x="2160240" y="1708580"/>
                  <a:pt x="2135172" y="1683512"/>
                  <a:pt x="2104249" y="1683512"/>
                </a:cubicBezTo>
                <a:close/>
                <a:moveTo>
                  <a:pt x="1358676" y="1683512"/>
                </a:moveTo>
                <a:cubicBezTo>
                  <a:pt x="1327753" y="1683512"/>
                  <a:pt x="1302685" y="1708580"/>
                  <a:pt x="1302685" y="1739503"/>
                </a:cubicBezTo>
                <a:lnTo>
                  <a:pt x="1302685" y="1963461"/>
                </a:lnTo>
                <a:cubicBezTo>
                  <a:pt x="1302685" y="1994384"/>
                  <a:pt x="1327753" y="2019452"/>
                  <a:pt x="1358676" y="2019452"/>
                </a:cubicBezTo>
                <a:lnTo>
                  <a:pt x="1582634" y="2019452"/>
                </a:lnTo>
                <a:cubicBezTo>
                  <a:pt x="1613557" y="2019452"/>
                  <a:pt x="1638625" y="1994384"/>
                  <a:pt x="1638625" y="1963461"/>
                </a:cubicBezTo>
                <a:lnTo>
                  <a:pt x="1638625" y="1739503"/>
                </a:lnTo>
                <a:cubicBezTo>
                  <a:pt x="1638625" y="1708580"/>
                  <a:pt x="1613557" y="1683512"/>
                  <a:pt x="1582634" y="1683512"/>
                </a:cubicBezTo>
                <a:close/>
                <a:moveTo>
                  <a:pt x="837062" y="1683512"/>
                </a:moveTo>
                <a:cubicBezTo>
                  <a:pt x="806139" y="1683512"/>
                  <a:pt x="781071" y="1708580"/>
                  <a:pt x="781071" y="1739503"/>
                </a:cubicBezTo>
                <a:lnTo>
                  <a:pt x="781071" y="1963461"/>
                </a:lnTo>
                <a:cubicBezTo>
                  <a:pt x="781071" y="1994384"/>
                  <a:pt x="806139" y="2019452"/>
                  <a:pt x="837062" y="2019452"/>
                </a:cubicBezTo>
                <a:lnTo>
                  <a:pt x="1061020" y="2019452"/>
                </a:lnTo>
                <a:cubicBezTo>
                  <a:pt x="1091943" y="2019452"/>
                  <a:pt x="1117011" y="1994384"/>
                  <a:pt x="1117011" y="1963461"/>
                </a:cubicBezTo>
                <a:lnTo>
                  <a:pt x="1117011" y="1739503"/>
                </a:lnTo>
                <a:cubicBezTo>
                  <a:pt x="1117011" y="1708580"/>
                  <a:pt x="1091943" y="1683512"/>
                  <a:pt x="1061020" y="1683512"/>
                </a:cubicBezTo>
                <a:close/>
                <a:moveTo>
                  <a:pt x="315448" y="1683512"/>
                </a:moveTo>
                <a:cubicBezTo>
                  <a:pt x="284525" y="1683512"/>
                  <a:pt x="259457" y="1708580"/>
                  <a:pt x="259457" y="1739503"/>
                </a:cubicBezTo>
                <a:lnTo>
                  <a:pt x="259457" y="1963461"/>
                </a:lnTo>
                <a:cubicBezTo>
                  <a:pt x="259457" y="1994384"/>
                  <a:pt x="284525" y="2019452"/>
                  <a:pt x="315448" y="2019452"/>
                </a:cubicBezTo>
                <a:lnTo>
                  <a:pt x="539406" y="2019452"/>
                </a:lnTo>
                <a:cubicBezTo>
                  <a:pt x="570329" y="2019452"/>
                  <a:pt x="595397" y="1994384"/>
                  <a:pt x="595397" y="1963461"/>
                </a:cubicBezTo>
                <a:lnTo>
                  <a:pt x="595397" y="1739503"/>
                </a:lnTo>
                <a:cubicBezTo>
                  <a:pt x="595397" y="1708580"/>
                  <a:pt x="570329" y="1683512"/>
                  <a:pt x="539406" y="1683512"/>
                </a:cubicBezTo>
                <a:close/>
                <a:moveTo>
                  <a:pt x="1880291" y="1187192"/>
                </a:moveTo>
                <a:cubicBezTo>
                  <a:pt x="1849368" y="1187192"/>
                  <a:pt x="1824300" y="1212260"/>
                  <a:pt x="1824300" y="1243183"/>
                </a:cubicBezTo>
                <a:lnTo>
                  <a:pt x="1824300" y="1467141"/>
                </a:lnTo>
                <a:cubicBezTo>
                  <a:pt x="1824300" y="1498064"/>
                  <a:pt x="1849368" y="1523132"/>
                  <a:pt x="1880291" y="1523132"/>
                </a:cubicBezTo>
                <a:lnTo>
                  <a:pt x="2104249" y="1523132"/>
                </a:lnTo>
                <a:cubicBezTo>
                  <a:pt x="2135172" y="1523132"/>
                  <a:pt x="2160240" y="1498064"/>
                  <a:pt x="2160240" y="1467141"/>
                </a:cubicBezTo>
                <a:lnTo>
                  <a:pt x="2160240" y="1243183"/>
                </a:lnTo>
                <a:cubicBezTo>
                  <a:pt x="2160240" y="1212260"/>
                  <a:pt x="2135172" y="1187192"/>
                  <a:pt x="2104249" y="1187192"/>
                </a:cubicBezTo>
                <a:close/>
                <a:moveTo>
                  <a:pt x="1358676" y="1187192"/>
                </a:moveTo>
                <a:cubicBezTo>
                  <a:pt x="1327753" y="1187192"/>
                  <a:pt x="1302685" y="1212260"/>
                  <a:pt x="1302685" y="1243183"/>
                </a:cubicBezTo>
                <a:lnTo>
                  <a:pt x="1302685" y="1467141"/>
                </a:lnTo>
                <a:cubicBezTo>
                  <a:pt x="1302685" y="1498064"/>
                  <a:pt x="1327753" y="1523132"/>
                  <a:pt x="1358676" y="1523132"/>
                </a:cubicBezTo>
                <a:lnTo>
                  <a:pt x="1582634" y="1523132"/>
                </a:lnTo>
                <a:cubicBezTo>
                  <a:pt x="1613557" y="1523132"/>
                  <a:pt x="1638625" y="1498064"/>
                  <a:pt x="1638625" y="1467141"/>
                </a:cubicBezTo>
                <a:lnTo>
                  <a:pt x="1638625" y="1243183"/>
                </a:lnTo>
                <a:cubicBezTo>
                  <a:pt x="1638625" y="1212260"/>
                  <a:pt x="1613557" y="1187192"/>
                  <a:pt x="1582634" y="1187192"/>
                </a:cubicBezTo>
                <a:close/>
                <a:moveTo>
                  <a:pt x="837062" y="1187192"/>
                </a:moveTo>
                <a:cubicBezTo>
                  <a:pt x="806139" y="1187192"/>
                  <a:pt x="781071" y="1212260"/>
                  <a:pt x="781071" y="1243183"/>
                </a:cubicBezTo>
                <a:lnTo>
                  <a:pt x="781071" y="1467141"/>
                </a:lnTo>
                <a:cubicBezTo>
                  <a:pt x="781071" y="1498064"/>
                  <a:pt x="806139" y="1523132"/>
                  <a:pt x="837062" y="1523132"/>
                </a:cubicBezTo>
                <a:lnTo>
                  <a:pt x="1061020" y="1523132"/>
                </a:lnTo>
                <a:cubicBezTo>
                  <a:pt x="1091943" y="1523132"/>
                  <a:pt x="1117011" y="1498064"/>
                  <a:pt x="1117011" y="1467141"/>
                </a:cubicBezTo>
                <a:lnTo>
                  <a:pt x="1117011" y="1243183"/>
                </a:lnTo>
                <a:cubicBezTo>
                  <a:pt x="1117011" y="1212260"/>
                  <a:pt x="1091943" y="1187192"/>
                  <a:pt x="1061020" y="1187192"/>
                </a:cubicBezTo>
                <a:close/>
                <a:moveTo>
                  <a:pt x="315448" y="1187192"/>
                </a:moveTo>
                <a:cubicBezTo>
                  <a:pt x="284525" y="1187192"/>
                  <a:pt x="259457" y="1212260"/>
                  <a:pt x="259457" y="1243183"/>
                </a:cubicBezTo>
                <a:lnTo>
                  <a:pt x="259457" y="1467141"/>
                </a:lnTo>
                <a:cubicBezTo>
                  <a:pt x="259457" y="1498064"/>
                  <a:pt x="284525" y="1523132"/>
                  <a:pt x="315448" y="1523132"/>
                </a:cubicBezTo>
                <a:lnTo>
                  <a:pt x="539406" y="1523132"/>
                </a:lnTo>
                <a:cubicBezTo>
                  <a:pt x="570329" y="1523132"/>
                  <a:pt x="595397" y="1498064"/>
                  <a:pt x="595397" y="1467141"/>
                </a:cubicBezTo>
                <a:lnTo>
                  <a:pt x="595397" y="1243183"/>
                </a:lnTo>
                <a:cubicBezTo>
                  <a:pt x="595397" y="1212260"/>
                  <a:pt x="570329" y="1187192"/>
                  <a:pt x="539406" y="1187192"/>
                </a:cubicBezTo>
                <a:close/>
                <a:moveTo>
                  <a:pt x="348041" y="163575"/>
                </a:moveTo>
                <a:cubicBezTo>
                  <a:pt x="275130" y="163575"/>
                  <a:pt x="216024" y="222681"/>
                  <a:pt x="216024" y="295592"/>
                </a:cubicBezTo>
                <a:lnTo>
                  <a:pt x="216024" y="823646"/>
                </a:lnTo>
                <a:cubicBezTo>
                  <a:pt x="216024" y="896557"/>
                  <a:pt x="275130" y="955663"/>
                  <a:pt x="348041" y="955663"/>
                </a:cubicBezTo>
                <a:lnTo>
                  <a:pt x="2100231" y="955663"/>
                </a:lnTo>
                <a:cubicBezTo>
                  <a:pt x="2173142" y="955663"/>
                  <a:pt x="2232248" y="896557"/>
                  <a:pt x="2232248" y="823646"/>
                </a:cubicBezTo>
                <a:lnTo>
                  <a:pt x="2232248" y="295592"/>
                </a:lnTo>
                <a:cubicBezTo>
                  <a:pt x="2232248" y="222681"/>
                  <a:pt x="2173142" y="163575"/>
                  <a:pt x="2100231" y="163575"/>
                </a:cubicBezTo>
                <a:close/>
                <a:moveTo>
                  <a:pt x="265172" y="0"/>
                </a:moveTo>
                <a:lnTo>
                  <a:pt x="2183100" y="0"/>
                </a:lnTo>
                <a:cubicBezTo>
                  <a:pt x="2329550" y="0"/>
                  <a:pt x="2448272" y="118722"/>
                  <a:pt x="2448272" y="265172"/>
                </a:cubicBezTo>
                <a:lnTo>
                  <a:pt x="2448272" y="2974828"/>
                </a:lnTo>
                <a:cubicBezTo>
                  <a:pt x="2448272" y="3121278"/>
                  <a:pt x="2329550" y="3240000"/>
                  <a:pt x="2183100" y="3240000"/>
                </a:cubicBezTo>
                <a:lnTo>
                  <a:pt x="265172" y="3240000"/>
                </a:lnTo>
                <a:cubicBezTo>
                  <a:pt x="118722" y="3240000"/>
                  <a:pt x="0" y="3121278"/>
                  <a:pt x="0" y="2974828"/>
                </a:cubicBezTo>
                <a:lnTo>
                  <a:pt x="0" y="265172"/>
                </a:lnTo>
                <a:cubicBezTo>
                  <a:pt x="0" y="118722"/>
                  <a:pt x="118722" y="0"/>
                  <a:pt x="26517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698" name="Rounded Rectangle 6">
            <a:extLst>
              <a:ext uri="{FF2B5EF4-FFF2-40B4-BE49-F238E27FC236}">
                <a16:creationId xmlns:a16="http://schemas.microsoft.com/office/drawing/2014/main" id="{597E044F-5364-4888-BD15-785D6AC938E6}"/>
              </a:ext>
            </a:extLst>
          </p:cNvPr>
          <p:cNvSpPr/>
          <p:nvPr/>
        </p:nvSpPr>
        <p:spPr>
          <a:xfrm>
            <a:off x="6776742" y="2448422"/>
            <a:ext cx="514050" cy="522628"/>
          </a:xfrm>
          <a:custGeom>
            <a:avLst/>
            <a:gdLst/>
            <a:ahLst/>
            <a:cxnLst/>
            <a:rect l="l" t="t" r="r" b="b"/>
            <a:pathLst>
              <a:path w="3186824" h="3060919">
                <a:moveTo>
                  <a:pt x="1045874" y="2696689"/>
                </a:moveTo>
                <a:lnTo>
                  <a:pt x="2125874" y="2696689"/>
                </a:lnTo>
                <a:lnTo>
                  <a:pt x="2125874" y="2804689"/>
                </a:lnTo>
                <a:lnTo>
                  <a:pt x="1045874" y="2804689"/>
                </a:lnTo>
                <a:close/>
                <a:moveTo>
                  <a:pt x="1045874" y="2410468"/>
                </a:moveTo>
                <a:lnTo>
                  <a:pt x="2125874" y="2410468"/>
                </a:lnTo>
                <a:lnTo>
                  <a:pt x="2125874" y="2518468"/>
                </a:lnTo>
                <a:lnTo>
                  <a:pt x="1045874" y="2518468"/>
                </a:lnTo>
                <a:close/>
                <a:moveTo>
                  <a:pt x="1045874" y="2124247"/>
                </a:moveTo>
                <a:lnTo>
                  <a:pt x="2125874" y="2124247"/>
                </a:lnTo>
                <a:lnTo>
                  <a:pt x="2125874" y="2232247"/>
                </a:lnTo>
                <a:lnTo>
                  <a:pt x="1045874" y="2232247"/>
                </a:lnTo>
                <a:close/>
                <a:moveTo>
                  <a:pt x="902547" y="1956791"/>
                </a:moveTo>
                <a:lnTo>
                  <a:pt x="902547" y="2109191"/>
                </a:lnTo>
                <a:lnTo>
                  <a:pt x="902547" y="2185391"/>
                </a:lnTo>
                <a:lnTo>
                  <a:pt x="902547" y="2376263"/>
                </a:lnTo>
                <a:lnTo>
                  <a:pt x="902547" y="2973921"/>
                </a:lnTo>
                <a:lnTo>
                  <a:pt x="2284277" y="2973921"/>
                </a:lnTo>
                <a:lnTo>
                  <a:pt x="2284277" y="2376263"/>
                </a:lnTo>
                <a:lnTo>
                  <a:pt x="2284277" y="2185391"/>
                </a:lnTo>
                <a:lnTo>
                  <a:pt x="2284277" y="2109191"/>
                </a:lnTo>
                <a:lnTo>
                  <a:pt x="2284277" y="1956791"/>
                </a:lnTo>
                <a:close/>
                <a:moveTo>
                  <a:pt x="469172" y="1728191"/>
                </a:moveTo>
                <a:lnTo>
                  <a:pt x="469172" y="2185391"/>
                </a:lnTo>
                <a:lnTo>
                  <a:pt x="767127" y="2185391"/>
                </a:lnTo>
                <a:lnTo>
                  <a:pt x="767127" y="2109191"/>
                </a:lnTo>
                <a:lnTo>
                  <a:pt x="545372" y="2109191"/>
                </a:lnTo>
                <a:lnTo>
                  <a:pt x="545372" y="1804391"/>
                </a:lnTo>
                <a:lnTo>
                  <a:pt x="2641452" y="1804391"/>
                </a:lnTo>
                <a:lnTo>
                  <a:pt x="2641452" y="2109191"/>
                </a:lnTo>
                <a:lnTo>
                  <a:pt x="2419697" y="2109191"/>
                </a:lnTo>
                <a:lnTo>
                  <a:pt x="2419697" y="2185391"/>
                </a:lnTo>
                <a:lnTo>
                  <a:pt x="2717652" y="2185391"/>
                </a:lnTo>
                <a:lnTo>
                  <a:pt x="2717652" y="1728191"/>
                </a:lnTo>
                <a:close/>
                <a:moveTo>
                  <a:pt x="2819005" y="1350909"/>
                </a:moveTo>
                <a:cubicBezTo>
                  <a:pt x="2769294" y="1350909"/>
                  <a:pt x="2728995" y="1391208"/>
                  <a:pt x="2728995" y="1440919"/>
                </a:cubicBezTo>
                <a:cubicBezTo>
                  <a:pt x="2728995" y="1490630"/>
                  <a:pt x="2769294" y="1530929"/>
                  <a:pt x="2819005" y="1530929"/>
                </a:cubicBezTo>
                <a:cubicBezTo>
                  <a:pt x="2868716" y="1530929"/>
                  <a:pt x="2909015" y="1490630"/>
                  <a:pt x="2909015" y="1440919"/>
                </a:cubicBezTo>
                <a:cubicBezTo>
                  <a:pt x="2909015" y="1391208"/>
                  <a:pt x="2868716" y="1350909"/>
                  <a:pt x="2819005" y="1350909"/>
                </a:cubicBezTo>
                <a:close/>
                <a:moveTo>
                  <a:pt x="2509707" y="1350909"/>
                </a:moveTo>
                <a:cubicBezTo>
                  <a:pt x="2459996" y="1350909"/>
                  <a:pt x="2419697" y="1391208"/>
                  <a:pt x="2419697" y="1440919"/>
                </a:cubicBezTo>
                <a:cubicBezTo>
                  <a:pt x="2419697" y="1490630"/>
                  <a:pt x="2459996" y="1530929"/>
                  <a:pt x="2509707" y="1530929"/>
                </a:cubicBezTo>
                <a:cubicBezTo>
                  <a:pt x="2559418" y="1530929"/>
                  <a:pt x="2599717" y="1490630"/>
                  <a:pt x="2599717" y="1440919"/>
                </a:cubicBezTo>
                <a:cubicBezTo>
                  <a:pt x="2599717" y="1391208"/>
                  <a:pt x="2559418" y="1350909"/>
                  <a:pt x="2509707" y="1350909"/>
                </a:cubicBezTo>
                <a:close/>
                <a:moveTo>
                  <a:pt x="195993" y="1200328"/>
                </a:moveTo>
                <a:lnTo>
                  <a:pt x="2990831" y="1200328"/>
                </a:lnTo>
                <a:cubicBezTo>
                  <a:pt x="3099075" y="1200328"/>
                  <a:pt x="3186824" y="1288077"/>
                  <a:pt x="3186824" y="1396321"/>
                </a:cubicBezTo>
                <a:lnTo>
                  <a:pt x="3186824" y="2180270"/>
                </a:lnTo>
                <a:cubicBezTo>
                  <a:pt x="3186824" y="2288514"/>
                  <a:pt x="3099075" y="2376263"/>
                  <a:pt x="2990831" y="2376263"/>
                </a:cubicBezTo>
                <a:lnTo>
                  <a:pt x="2419697" y="2376263"/>
                </a:lnTo>
                <a:lnTo>
                  <a:pt x="2419697" y="3060919"/>
                </a:lnTo>
                <a:lnTo>
                  <a:pt x="767127" y="3060919"/>
                </a:lnTo>
                <a:lnTo>
                  <a:pt x="767127" y="2376263"/>
                </a:lnTo>
                <a:lnTo>
                  <a:pt x="195993" y="2376263"/>
                </a:lnTo>
                <a:cubicBezTo>
                  <a:pt x="87749" y="2376263"/>
                  <a:pt x="0" y="2288514"/>
                  <a:pt x="0" y="2180270"/>
                </a:cubicBezTo>
                <a:lnTo>
                  <a:pt x="0" y="1396321"/>
                </a:lnTo>
                <a:cubicBezTo>
                  <a:pt x="0" y="1288077"/>
                  <a:pt x="87749" y="1200328"/>
                  <a:pt x="195993" y="1200328"/>
                </a:cubicBezTo>
                <a:close/>
                <a:moveTo>
                  <a:pt x="767127" y="0"/>
                </a:moveTo>
                <a:lnTo>
                  <a:pt x="2419697" y="0"/>
                </a:lnTo>
                <a:lnTo>
                  <a:pt x="2419697" y="190589"/>
                </a:lnTo>
                <a:lnTo>
                  <a:pt x="2565249" y="190589"/>
                </a:lnTo>
                <a:cubicBezTo>
                  <a:pt x="2649419" y="190589"/>
                  <a:pt x="2717652" y="258822"/>
                  <a:pt x="2717652" y="342992"/>
                </a:cubicBezTo>
                <a:lnTo>
                  <a:pt x="2717652" y="1104989"/>
                </a:lnTo>
                <a:lnTo>
                  <a:pt x="2284277" y="1104989"/>
                </a:lnTo>
                <a:lnTo>
                  <a:pt x="2284277" y="1104128"/>
                </a:lnTo>
                <a:lnTo>
                  <a:pt x="2284277" y="190589"/>
                </a:lnTo>
                <a:lnTo>
                  <a:pt x="2284277" y="96523"/>
                </a:lnTo>
                <a:lnTo>
                  <a:pt x="902547" y="96523"/>
                </a:lnTo>
                <a:lnTo>
                  <a:pt x="902547" y="190589"/>
                </a:lnTo>
                <a:lnTo>
                  <a:pt x="902547" y="1104128"/>
                </a:lnTo>
                <a:lnTo>
                  <a:pt x="902547" y="1104989"/>
                </a:lnTo>
                <a:lnTo>
                  <a:pt x="469172" y="1104989"/>
                </a:lnTo>
                <a:lnTo>
                  <a:pt x="469172" y="342992"/>
                </a:lnTo>
                <a:cubicBezTo>
                  <a:pt x="469172" y="258822"/>
                  <a:pt x="537405" y="190589"/>
                  <a:pt x="621575" y="190589"/>
                </a:cubicBezTo>
                <a:lnTo>
                  <a:pt x="767127" y="19058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699" name="Rectangle 16">
            <a:extLst>
              <a:ext uri="{FF2B5EF4-FFF2-40B4-BE49-F238E27FC236}">
                <a16:creationId xmlns:a16="http://schemas.microsoft.com/office/drawing/2014/main" id="{8779B03B-F9DA-48F8-98D7-B8645E9573C9}"/>
              </a:ext>
            </a:extLst>
          </p:cNvPr>
          <p:cNvSpPr/>
          <p:nvPr/>
        </p:nvSpPr>
        <p:spPr>
          <a:xfrm rot="2700000">
            <a:off x="4721709" y="4149421"/>
            <a:ext cx="265920" cy="47674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1700" name="Group 1699">
            <a:extLst>
              <a:ext uri="{FF2B5EF4-FFF2-40B4-BE49-F238E27FC236}">
                <a16:creationId xmlns:a16="http://schemas.microsoft.com/office/drawing/2014/main" id="{B8A6752B-F955-4107-87AF-43E2F8A2B701}"/>
              </a:ext>
            </a:extLst>
          </p:cNvPr>
          <p:cNvGrpSpPr/>
          <p:nvPr/>
        </p:nvGrpSpPr>
        <p:grpSpPr>
          <a:xfrm>
            <a:off x="1583723" y="5215739"/>
            <a:ext cx="2873972" cy="923331"/>
            <a:chOff x="6118316" y="1433695"/>
            <a:chExt cx="1493003" cy="656879"/>
          </a:xfrm>
        </p:grpSpPr>
        <p:sp>
          <p:nvSpPr>
            <p:cNvPr id="1701" name="TextBox 1700">
              <a:extLst>
                <a:ext uri="{FF2B5EF4-FFF2-40B4-BE49-F238E27FC236}">
                  <a16:creationId xmlns:a16="http://schemas.microsoft.com/office/drawing/2014/main" id="{50E17FE9-D09F-471D-9F20-9B4F9F51F23C}"/>
                </a:ext>
              </a:extLst>
            </p:cNvPr>
            <p:cNvSpPr txBox="1"/>
            <p:nvPr/>
          </p:nvSpPr>
          <p:spPr>
            <a:xfrm>
              <a:off x="6118321" y="1433695"/>
              <a:ext cx="1492998" cy="197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02" name="TextBox 1701">
              <a:extLst>
                <a:ext uri="{FF2B5EF4-FFF2-40B4-BE49-F238E27FC236}">
                  <a16:creationId xmlns:a16="http://schemas.microsoft.com/office/drawing/2014/main" id="{F58C8351-020F-4C5F-895F-795EAE7F2692}"/>
                </a:ext>
              </a:extLst>
            </p:cNvPr>
            <p:cNvSpPr txBox="1"/>
            <p:nvPr/>
          </p:nvSpPr>
          <p:spPr>
            <a:xfrm>
              <a:off x="6118316" y="1630759"/>
              <a:ext cx="1492998" cy="459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 Easy to change colors, photos.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703" name="Group 1702">
            <a:extLst>
              <a:ext uri="{FF2B5EF4-FFF2-40B4-BE49-F238E27FC236}">
                <a16:creationId xmlns:a16="http://schemas.microsoft.com/office/drawing/2014/main" id="{1C552FDA-3488-4494-802F-DE80E7E771C5}"/>
              </a:ext>
            </a:extLst>
          </p:cNvPr>
          <p:cNvGrpSpPr/>
          <p:nvPr/>
        </p:nvGrpSpPr>
        <p:grpSpPr>
          <a:xfrm>
            <a:off x="861559" y="3555737"/>
            <a:ext cx="2873972" cy="923331"/>
            <a:chOff x="6118316" y="1433695"/>
            <a:chExt cx="1493003" cy="656879"/>
          </a:xfrm>
        </p:grpSpPr>
        <p:sp>
          <p:nvSpPr>
            <p:cNvPr id="1704" name="TextBox 1703">
              <a:extLst>
                <a:ext uri="{FF2B5EF4-FFF2-40B4-BE49-F238E27FC236}">
                  <a16:creationId xmlns:a16="http://schemas.microsoft.com/office/drawing/2014/main" id="{5343FC22-2AA1-4BCF-A274-F548F87B63BF}"/>
                </a:ext>
              </a:extLst>
            </p:cNvPr>
            <p:cNvSpPr txBox="1"/>
            <p:nvPr/>
          </p:nvSpPr>
          <p:spPr>
            <a:xfrm>
              <a:off x="6118321" y="1433695"/>
              <a:ext cx="1492998" cy="197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05" name="TextBox 1704">
              <a:extLst>
                <a:ext uri="{FF2B5EF4-FFF2-40B4-BE49-F238E27FC236}">
                  <a16:creationId xmlns:a16="http://schemas.microsoft.com/office/drawing/2014/main" id="{E0C46412-ED74-4B0F-93A5-6662B832B816}"/>
                </a:ext>
              </a:extLst>
            </p:cNvPr>
            <p:cNvSpPr txBox="1"/>
            <p:nvPr/>
          </p:nvSpPr>
          <p:spPr>
            <a:xfrm>
              <a:off x="6118316" y="1630759"/>
              <a:ext cx="1492998" cy="459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Easy to change colors, photos.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706" name="Group 1705">
            <a:extLst>
              <a:ext uri="{FF2B5EF4-FFF2-40B4-BE49-F238E27FC236}">
                <a16:creationId xmlns:a16="http://schemas.microsoft.com/office/drawing/2014/main" id="{CB984D29-B09D-45D0-9C01-3696AE7AE3A1}"/>
              </a:ext>
            </a:extLst>
          </p:cNvPr>
          <p:cNvGrpSpPr/>
          <p:nvPr/>
        </p:nvGrpSpPr>
        <p:grpSpPr>
          <a:xfrm>
            <a:off x="1697997" y="1895734"/>
            <a:ext cx="2873972" cy="923331"/>
            <a:chOff x="6118316" y="1433695"/>
            <a:chExt cx="1493003" cy="656879"/>
          </a:xfrm>
        </p:grpSpPr>
        <p:sp>
          <p:nvSpPr>
            <p:cNvPr id="1707" name="TextBox 1706">
              <a:extLst>
                <a:ext uri="{FF2B5EF4-FFF2-40B4-BE49-F238E27FC236}">
                  <a16:creationId xmlns:a16="http://schemas.microsoft.com/office/drawing/2014/main" id="{BBFAC023-FB93-460A-A40D-14E1AEFA32FF}"/>
                </a:ext>
              </a:extLst>
            </p:cNvPr>
            <p:cNvSpPr txBox="1"/>
            <p:nvPr/>
          </p:nvSpPr>
          <p:spPr>
            <a:xfrm>
              <a:off x="6118321" y="1433695"/>
              <a:ext cx="1492998" cy="197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08" name="TextBox 1707">
              <a:extLst>
                <a:ext uri="{FF2B5EF4-FFF2-40B4-BE49-F238E27FC236}">
                  <a16:creationId xmlns:a16="http://schemas.microsoft.com/office/drawing/2014/main" id="{05BE5191-CC8F-4384-91E7-7D100336B087}"/>
                </a:ext>
              </a:extLst>
            </p:cNvPr>
            <p:cNvSpPr txBox="1"/>
            <p:nvPr/>
          </p:nvSpPr>
          <p:spPr>
            <a:xfrm>
              <a:off x="6118316" y="1630759"/>
              <a:ext cx="1492998" cy="459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 Easy to change colors, photos.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709" name="Group 1708">
            <a:extLst>
              <a:ext uri="{FF2B5EF4-FFF2-40B4-BE49-F238E27FC236}">
                <a16:creationId xmlns:a16="http://schemas.microsoft.com/office/drawing/2014/main" id="{CB6B26CD-9844-4FD4-8737-787F32283084}"/>
              </a:ext>
            </a:extLst>
          </p:cNvPr>
          <p:cNvGrpSpPr/>
          <p:nvPr/>
        </p:nvGrpSpPr>
        <p:grpSpPr>
          <a:xfrm>
            <a:off x="8103192" y="1740942"/>
            <a:ext cx="3338816" cy="1015664"/>
            <a:chOff x="6210996" y="1433695"/>
            <a:chExt cx="1493001" cy="722567"/>
          </a:xfrm>
        </p:grpSpPr>
        <p:sp>
          <p:nvSpPr>
            <p:cNvPr id="1710" name="TextBox 1709">
              <a:extLst>
                <a:ext uri="{FF2B5EF4-FFF2-40B4-BE49-F238E27FC236}">
                  <a16:creationId xmlns:a16="http://schemas.microsoft.com/office/drawing/2014/main" id="{8B958874-D459-48F0-9E78-17DA4F6B7647}"/>
                </a:ext>
              </a:extLst>
            </p:cNvPr>
            <p:cNvSpPr txBox="1"/>
            <p:nvPr/>
          </p:nvSpPr>
          <p:spPr>
            <a:xfrm>
              <a:off x="6210999" y="1433695"/>
              <a:ext cx="1492998" cy="2189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11" name="TextBox 1710">
              <a:extLst>
                <a:ext uri="{FF2B5EF4-FFF2-40B4-BE49-F238E27FC236}">
                  <a16:creationId xmlns:a16="http://schemas.microsoft.com/office/drawing/2014/main" id="{648F39D9-A655-4BDF-BE5F-807F64273B04}"/>
                </a:ext>
              </a:extLst>
            </p:cNvPr>
            <p:cNvSpPr txBox="1"/>
            <p:nvPr/>
          </p:nvSpPr>
          <p:spPr>
            <a:xfrm>
              <a:off x="6210996" y="1630759"/>
              <a:ext cx="1492998" cy="5255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Easy to change colors, photos.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    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712" name="Group 1711">
            <a:extLst>
              <a:ext uri="{FF2B5EF4-FFF2-40B4-BE49-F238E27FC236}">
                <a16:creationId xmlns:a16="http://schemas.microsoft.com/office/drawing/2014/main" id="{E3CA685C-8A23-4A0B-B27A-BA0C23AB65C3}"/>
              </a:ext>
            </a:extLst>
          </p:cNvPr>
          <p:cNvGrpSpPr/>
          <p:nvPr/>
        </p:nvGrpSpPr>
        <p:grpSpPr>
          <a:xfrm>
            <a:off x="7979011" y="4248268"/>
            <a:ext cx="3041406" cy="923331"/>
            <a:chOff x="6210996" y="1433695"/>
            <a:chExt cx="1493001" cy="656879"/>
          </a:xfrm>
        </p:grpSpPr>
        <p:sp>
          <p:nvSpPr>
            <p:cNvPr id="1713" name="TextBox 1712">
              <a:extLst>
                <a:ext uri="{FF2B5EF4-FFF2-40B4-BE49-F238E27FC236}">
                  <a16:creationId xmlns:a16="http://schemas.microsoft.com/office/drawing/2014/main" id="{05B30EE6-B478-4A02-A6C4-7BEB06835CB5}"/>
                </a:ext>
              </a:extLst>
            </p:cNvPr>
            <p:cNvSpPr txBox="1"/>
            <p:nvPr/>
          </p:nvSpPr>
          <p:spPr>
            <a:xfrm>
              <a:off x="6210999" y="1433695"/>
              <a:ext cx="1492998" cy="197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14" name="TextBox 1713">
              <a:extLst>
                <a:ext uri="{FF2B5EF4-FFF2-40B4-BE49-F238E27FC236}">
                  <a16:creationId xmlns:a16="http://schemas.microsoft.com/office/drawing/2014/main" id="{8773A14E-A793-4060-A9A6-3FEC08294449}"/>
                </a:ext>
              </a:extLst>
            </p:cNvPr>
            <p:cNvSpPr txBox="1"/>
            <p:nvPr/>
          </p:nvSpPr>
          <p:spPr>
            <a:xfrm>
              <a:off x="6210996" y="1630759"/>
              <a:ext cx="1492998" cy="459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Easy to change colors, photos.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215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11314</TotalTime>
  <Words>125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58</cp:revision>
  <dcterms:created xsi:type="dcterms:W3CDTF">2018-02-18T19:39:47Z</dcterms:created>
  <dcterms:modified xsi:type="dcterms:W3CDTF">2021-04-15T04:30:00Z</dcterms:modified>
</cp:coreProperties>
</file>