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55" name="Frame 4">
            <a:extLst>
              <a:ext uri="{FF2B5EF4-FFF2-40B4-BE49-F238E27FC236}">
                <a16:creationId xmlns:a16="http://schemas.microsoft.com/office/drawing/2014/main" id="{2D8DFE1A-E2DF-4CF8-AD6B-7DA6507A4598}"/>
              </a:ext>
            </a:extLst>
          </p:cNvPr>
          <p:cNvSpPr/>
          <p:nvPr/>
        </p:nvSpPr>
        <p:spPr>
          <a:xfrm>
            <a:off x="7931693" y="2286842"/>
            <a:ext cx="2472540" cy="2472540"/>
          </a:xfrm>
          <a:prstGeom prst="ellipse">
            <a:avLst/>
          </a:prstGeom>
          <a:solidFill>
            <a:schemeClr val="accent4"/>
          </a:solidFill>
          <a:ln>
            <a:noFill/>
          </a:ln>
          <a:scene3d>
            <a:camera prst="isometricOffAxis2Top">
              <a:rot lat="17400000" lon="3600000" rev="18000000"/>
            </a:camera>
            <a:lightRig rig="soft" dir="t"/>
          </a:scene3d>
          <a:sp3d extrusionH="476250">
            <a:extrusionClr>
              <a:schemeClr val="accent4"/>
            </a:extrusionClr>
            <a:contourClr>
              <a:schemeClr val="accent4">
                <a:lumMod val="7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56" name="Frame 5">
            <a:extLst>
              <a:ext uri="{FF2B5EF4-FFF2-40B4-BE49-F238E27FC236}">
                <a16:creationId xmlns:a16="http://schemas.microsoft.com/office/drawing/2014/main" id="{38AD56F9-06DE-47EE-86C3-E792E2D4945B}"/>
              </a:ext>
            </a:extLst>
          </p:cNvPr>
          <p:cNvSpPr/>
          <p:nvPr/>
        </p:nvSpPr>
        <p:spPr>
          <a:xfrm>
            <a:off x="965825" y="4272796"/>
            <a:ext cx="2472540" cy="2472540"/>
          </a:xfrm>
          <a:prstGeom prst="ellipse">
            <a:avLst/>
          </a:prstGeom>
          <a:solidFill>
            <a:schemeClr val="accent1"/>
          </a:solidFill>
          <a:ln>
            <a:noFill/>
          </a:ln>
          <a:scene3d>
            <a:camera prst="isometricOffAxis2Top">
              <a:rot lat="17400000" lon="3600000" rev="18000000"/>
            </a:camera>
            <a:lightRig rig="soft" dir="t"/>
          </a:scene3d>
          <a:sp3d extrusionH="476250">
            <a:extrusionClr>
              <a:schemeClr val="accent1"/>
            </a:extrusionClr>
            <a:contourClr>
              <a:schemeClr val="accent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857" name="Frame 6">
            <a:extLst>
              <a:ext uri="{FF2B5EF4-FFF2-40B4-BE49-F238E27FC236}">
                <a16:creationId xmlns:a16="http://schemas.microsoft.com/office/drawing/2014/main" id="{BCEF300C-4791-43CE-833B-C4317E9A30B9}"/>
              </a:ext>
            </a:extLst>
          </p:cNvPr>
          <p:cNvSpPr/>
          <p:nvPr/>
        </p:nvSpPr>
        <p:spPr>
          <a:xfrm>
            <a:off x="3287781" y="3610812"/>
            <a:ext cx="2472540" cy="2472540"/>
          </a:xfrm>
          <a:prstGeom prst="ellipse">
            <a:avLst/>
          </a:prstGeom>
          <a:solidFill>
            <a:schemeClr val="accent2"/>
          </a:solidFill>
          <a:ln>
            <a:noFill/>
          </a:ln>
          <a:scene3d>
            <a:camera prst="isometricOffAxis2Top">
              <a:rot lat="17400000" lon="3600000" rev="18000000"/>
            </a:camera>
            <a:lightRig rig="soft" dir="t"/>
          </a:scene3d>
          <a:sp3d extrusionH="476250">
            <a:extrusionClr>
              <a:schemeClr val="accent2"/>
            </a:extrusionClr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858" name="Frame 7">
            <a:extLst>
              <a:ext uri="{FF2B5EF4-FFF2-40B4-BE49-F238E27FC236}">
                <a16:creationId xmlns:a16="http://schemas.microsoft.com/office/drawing/2014/main" id="{FD52A48D-5DED-4922-946C-AE4C4FFF42D8}"/>
              </a:ext>
            </a:extLst>
          </p:cNvPr>
          <p:cNvSpPr/>
          <p:nvPr/>
        </p:nvSpPr>
        <p:spPr>
          <a:xfrm>
            <a:off x="5609737" y="2948827"/>
            <a:ext cx="2472540" cy="2472540"/>
          </a:xfrm>
          <a:prstGeom prst="ellipse">
            <a:avLst/>
          </a:prstGeom>
          <a:solidFill>
            <a:schemeClr val="accent3"/>
          </a:solidFill>
          <a:ln>
            <a:noFill/>
          </a:ln>
          <a:scene3d>
            <a:camera prst="isometricOffAxis2Top">
              <a:rot lat="17400000" lon="3600000" rev="18000000"/>
            </a:camera>
            <a:lightRig rig="soft" dir="t"/>
          </a:scene3d>
          <a:sp3d extrusionH="476250">
            <a:extrusionClr>
              <a:schemeClr val="accent3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59" name="Arc 858">
            <a:extLst>
              <a:ext uri="{FF2B5EF4-FFF2-40B4-BE49-F238E27FC236}">
                <a16:creationId xmlns:a16="http://schemas.microsoft.com/office/drawing/2014/main" id="{2A9534FF-ECAC-43E0-9344-B00D033DBB88}"/>
              </a:ext>
            </a:extLst>
          </p:cNvPr>
          <p:cNvSpPr/>
          <p:nvPr/>
        </p:nvSpPr>
        <p:spPr>
          <a:xfrm>
            <a:off x="3458549" y="5346485"/>
            <a:ext cx="2274213" cy="777093"/>
          </a:xfrm>
          <a:prstGeom prst="arc">
            <a:avLst>
              <a:gd name="adj1" fmla="val 20633190"/>
              <a:gd name="adj2" fmla="val 9870224"/>
            </a:avLst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triangl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860" name="Group 859">
            <a:extLst>
              <a:ext uri="{FF2B5EF4-FFF2-40B4-BE49-F238E27FC236}">
                <a16:creationId xmlns:a16="http://schemas.microsoft.com/office/drawing/2014/main" id="{2116BF52-DED1-4AEA-906C-876AF7B0B160}"/>
              </a:ext>
            </a:extLst>
          </p:cNvPr>
          <p:cNvGrpSpPr/>
          <p:nvPr/>
        </p:nvGrpSpPr>
        <p:grpSpPr>
          <a:xfrm>
            <a:off x="1153588" y="3416276"/>
            <a:ext cx="1567728" cy="1465407"/>
            <a:chOff x="4965552" y="1736224"/>
            <a:chExt cx="1374974" cy="1465407"/>
          </a:xfrm>
        </p:grpSpPr>
        <p:sp>
          <p:nvSpPr>
            <p:cNvPr id="861" name="TextBox 860">
              <a:extLst>
                <a:ext uri="{FF2B5EF4-FFF2-40B4-BE49-F238E27FC236}">
                  <a16:creationId xmlns:a16="http://schemas.microsoft.com/office/drawing/2014/main" id="{A83A05B5-37AD-4C8B-87DD-D2BE04921FE0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2" name="TextBox 861">
              <a:extLst>
                <a:ext uri="{FF2B5EF4-FFF2-40B4-BE49-F238E27FC236}">
                  <a16:creationId xmlns:a16="http://schemas.microsoft.com/office/drawing/2014/main" id="{4551B38A-3B0D-450E-B359-5AA65C8148A2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3" name="Group 862">
            <a:extLst>
              <a:ext uri="{FF2B5EF4-FFF2-40B4-BE49-F238E27FC236}">
                <a16:creationId xmlns:a16="http://schemas.microsoft.com/office/drawing/2014/main" id="{455A6149-EA5B-4F37-B7DE-406056BE4828}"/>
              </a:ext>
            </a:extLst>
          </p:cNvPr>
          <p:cNvGrpSpPr/>
          <p:nvPr/>
        </p:nvGrpSpPr>
        <p:grpSpPr>
          <a:xfrm>
            <a:off x="3474020" y="2771703"/>
            <a:ext cx="1567728" cy="1465407"/>
            <a:chOff x="4965552" y="1736224"/>
            <a:chExt cx="1374974" cy="1465407"/>
          </a:xfrm>
        </p:grpSpPr>
        <p:sp>
          <p:nvSpPr>
            <p:cNvPr id="864" name="TextBox 863">
              <a:extLst>
                <a:ext uri="{FF2B5EF4-FFF2-40B4-BE49-F238E27FC236}">
                  <a16:creationId xmlns:a16="http://schemas.microsoft.com/office/drawing/2014/main" id="{7E316525-DF23-4FF9-9CEB-D035CEDB3715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5" name="TextBox 864">
              <a:extLst>
                <a:ext uri="{FF2B5EF4-FFF2-40B4-BE49-F238E27FC236}">
                  <a16:creationId xmlns:a16="http://schemas.microsoft.com/office/drawing/2014/main" id="{00DB4002-5D45-430A-82B4-646733C898FF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6" name="Group 865">
            <a:extLst>
              <a:ext uri="{FF2B5EF4-FFF2-40B4-BE49-F238E27FC236}">
                <a16:creationId xmlns:a16="http://schemas.microsoft.com/office/drawing/2014/main" id="{179A3D20-B2B9-4275-A763-43427A16C291}"/>
              </a:ext>
            </a:extLst>
          </p:cNvPr>
          <p:cNvGrpSpPr/>
          <p:nvPr/>
        </p:nvGrpSpPr>
        <p:grpSpPr>
          <a:xfrm>
            <a:off x="5794452" y="2127131"/>
            <a:ext cx="1567728" cy="1465407"/>
            <a:chOff x="4965552" y="1736224"/>
            <a:chExt cx="1374974" cy="1465407"/>
          </a:xfrm>
        </p:grpSpPr>
        <p:sp>
          <p:nvSpPr>
            <p:cNvPr id="867" name="TextBox 866">
              <a:extLst>
                <a:ext uri="{FF2B5EF4-FFF2-40B4-BE49-F238E27FC236}">
                  <a16:creationId xmlns:a16="http://schemas.microsoft.com/office/drawing/2014/main" id="{9E547979-9F87-46BD-B7E7-A42227CCAC91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8" name="TextBox 867">
              <a:extLst>
                <a:ext uri="{FF2B5EF4-FFF2-40B4-BE49-F238E27FC236}">
                  <a16:creationId xmlns:a16="http://schemas.microsoft.com/office/drawing/2014/main" id="{3024DEC7-329D-46C3-8B59-322858366900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9" name="Group 868">
            <a:extLst>
              <a:ext uri="{FF2B5EF4-FFF2-40B4-BE49-F238E27FC236}">
                <a16:creationId xmlns:a16="http://schemas.microsoft.com/office/drawing/2014/main" id="{DBC619A5-E83D-449C-905D-083D458FE965}"/>
              </a:ext>
            </a:extLst>
          </p:cNvPr>
          <p:cNvGrpSpPr/>
          <p:nvPr/>
        </p:nvGrpSpPr>
        <p:grpSpPr>
          <a:xfrm>
            <a:off x="8114884" y="1482559"/>
            <a:ext cx="1567728" cy="1465407"/>
            <a:chOff x="4965552" y="1736224"/>
            <a:chExt cx="1374974" cy="1465407"/>
          </a:xfrm>
        </p:grpSpPr>
        <p:sp>
          <p:nvSpPr>
            <p:cNvPr id="870" name="TextBox 869">
              <a:extLst>
                <a:ext uri="{FF2B5EF4-FFF2-40B4-BE49-F238E27FC236}">
                  <a16:creationId xmlns:a16="http://schemas.microsoft.com/office/drawing/2014/main" id="{B32BF4F5-2710-4300-BEDE-7D255743848F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1" name="TextBox 870">
              <a:extLst>
                <a:ext uri="{FF2B5EF4-FFF2-40B4-BE49-F238E27FC236}">
                  <a16:creationId xmlns:a16="http://schemas.microsoft.com/office/drawing/2014/main" id="{1215C707-2B56-4B07-9EDE-0DF5F6B025D6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72" name="TextBox 871">
            <a:extLst>
              <a:ext uri="{FF2B5EF4-FFF2-40B4-BE49-F238E27FC236}">
                <a16:creationId xmlns:a16="http://schemas.microsoft.com/office/drawing/2014/main" id="{EE5B5E66-AF03-4144-93F2-B968D60DA085}"/>
              </a:ext>
            </a:extLst>
          </p:cNvPr>
          <p:cNvSpPr txBox="1"/>
          <p:nvPr/>
        </p:nvSpPr>
        <p:spPr>
          <a:xfrm>
            <a:off x="5841804" y="5718466"/>
            <a:ext cx="1374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73" name="TextBox 872">
            <a:extLst>
              <a:ext uri="{FF2B5EF4-FFF2-40B4-BE49-F238E27FC236}">
                <a16:creationId xmlns:a16="http://schemas.microsoft.com/office/drawing/2014/main" id="{9DFBB98A-6457-4575-A00D-1135A0CA0E72}"/>
              </a:ext>
            </a:extLst>
          </p:cNvPr>
          <p:cNvSpPr txBox="1"/>
          <p:nvPr/>
        </p:nvSpPr>
        <p:spPr>
          <a:xfrm>
            <a:off x="7917056" y="5220767"/>
            <a:ext cx="1374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74" name="TextBox 873">
            <a:extLst>
              <a:ext uri="{FF2B5EF4-FFF2-40B4-BE49-F238E27FC236}">
                <a16:creationId xmlns:a16="http://schemas.microsoft.com/office/drawing/2014/main" id="{31A40D9F-AA2E-427C-AC22-B05D830392AA}"/>
              </a:ext>
            </a:extLst>
          </p:cNvPr>
          <p:cNvSpPr txBox="1"/>
          <p:nvPr/>
        </p:nvSpPr>
        <p:spPr>
          <a:xfrm>
            <a:off x="9992308" y="4723068"/>
            <a:ext cx="1374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75" name="Arc 59">
            <a:extLst>
              <a:ext uri="{FF2B5EF4-FFF2-40B4-BE49-F238E27FC236}">
                <a16:creationId xmlns:a16="http://schemas.microsoft.com/office/drawing/2014/main" id="{67581257-9DD8-4B28-A8DE-32D0F80D6733}"/>
              </a:ext>
            </a:extLst>
          </p:cNvPr>
          <p:cNvSpPr/>
          <p:nvPr/>
        </p:nvSpPr>
        <p:spPr>
          <a:xfrm>
            <a:off x="5759226" y="4685094"/>
            <a:ext cx="2274213" cy="777093"/>
          </a:xfrm>
          <a:prstGeom prst="arc">
            <a:avLst>
              <a:gd name="adj1" fmla="val 20633190"/>
              <a:gd name="adj2" fmla="val 9870224"/>
            </a:avLst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triangl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6" name="Arc 59">
            <a:extLst>
              <a:ext uri="{FF2B5EF4-FFF2-40B4-BE49-F238E27FC236}">
                <a16:creationId xmlns:a16="http://schemas.microsoft.com/office/drawing/2014/main" id="{BEE2DDE8-58C6-4DE0-8BD7-4207C9871660}"/>
              </a:ext>
            </a:extLst>
          </p:cNvPr>
          <p:cNvSpPr/>
          <p:nvPr/>
        </p:nvSpPr>
        <p:spPr>
          <a:xfrm>
            <a:off x="8059903" y="4023704"/>
            <a:ext cx="2274213" cy="777093"/>
          </a:xfrm>
          <a:prstGeom prst="arc">
            <a:avLst>
              <a:gd name="adj1" fmla="val 20633190"/>
              <a:gd name="adj2" fmla="val 9870224"/>
            </a:avLst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triangl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77" name="Rectangle 16">
            <a:extLst>
              <a:ext uri="{FF2B5EF4-FFF2-40B4-BE49-F238E27FC236}">
                <a16:creationId xmlns:a16="http://schemas.microsoft.com/office/drawing/2014/main" id="{C4781F59-A140-49E3-983A-B773BBB7E4C4}"/>
              </a:ext>
            </a:extLst>
          </p:cNvPr>
          <p:cNvSpPr/>
          <p:nvPr/>
        </p:nvSpPr>
        <p:spPr>
          <a:xfrm rot="2700000">
            <a:off x="4391091" y="4387630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8" name="Rectangle 9">
            <a:extLst>
              <a:ext uri="{FF2B5EF4-FFF2-40B4-BE49-F238E27FC236}">
                <a16:creationId xmlns:a16="http://schemas.microsoft.com/office/drawing/2014/main" id="{77153469-375E-46DC-B663-7323169016A2}"/>
              </a:ext>
            </a:extLst>
          </p:cNvPr>
          <p:cNvSpPr/>
          <p:nvPr/>
        </p:nvSpPr>
        <p:spPr>
          <a:xfrm>
            <a:off x="2037364" y="5126190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9" name="Rectangle 36">
            <a:extLst>
              <a:ext uri="{FF2B5EF4-FFF2-40B4-BE49-F238E27FC236}">
                <a16:creationId xmlns:a16="http://schemas.microsoft.com/office/drawing/2014/main" id="{9430E36B-130A-40B6-94BD-9AD8BCF42C7C}"/>
              </a:ext>
            </a:extLst>
          </p:cNvPr>
          <p:cNvSpPr/>
          <p:nvPr/>
        </p:nvSpPr>
        <p:spPr>
          <a:xfrm>
            <a:off x="6651322" y="3799702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0" name="Oval 21">
            <a:extLst>
              <a:ext uri="{FF2B5EF4-FFF2-40B4-BE49-F238E27FC236}">
                <a16:creationId xmlns:a16="http://schemas.microsoft.com/office/drawing/2014/main" id="{30438C7E-6C58-429A-A42E-0792AF771DFB}"/>
              </a:ext>
            </a:extLst>
          </p:cNvPr>
          <p:cNvSpPr>
            <a:spLocks noChangeAspect="1"/>
          </p:cNvSpPr>
          <p:nvPr/>
        </p:nvSpPr>
        <p:spPr>
          <a:xfrm>
            <a:off x="8977011" y="3101776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1" name="화살표: 원형 14">
            <a:extLst>
              <a:ext uri="{FF2B5EF4-FFF2-40B4-BE49-F238E27FC236}">
                <a16:creationId xmlns:a16="http://schemas.microsoft.com/office/drawing/2014/main" id="{3057203F-E9F5-4459-9B38-6AF617C004A6}"/>
              </a:ext>
            </a:extLst>
          </p:cNvPr>
          <p:cNvSpPr/>
          <p:nvPr/>
        </p:nvSpPr>
        <p:spPr>
          <a:xfrm>
            <a:off x="2403324" y="4121606"/>
            <a:ext cx="1328347" cy="1328347"/>
          </a:xfrm>
          <a:prstGeom prst="circularArrow">
            <a:avLst>
              <a:gd name="adj1" fmla="val 13233"/>
              <a:gd name="adj2" fmla="val 1821358"/>
              <a:gd name="adj3" fmla="val 19002274"/>
              <a:gd name="adj4" fmla="val 7527901"/>
              <a:gd name="adj5" fmla="val 19045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82" name="화살표: 원형 14">
            <a:extLst>
              <a:ext uri="{FF2B5EF4-FFF2-40B4-BE49-F238E27FC236}">
                <a16:creationId xmlns:a16="http://schemas.microsoft.com/office/drawing/2014/main" id="{8AD211DE-7E18-4026-B3EB-2760FDAF3796}"/>
              </a:ext>
            </a:extLst>
          </p:cNvPr>
          <p:cNvSpPr/>
          <p:nvPr/>
        </p:nvSpPr>
        <p:spPr>
          <a:xfrm>
            <a:off x="4692663" y="3466140"/>
            <a:ext cx="1328347" cy="1328347"/>
          </a:xfrm>
          <a:prstGeom prst="circularArrow">
            <a:avLst>
              <a:gd name="adj1" fmla="val 13233"/>
              <a:gd name="adj2" fmla="val 1821358"/>
              <a:gd name="adj3" fmla="val 19002274"/>
              <a:gd name="adj4" fmla="val 7527901"/>
              <a:gd name="adj5" fmla="val 1904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83" name="화살표: 원형 14">
            <a:extLst>
              <a:ext uri="{FF2B5EF4-FFF2-40B4-BE49-F238E27FC236}">
                <a16:creationId xmlns:a16="http://schemas.microsoft.com/office/drawing/2014/main" id="{247D099E-A7CC-4328-AD0E-1C8E164DB5F2}"/>
              </a:ext>
            </a:extLst>
          </p:cNvPr>
          <p:cNvSpPr/>
          <p:nvPr/>
        </p:nvSpPr>
        <p:spPr>
          <a:xfrm>
            <a:off x="6982001" y="2810674"/>
            <a:ext cx="1328347" cy="1328347"/>
          </a:xfrm>
          <a:prstGeom prst="circularArrow">
            <a:avLst>
              <a:gd name="adj1" fmla="val 13233"/>
              <a:gd name="adj2" fmla="val 1821358"/>
              <a:gd name="adj3" fmla="val 19002274"/>
              <a:gd name="adj4" fmla="val 7527901"/>
              <a:gd name="adj5" fmla="val 1904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102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37</cp:revision>
  <dcterms:created xsi:type="dcterms:W3CDTF">2018-02-18T19:39:47Z</dcterms:created>
  <dcterms:modified xsi:type="dcterms:W3CDTF">2021-04-13T08:57:02Z</dcterms:modified>
</cp:coreProperties>
</file>