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4DD6B28C-C1A1-4377-A0D0-67BA0ED56B9F}"/>
              </a:ext>
            </a:extLst>
          </p:cNvPr>
          <p:cNvGrpSpPr/>
          <p:nvPr/>
        </p:nvGrpSpPr>
        <p:grpSpPr>
          <a:xfrm>
            <a:off x="547192" y="1840771"/>
            <a:ext cx="11139917" cy="4175230"/>
            <a:chOff x="547192" y="1661305"/>
            <a:chExt cx="11139917" cy="4175230"/>
          </a:xfrm>
        </p:grpSpPr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36096F5A-5DA4-4BB5-A394-E690A7934594}"/>
                </a:ext>
              </a:extLst>
            </p:cNvPr>
            <p:cNvGrpSpPr/>
            <p:nvPr/>
          </p:nvGrpSpPr>
          <p:grpSpPr>
            <a:xfrm>
              <a:off x="547192" y="4942403"/>
              <a:ext cx="2107662" cy="894132"/>
              <a:chOff x="7026501" y="4509120"/>
              <a:chExt cx="1499710" cy="894132"/>
            </a:xfrm>
            <a:noFill/>
          </p:grpSpPr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98E912B4-24A0-471A-84CF-1076B5178FE6}"/>
                  </a:ext>
                </a:extLst>
              </p:cNvPr>
              <p:cNvSpPr txBox="1"/>
              <p:nvPr/>
            </p:nvSpPr>
            <p:spPr>
              <a:xfrm>
                <a:off x="7026501" y="4509120"/>
                <a:ext cx="149971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388423B1-7A4A-41C4-BB03-CA6CE8DF361B}"/>
                  </a:ext>
                </a:extLst>
              </p:cNvPr>
              <p:cNvSpPr txBox="1"/>
              <p:nvPr/>
            </p:nvSpPr>
            <p:spPr>
              <a:xfrm>
                <a:off x="7026501" y="4756921"/>
                <a:ext cx="149971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894EF1FE-75D6-450A-8701-298EA7FB77EF}"/>
                </a:ext>
              </a:extLst>
            </p:cNvPr>
            <p:cNvGrpSpPr/>
            <p:nvPr/>
          </p:nvGrpSpPr>
          <p:grpSpPr>
            <a:xfrm>
              <a:off x="1837514" y="1661305"/>
              <a:ext cx="2107662" cy="894132"/>
              <a:chOff x="7026501" y="4509120"/>
              <a:chExt cx="1499710" cy="894132"/>
            </a:xfrm>
            <a:noFill/>
          </p:grpSpPr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29922A1E-ABA9-4DB5-850E-00EBC4215FA2}"/>
                  </a:ext>
                </a:extLst>
              </p:cNvPr>
              <p:cNvSpPr txBox="1"/>
              <p:nvPr/>
            </p:nvSpPr>
            <p:spPr>
              <a:xfrm>
                <a:off x="7026501" y="4509120"/>
                <a:ext cx="149971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91645989-84F6-427F-A169-5EE9073F1AF7}"/>
                  </a:ext>
                </a:extLst>
              </p:cNvPr>
              <p:cNvSpPr txBox="1"/>
              <p:nvPr/>
            </p:nvSpPr>
            <p:spPr>
              <a:xfrm>
                <a:off x="7026501" y="4756921"/>
                <a:ext cx="149971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50B56541-F0CA-490B-99A2-677029289129}"/>
                </a:ext>
              </a:extLst>
            </p:cNvPr>
            <p:cNvGrpSpPr/>
            <p:nvPr/>
          </p:nvGrpSpPr>
          <p:grpSpPr>
            <a:xfrm>
              <a:off x="3127836" y="4942403"/>
              <a:ext cx="2107662" cy="894132"/>
              <a:chOff x="7026501" y="4509120"/>
              <a:chExt cx="1499710" cy="894132"/>
            </a:xfrm>
            <a:noFill/>
          </p:grpSpPr>
          <p:sp>
            <p:nvSpPr>
              <p:cNvPr id="212" name="TextBox 211">
                <a:extLst>
                  <a:ext uri="{FF2B5EF4-FFF2-40B4-BE49-F238E27FC236}">
                    <a16:creationId xmlns:a16="http://schemas.microsoft.com/office/drawing/2014/main" id="{116932D0-9E97-4CBA-B514-F37BED26AF16}"/>
                  </a:ext>
                </a:extLst>
              </p:cNvPr>
              <p:cNvSpPr txBox="1"/>
              <p:nvPr/>
            </p:nvSpPr>
            <p:spPr>
              <a:xfrm>
                <a:off x="7026501" y="4509120"/>
                <a:ext cx="149971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13" name="TextBox 212">
                <a:extLst>
                  <a:ext uri="{FF2B5EF4-FFF2-40B4-BE49-F238E27FC236}">
                    <a16:creationId xmlns:a16="http://schemas.microsoft.com/office/drawing/2014/main" id="{EE56553D-B772-484F-976D-334BE39D47F0}"/>
                  </a:ext>
                </a:extLst>
              </p:cNvPr>
              <p:cNvSpPr txBox="1"/>
              <p:nvPr/>
            </p:nvSpPr>
            <p:spPr>
              <a:xfrm>
                <a:off x="7026501" y="4756921"/>
                <a:ext cx="149971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3ED16151-5F83-4FF8-8E2A-7185896AF73F}"/>
                </a:ext>
              </a:extLst>
            </p:cNvPr>
            <p:cNvGrpSpPr/>
            <p:nvPr/>
          </p:nvGrpSpPr>
          <p:grpSpPr>
            <a:xfrm>
              <a:off x="4418158" y="1661305"/>
              <a:ext cx="2107662" cy="894132"/>
              <a:chOff x="7026501" y="4509120"/>
              <a:chExt cx="1499710" cy="894132"/>
            </a:xfrm>
            <a:noFill/>
          </p:grpSpPr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50D008BC-A4CD-42F2-B041-A9E42FB93FAD}"/>
                  </a:ext>
                </a:extLst>
              </p:cNvPr>
              <p:cNvSpPr txBox="1"/>
              <p:nvPr/>
            </p:nvSpPr>
            <p:spPr>
              <a:xfrm>
                <a:off x="7026501" y="4509120"/>
                <a:ext cx="149971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11" name="TextBox 210">
                <a:extLst>
                  <a:ext uri="{FF2B5EF4-FFF2-40B4-BE49-F238E27FC236}">
                    <a16:creationId xmlns:a16="http://schemas.microsoft.com/office/drawing/2014/main" id="{171F45ED-5D81-47AB-83D9-7BE29D045C04}"/>
                  </a:ext>
                </a:extLst>
              </p:cNvPr>
              <p:cNvSpPr txBox="1"/>
              <p:nvPr/>
            </p:nvSpPr>
            <p:spPr>
              <a:xfrm>
                <a:off x="7026501" y="4756921"/>
                <a:ext cx="149971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593FB2FA-F611-4058-96A2-4FCA81A31F0D}"/>
                </a:ext>
              </a:extLst>
            </p:cNvPr>
            <p:cNvGrpSpPr/>
            <p:nvPr/>
          </p:nvGrpSpPr>
          <p:grpSpPr>
            <a:xfrm>
              <a:off x="5708480" y="4942403"/>
              <a:ext cx="2107662" cy="894132"/>
              <a:chOff x="7026501" y="4509120"/>
              <a:chExt cx="1499710" cy="894132"/>
            </a:xfrm>
            <a:noFill/>
          </p:grpSpPr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3F65375B-1975-4F9F-9EAB-CF8099E64407}"/>
                  </a:ext>
                </a:extLst>
              </p:cNvPr>
              <p:cNvSpPr txBox="1"/>
              <p:nvPr/>
            </p:nvSpPr>
            <p:spPr>
              <a:xfrm>
                <a:off x="7026501" y="4509120"/>
                <a:ext cx="149971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09" name="TextBox 208">
                <a:extLst>
                  <a:ext uri="{FF2B5EF4-FFF2-40B4-BE49-F238E27FC236}">
                    <a16:creationId xmlns:a16="http://schemas.microsoft.com/office/drawing/2014/main" id="{4D883A24-5032-493F-AC75-A49AAF014FCA}"/>
                  </a:ext>
                </a:extLst>
              </p:cNvPr>
              <p:cNvSpPr txBox="1"/>
              <p:nvPr/>
            </p:nvSpPr>
            <p:spPr>
              <a:xfrm>
                <a:off x="7026501" y="4756921"/>
                <a:ext cx="149971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A6D44C71-CB97-47AE-8B2F-8F5984643B79}"/>
                </a:ext>
              </a:extLst>
            </p:cNvPr>
            <p:cNvGrpSpPr/>
            <p:nvPr/>
          </p:nvGrpSpPr>
          <p:grpSpPr>
            <a:xfrm>
              <a:off x="6998802" y="1661305"/>
              <a:ext cx="2107662" cy="894132"/>
              <a:chOff x="7026501" y="4509120"/>
              <a:chExt cx="1499710" cy="894132"/>
            </a:xfrm>
            <a:noFill/>
          </p:grpSpPr>
          <p:sp>
            <p:nvSpPr>
              <p:cNvPr id="206" name="TextBox 205">
                <a:extLst>
                  <a:ext uri="{FF2B5EF4-FFF2-40B4-BE49-F238E27FC236}">
                    <a16:creationId xmlns:a16="http://schemas.microsoft.com/office/drawing/2014/main" id="{20C1A299-2D84-4AA5-9F2A-06D79F1F4AC0}"/>
                  </a:ext>
                </a:extLst>
              </p:cNvPr>
              <p:cNvSpPr txBox="1"/>
              <p:nvPr/>
            </p:nvSpPr>
            <p:spPr>
              <a:xfrm>
                <a:off x="7026501" y="4509120"/>
                <a:ext cx="149971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07" name="TextBox 206">
                <a:extLst>
                  <a:ext uri="{FF2B5EF4-FFF2-40B4-BE49-F238E27FC236}">
                    <a16:creationId xmlns:a16="http://schemas.microsoft.com/office/drawing/2014/main" id="{C812A0C8-89CB-4886-8103-88D9FE4932D4}"/>
                  </a:ext>
                </a:extLst>
              </p:cNvPr>
              <p:cNvSpPr txBox="1"/>
              <p:nvPr/>
            </p:nvSpPr>
            <p:spPr>
              <a:xfrm>
                <a:off x="7026501" y="4756921"/>
                <a:ext cx="149971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D1348245-2B18-4030-A56E-1741B9EBE068}"/>
                </a:ext>
              </a:extLst>
            </p:cNvPr>
            <p:cNvGrpSpPr/>
            <p:nvPr/>
          </p:nvGrpSpPr>
          <p:grpSpPr>
            <a:xfrm>
              <a:off x="8289124" y="4942403"/>
              <a:ext cx="2107662" cy="894132"/>
              <a:chOff x="7026501" y="4509120"/>
              <a:chExt cx="1499710" cy="894132"/>
            </a:xfrm>
            <a:noFill/>
          </p:grpSpPr>
          <p:sp>
            <p:nvSpPr>
              <p:cNvPr id="204" name="TextBox 203">
                <a:extLst>
                  <a:ext uri="{FF2B5EF4-FFF2-40B4-BE49-F238E27FC236}">
                    <a16:creationId xmlns:a16="http://schemas.microsoft.com/office/drawing/2014/main" id="{ABC4FC05-7E28-4751-B341-AC190D4D6B20}"/>
                  </a:ext>
                </a:extLst>
              </p:cNvPr>
              <p:cNvSpPr txBox="1"/>
              <p:nvPr/>
            </p:nvSpPr>
            <p:spPr>
              <a:xfrm>
                <a:off x="7026501" y="4509120"/>
                <a:ext cx="149971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05" name="TextBox 204">
                <a:extLst>
                  <a:ext uri="{FF2B5EF4-FFF2-40B4-BE49-F238E27FC236}">
                    <a16:creationId xmlns:a16="http://schemas.microsoft.com/office/drawing/2014/main" id="{CB1B5CEA-BA21-4CDA-978F-D19C64253EC3}"/>
                  </a:ext>
                </a:extLst>
              </p:cNvPr>
              <p:cNvSpPr txBox="1"/>
              <p:nvPr/>
            </p:nvSpPr>
            <p:spPr>
              <a:xfrm>
                <a:off x="7026501" y="4756921"/>
                <a:ext cx="149971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5BFB0811-B0EC-44C8-8C5B-05B73FAA319B}"/>
                </a:ext>
              </a:extLst>
            </p:cNvPr>
            <p:cNvGrpSpPr/>
            <p:nvPr/>
          </p:nvGrpSpPr>
          <p:grpSpPr>
            <a:xfrm>
              <a:off x="9579447" y="1661305"/>
              <a:ext cx="2107662" cy="894132"/>
              <a:chOff x="7026501" y="4509120"/>
              <a:chExt cx="1499710" cy="894132"/>
            </a:xfrm>
            <a:noFill/>
          </p:grpSpPr>
          <p:sp>
            <p:nvSpPr>
              <p:cNvPr id="202" name="TextBox 201">
                <a:extLst>
                  <a:ext uri="{FF2B5EF4-FFF2-40B4-BE49-F238E27FC236}">
                    <a16:creationId xmlns:a16="http://schemas.microsoft.com/office/drawing/2014/main" id="{1ED609D2-8A08-4BED-8666-C6CF0CA7C2B1}"/>
                  </a:ext>
                </a:extLst>
              </p:cNvPr>
              <p:cNvSpPr txBox="1"/>
              <p:nvPr/>
            </p:nvSpPr>
            <p:spPr>
              <a:xfrm>
                <a:off x="7026501" y="4509120"/>
                <a:ext cx="149971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03" name="TextBox 202">
                <a:extLst>
                  <a:ext uri="{FF2B5EF4-FFF2-40B4-BE49-F238E27FC236}">
                    <a16:creationId xmlns:a16="http://schemas.microsoft.com/office/drawing/2014/main" id="{C413629A-FDD3-4F1F-9227-4BAE9FA16E57}"/>
                  </a:ext>
                </a:extLst>
              </p:cNvPr>
              <p:cNvSpPr txBox="1"/>
              <p:nvPr/>
            </p:nvSpPr>
            <p:spPr>
              <a:xfrm>
                <a:off x="7026501" y="4756921"/>
                <a:ext cx="149971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FD915836-CDCF-41B7-B9E0-66EF5186F910}"/>
              </a:ext>
            </a:extLst>
          </p:cNvPr>
          <p:cNvGrpSpPr/>
          <p:nvPr/>
        </p:nvGrpSpPr>
        <p:grpSpPr>
          <a:xfrm rot="19800000">
            <a:off x="993411" y="3616777"/>
            <a:ext cx="1779656" cy="1130623"/>
            <a:chOff x="1099178" y="3429001"/>
            <a:chExt cx="1529268" cy="971550"/>
          </a:xfrm>
        </p:grpSpPr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BE5B416C-83A3-4458-B143-3F953AC13FA5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7A98782F-4C75-4289-822E-EE07AEA28F16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1AD3B364-44F1-476A-91BA-84EA35F585F7}"/>
              </a:ext>
            </a:extLst>
          </p:cNvPr>
          <p:cNvGrpSpPr/>
          <p:nvPr/>
        </p:nvGrpSpPr>
        <p:grpSpPr>
          <a:xfrm rot="1800000" flipV="1">
            <a:off x="2271199" y="3199561"/>
            <a:ext cx="1779656" cy="1130623"/>
            <a:chOff x="1099178" y="3429001"/>
            <a:chExt cx="1529268" cy="971550"/>
          </a:xfrm>
          <a:solidFill>
            <a:schemeClr val="accent2"/>
          </a:solidFill>
        </p:grpSpPr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32971F7B-7101-4309-BB5D-4798CFE88D2C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FA01DDFD-8060-4052-B0B3-EE068C465F3D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7CD94CD0-A410-4D9F-8DF6-5D0C56E322B0}"/>
              </a:ext>
            </a:extLst>
          </p:cNvPr>
          <p:cNvGrpSpPr/>
          <p:nvPr/>
        </p:nvGrpSpPr>
        <p:grpSpPr>
          <a:xfrm rot="19800000">
            <a:off x="3577842" y="3615781"/>
            <a:ext cx="1779656" cy="1130623"/>
            <a:chOff x="1099178" y="3429001"/>
            <a:chExt cx="1529268" cy="971550"/>
          </a:xfrm>
          <a:solidFill>
            <a:schemeClr val="accent3"/>
          </a:solidFill>
        </p:grpSpPr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E68ACD7A-1674-415B-9EC9-007EE05DCEDA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D7AB8337-2704-4E95-B523-38A800F1BD88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865FB8A9-8C7C-4294-9F2F-1D887E22EE58}"/>
              </a:ext>
            </a:extLst>
          </p:cNvPr>
          <p:cNvGrpSpPr/>
          <p:nvPr/>
        </p:nvGrpSpPr>
        <p:grpSpPr>
          <a:xfrm rot="1800000" flipV="1">
            <a:off x="4855629" y="3198566"/>
            <a:ext cx="1779656" cy="1130623"/>
            <a:chOff x="1099178" y="3429001"/>
            <a:chExt cx="1529268" cy="971550"/>
          </a:xfrm>
          <a:solidFill>
            <a:schemeClr val="accent4"/>
          </a:solidFill>
        </p:grpSpPr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ECFCB265-7394-4151-941A-61E44D564612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4326AE36-AD24-4870-8356-28DB5BE2318A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F357EA39-9BC8-44D3-9A44-4ED793E768EE}"/>
              </a:ext>
            </a:extLst>
          </p:cNvPr>
          <p:cNvGrpSpPr/>
          <p:nvPr/>
        </p:nvGrpSpPr>
        <p:grpSpPr>
          <a:xfrm rot="19800000">
            <a:off x="6162273" y="3614787"/>
            <a:ext cx="1779656" cy="1130623"/>
            <a:chOff x="1099178" y="3429001"/>
            <a:chExt cx="1529268" cy="971550"/>
          </a:xfrm>
          <a:solidFill>
            <a:schemeClr val="accent1"/>
          </a:solidFill>
        </p:grpSpPr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F011FEA9-C07A-469C-9E51-EB39305F0D6D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3AAEA82F-0785-47FA-B345-0B104ECFA0C6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3" name="Group 232">
            <a:extLst>
              <a:ext uri="{FF2B5EF4-FFF2-40B4-BE49-F238E27FC236}">
                <a16:creationId xmlns:a16="http://schemas.microsoft.com/office/drawing/2014/main" id="{9526CA31-2FF6-4A98-A006-FD66E17E6DA8}"/>
              </a:ext>
            </a:extLst>
          </p:cNvPr>
          <p:cNvGrpSpPr/>
          <p:nvPr/>
        </p:nvGrpSpPr>
        <p:grpSpPr>
          <a:xfrm rot="1800000" flipV="1">
            <a:off x="7440060" y="3197571"/>
            <a:ext cx="1779656" cy="1130623"/>
            <a:chOff x="1099178" y="3429001"/>
            <a:chExt cx="1529268" cy="971550"/>
          </a:xfrm>
          <a:solidFill>
            <a:schemeClr val="accent2"/>
          </a:solidFill>
        </p:grpSpPr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6240ED9C-9EC7-419C-8832-8437EB8DD54F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CF275FD5-3EC1-482E-8FF2-D61B9CBDE8D1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215180E9-E4B5-4470-96C7-FC7E77AFCDB5}"/>
              </a:ext>
            </a:extLst>
          </p:cNvPr>
          <p:cNvGrpSpPr/>
          <p:nvPr/>
        </p:nvGrpSpPr>
        <p:grpSpPr>
          <a:xfrm rot="19800000">
            <a:off x="8746702" y="3613792"/>
            <a:ext cx="1779656" cy="1130623"/>
            <a:chOff x="1099178" y="3429001"/>
            <a:chExt cx="1529268" cy="971550"/>
          </a:xfrm>
          <a:solidFill>
            <a:schemeClr val="accent3"/>
          </a:solidFill>
        </p:grpSpPr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E45F29C6-F634-417F-B0C1-A3D5B87FF643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82DCAD39-7DB9-491C-AB07-92B62CEE352B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9" name="Oval 238">
            <a:extLst>
              <a:ext uri="{FF2B5EF4-FFF2-40B4-BE49-F238E27FC236}">
                <a16:creationId xmlns:a16="http://schemas.microsoft.com/office/drawing/2014/main" id="{44CFA13F-14E1-4F06-941E-039634FE5ABC}"/>
              </a:ext>
            </a:extLst>
          </p:cNvPr>
          <p:cNvSpPr/>
          <p:nvPr/>
        </p:nvSpPr>
        <p:spPr>
          <a:xfrm rot="7200000" flipV="1">
            <a:off x="10067967" y="3034318"/>
            <a:ext cx="1130623" cy="113062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Rectangle 130">
            <a:extLst>
              <a:ext uri="{FF2B5EF4-FFF2-40B4-BE49-F238E27FC236}">
                <a16:creationId xmlns:a16="http://schemas.microsoft.com/office/drawing/2014/main" id="{996B2A4E-197B-4B7D-866D-F2E2978AFDBD}"/>
              </a:ext>
            </a:extLst>
          </p:cNvPr>
          <p:cNvSpPr/>
          <p:nvPr/>
        </p:nvSpPr>
        <p:spPr>
          <a:xfrm>
            <a:off x="1151660" y="3895644"/>
            <a:ext cx="898726" cy="90280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41" name="Rectangle 130">
            <a:extLst>
              <a:ext uri="{FF2B5EF4-FFF2-40B4-BE49-F238E27FC236}">
                <a16:creationId xmlns:a16="http://schemas.microsoft.com/office/drawing/2014/main" id="{B786D4B5-A503-479D-ADEA-5C53F69455B2}"/>
              </a:ext>
            </a:extLst>
          </p:cNvPr>
          <p:cNvSpPr/>
          <p:nvPr/>
        </p:nvSpPr>
        <p:spPr>
          <a:xfrm>
            <a:off x="2422193" y="3148227"/>
            <a:ext cx="898726" cy="90280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42" name="Rectangle 130">
            <a:extLst>
              <a:ext uri="{FF2B5EF4-FFF2-40B4-BE49-F238E27FC236}">
                <a16:creationId xmlns:a16="http://schemas.microsoft.com/office/drawing/2014/main" id="{2A20E0E6-A4D3-4FB8-80AA-D79B8494843E}"/>
              </a:ext>
            </a:extLst>
          </p:cNvPr>
          <p:cNvSpPr/>
          <p:nvPr/>
        </p:nvSpPr>
        <p:spPr>
          <a:xfrm>
            <a:off x="3732601" y="3890646"/>
            <a:ext cx="898726" cy="90280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43" name="Rectangle 130">
            <a:extLst>
              <a:ext uri="{FF2B5EF4-FFF2-40B4-BE49-F238E27FC236}">
                <a16:creationId xmlns:a16="http://schemas.microsoft.com/office/drawing/2014/main" id="{E9E389AC-6CF4-41BE-8E2F-77642C39E66B}"/>
              </a:ext>
            </a:extLst>
          </p:cNvPr>
          <p:cNvSpPr/>
          <p:nvPr/>
        </p:nvSpPr>
        <p:spPr>
          <a:xfrm>
            <a:off x="5013325" y="3141688"/>
            <a:ext cx="898726" cy="90280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44" name="Rectangle 130">
            <a:extLst>
              <a:ext uri="{FF2B5EF4-FFF2-40B4-BE49-F238E27FC236}">
                <a16:creationId xmlns:a16="http://schemas.microsoft.com/office/drawing/2014/main" id="{2ADDC994-871A-4B80-8A17-17424B5E03A9}"/>
              </a:ext>
            </a:extLst>
          </p:cNvPr>
          <p:cNvSpPr/>
          <p:nvPr/>
        </p:nvSpPr>
        <p:spPr>
          <a:xfrm>
            <a:off x="6323864" y="3901219"/>
            <a:ext cx="898726" cy="90280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45" name="Rectangle 130">
            <a:extLst>
              <a:ext uri="{FF2B5EF4-FFF2-40B4-BE49-F238E27FC236}">
                <a16:creationId xmlns:a16="http://schemas.microsoft.com/office/drawing/2014/main" id="{0EF36AF6-52B4-42FE-9041-3ADB7A2B51EF}"/>
              </a:ext>
            </a:extLst>
          </p:cNvPr>
          <p:cNvSpPr/>
          <p:nvPr/>
        </p:nvSpPr>
        <p:spPr>
          <a:xfrm>
            <a:off x="7604588" y="3152261"/>
            <a:ext cx="898726" cy="90280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46" name="Rectangle 130">
            <a:extLst>
              <a:ext uri="{FF2B5EF4-FFF2-40B4-BE49-F238E27FC236}">
                <a16:creationId xmlns:a16="http://schemas.microsoft.com/office/drawing/2014/main" id="{DD2AF927-7F75-4CA7-855B-40A09C822241}"/>
              </a:ext>
            </a:extLst>
          </p:cNvPr>
          <p:cNvSpPr/>
          <p:nvPr/>
        </p:nvSpPr>
        <p:spPr>
          <a:xfrm>
            <a:off x="8902640" y="3901219"/>
            <a:ext cx="898726" cy="90280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47" name="Rectangle 130">
            <a:extLst>
              <a:ext uri="{FF2B5EF4-FFF2-40B4-BE49-F238E27FC236}">
                <a16:creationId xmlns:a16="http://schemas.microsoft.com/office/drawing/2014/main" id="{787CDF1A-7DC7-46C9-A2F9-2AF31C43564D}"/>
              </a:ext>
            </a:extLst>
          </p:cNvPr>
          <p:cNvSpPr/>
          <p:nvPr/>
        </p:nvSpPr>
        <p:spPr>
          <a:xfrm>
            <a:off x="10195851" y="3162835"/>
            <a:ext cx="898726" cy="90280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48" name="직사각형 113">
            <a:extLst>
              <a:ext uri="{FF2B5EF4-FFF2-40B4-BE49-F238E27FC236}">
                <a16:creationId xmlns:a16="http://schemas.microsoft.com/office/drawing/2014/main" id="{764C7827-F87D-4E14-9896-93EED7F17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5325" y="3406497"/>
            <a:ext cx="10080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2021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9" name="직사각형 113">
            <a:extLst>
              <a:ext uri="{FF2B5EF4-FFF2-40B4-BE49-F238E27FC236}">
                <a16:creationId xmlns:a16="http://schemas.microsoft.com/office/drawing/2014/main" id="{ED4708E1-A4FE-4A59-B032-ECD373E76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5434" y="4161042"/>
            <a:ext cx="10080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2020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0" name="직사각형 113">
            <a:extLst>
              <a:ext uri="{FF2B5EF4-FFF2-40B4-BE49-F238E27FC236}">
                <a16:creationId xmlns:a16="http://schemas.microsoft.com/office/drawing/2014/main" id="{63F06849-E52E-4B46-8B5B-3A8EE891C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3036" y="3406497"/>
            <a:ext cx="10080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2019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1" name="직사각형 113">
            <a:extLst>
              <a:ext uri="{FF2B5EF4-FFF2-40B4-BE49-F238E27FC236}">
                <a16:creationId xmlns:a16="http://schemas.microsoft.com/office/drawing/2014/main" id="{8B58F386-3353-4C85-843E-C3779A4CD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3144" y="4161042"/>
            <a:ext cx="10080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2018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2" name="직사각형 113">
            <a:extLst>
              <a:ext uri="{FF2B5EF4-FFF2-40B4-BE49-F238E27FC236}">
                <a16:creationId xmlns:a16="http://schemas.microsoft.com/office/drawing/2014/main" id="{E8A430B0-B28A-40F4-937D-08810EBE6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745" y="3406497"/>
            <a:ext cx="10080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2017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3" name="직사각형 113">
            <a:extLst>
              <a:ext uri="{FF2B5EF4-FFF2-40B4-BE49-F238E27FC236}">
                <a16:creationId xmlns:a16="http://schemas.microsoft.com/office/drawing/2014/main" id="{E9713A8E-40D3-47C9-A7BA-26CF77F61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0853" y="4161042"/>
            <a:ext cx="10080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2016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4" name="직사각형 113">
            <a:extLst>
              <a:ext uri="{FF2B5EF4-FFF2-40B4-BE49-F238E27FC236}">
                <a16:creationId xmlns:a16="http://schemas.microsoft.com/office/drawing/2014/main" id="{9FA1AAF1-09FA-45C1-9D5F-6989B32B4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8455" y="3406497"/>
            <a:ext cx="10080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2015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5" name="직사각형 113">
            <a:extLst>
              <a:ext uri="{FF2B5EF4-FFF2-40B4-BE49-F238E27FC236}">
                <a16:creationId xmlns:a16="http://schemas.microsoft.com/office/drawing/2014/main" id="{7A18D5DB-8D68-4B5C-B8D2-BBB4B5178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562" y="4161042"/>
            <a:ext cx="10080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2014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124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14</cp:revision>
  <dcterms:created xsi:type="dcterms:W3CDTF">2018-02-18T19:39:47Z</dcterms:created>
  <dcterms:modified xsi:type="dcterms:W3CDTF">2021-04-13T02:00:16Z</dcterms:modified>
</cp:coreProperties>
</file>