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7" name="Freeform: Shape 236">
            <a:extLst>
              <a:ext uri="{FF2B5EF4-FFF2-40B4-BE49-F238E27FC236}">
                <a16:creationId xmlns:a16="http://schemas.microsoft.com/office/drawing/2014/main" id="{BCBE6E4C-11BF-498E-92B1-17EB26925E36}"/>
              </a:ext>
            </a:extLst>
          </p:cNvPr>
          <p:cNvSpPr/>
          <p:nvPr/>
        </p:nvSpPr>
        <p:spPr>
          <a:xfrm>
            <a:off x="4681274" y="3848761"/>
            <a:ext cx="2825210" cy="1119242"/>
          </a:xfrm>
          <a:custGeom>
            <a:avLst/>
            <a:gdLst>
              <a:gd name="connsiteX0" fmla="*/ 762065 w 763202"/>
              <a:gd name="connsiteY0" fmla="*/ 7109 h 302352"/>
              <a:gd name="connsiteX1" fmla="*/ 746726 w 763202"/>
              <a:gd name="connsiteY1" fmla="*/ 147349 h 302352"/>
              <a:gd name="connsiteX2" fmla="*/ 619998 w 763202"/>
              <a:gd name="connsiteY2" fmla="*/ 231347 h 302352"/>
              <a:gd name="connsiteX3" fmla="*/ 245658 w 763202"/>
              <a:gd name="connsiteY3" fmla="*/ 230617 h 302352"/>
              <a:gd name="connsiteX4" fmla="*/ 223381 w 763202"/>
              <a:gd name="connsiteY4" fmla="*/ 253990 h 302352"/>
              <a:gd name="connsiteX5" fmla="*/ 223381 w 763202"/>
              <a:gd name="connsiteY5" fmla="*/ 285033 h 302352"/>
              <a:gd name="connsiteX6" fmla="*/ 199642 w 763202"/>
              <a:gd name="connsiteY6" fmla="*/ 297450 h 302352"/>
              <a:gd name="connsiteX7" fmla="*/ 11924 w 763202"/>
              <a:gd name="connsiteY7" fmla="*/ 167801 h 302352"/>
              <a:gd name="connsiteX8" fmla="*/ 13020 w 763202"/>
              <a:gd name="connsiteY8" fmla="*/ 133471 h 302352"/>
              <a:gd name="connsiteX9" fmla="*/ 146321 w 763202"/>
              <a:gd name="connsiteY9" fmla="*/ 41073 h 302352"/>
              <a:gd name="connsiteX10" fmla="*/ 198912 w 763202"/>
              <a:gd name="connsiteY10" fmla="*/ 4918 h 302352"/>
              <a:gd name="connsiteX11" fmla="*/ 223015 w 763202"/>
              <a:gd name="connsiteY11" fmla="*/ 16969 h 302352"/>
              <a:gd name="connsiteX12" fmla="*/ 223015 w 763202"/>
              <a:gd name="connsiteY12" fmla="*/ 53490 h 302352"/>
              <a:gd name="connsiteX13" fmla="*/ 240180 w 763202"/>
              <a:gd name="connsiteY13" fmla="*/ 71020 h 302352"/>
              <a:gd name="connsiteX14" fmla="*/ 402699 w 763202"/>
              <a:gd name="connsiteY14" fmla="*/ 70655 h 302352"/>
              <a:gd name="connsiteX15" fmla="*/ 610868 w 763202"/>
              <a:gd name="connsiteY15" fmla="*/ 69925 h 302352"/>
              <a:gd name="connsiteX16" fmla="*/ 683179 w 763202"/>
              <a:gd name="connsiteY16" fmla="*/ 61525 h 302352"/>
              <a:gd name="connsiteX17" fmla="*/ 762065 w 763202"/>
              <a:gd name="connsiteY17" fmla="*/ 7109 h 30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3202" h="302352">
                <a:moveTo>
                  <a:pt x="762065" y="7109"/>
                </a:moveTo>
                <a:cubicBezTo>
                  <a:pt x="763525" y="55316"/>
                  <a:pt x="766812" y="102794"/>
                  <a:pt x="746726" y="147349"/>
                </a:cubicBezTo>
                <a:cubicBezTo>
                  <a:pt x="722257" y="201400"/>
                  <a:pt x="681719" y="231713"/>
                  <a:pt x="619998" y="231347"/>
                </a:cubicBezTo>
                <a:cubicBezTo>
                  <a:pt x="495096" y="230617"/>
                  <a:pt x="370560" y="231713"/>
                  <a:pt x="245658" y="230617"/>
                </a:cubicBezTo>
                <a:cubicBezTo>
                  <a:pt x="226302" y="230617"/>
                  <a:pt x="221189" y="236460"/>
                  <a:pt x="223381" y="253990"/>
                </a:cubicBezTo>
                <a:cubicBezTo>
                  <a:pt x="224476" y="264216"/>
                  <a:pt x="224111" y="274807"/>
                  <a:pt x="223381" y="285033"/>
                </a:cubicBezTo>
                <a:cubicBezTo>
                  <a:pt x="221920" y="302563"/>
                  <a:pt x="213520" y="306946"/>
                  <a:pt x="199642" y="297450"/>
                </a:cubicBezTo>
                <a:cubicBezTo>
                  <a:pt x="136826" y="254356"/>
                  <a:pt x="74375" y="211261"/>
                  <a:pt x="11924" y="167801"/>
                </a:cubicBezTo>
                <a:cubicBezTo>
                  <a:pt x="-4510" y="156479"/>
                  <a:pt x="-3780" y="145523"/>
                  <a:pt x="13020" y="133471"/>
                </a:cubicBezTo>
                <a:cubicBezTo>
                  <a:pt x="57210" y="102429"/>
                  <a:pt x="102131" y="71751"/>
                  <a:pt x="146321" y="41073"/>
                </a:cubicBezTo>
                <a:cubicBezTo>
                  <a:pt x="163851" y="29021"/>
                  <a:pt x="181016" y="16604"/>
                  <a:pt x="198912" y="4918"/>
                </a:cubicBezTo>
                <a:cubicBezTo>
                  <a:pt x="213155" y="-4578"/>
                  <a:pt x="221555" y="-195"/>
                  <a:pt x="223015" y="16969"/>
                </a:cubicBezTo>
                <a:cubicBezTo>
                  <a:pt x="223746" y="29021"/>
                  <a:pt x="224111" y="41438"/>
                  <a:pt x="223015" y="53490"/>
                </a:cubicBezTo>
                <a:cubicBezTo>
                  <a:pt x="221920" y="67003"/>
                  <a:pt x="226302" y="71020"/>
                  <a:pt x="240180" y="71020"/>
                </a:cubicBezTo>
                <a:cubicBezTo>
                  <a:pt x="294231" y="70290"/>
                  <a:pt x="348648" y="70655"/>
                  <a:pt x="402699" y="70655"/>
                </a:cubicBezTo>
                <a:cubicBezTo>
                  <a:pt x="472088" y="70655"/>
                  <a:pt x="541478" y="70290"/>
                  <a:pt x="610868" y="69925"/>
                </a:cubicBezTo>
                <a:cubicBezTo>
                  <a:pt x="635337" y="69925"/>
                  <a:pt x="659441" y="67368"/>
                  <a:pt x="683179" y="61525"/>
                </a:cubicBezTo>
                <a:cubicBezTo>
                  <a:pt x="716048" y="53125"/>
                  <a:pt x="743804" y="37421"/>
                  <a:pt x="762065" y="7109"/>
                </a:cubicBezTo>
                <a:close/>
              </a:path>
            </a:pathLst>
          </a:custGeom>
          <a:solidFill>
            <a:schemeClr val="accent2"/>
          </a:solidFill>
          <a:ln w="36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8" name="Freeform: Shape 237">
            <a:extLst>
              <a:ext uri="{FF2B5EF4-FFF2-40B4-BE49-F238E27FC236}">
                <a16:creationId xmlns:a16="http://schemas.microsoft.com/office/drawing/2014/main" id="{74E9A2EA-2719-4F38-93C1-8920D475F3D7}"/>
              </a:ext>
            </a:extLst>
          </p:cNvPr>
          <p:cNvSpPr/>
          <p:nvPr/>
        </p:nvSpPr>
        <p:spPr>
          <a:xfrm>
            <a:off x="4683754" y="2686030"/>
            <a:ext cx="2826972" cy="1122193"/>
          </a:xfrm>
          <a:custGeom>
            <a:avLst/>
            <a:gdLst>
              <a:gd name="connsiteX0" fmla="*/ 1393 w 763678"/>
              <a:gd name="connsiteY0" fmla="*/ 294914 h 303149"/>
              <a:gd name="connsiteX1" fmla="*/ 7602 w 763678"/>
              <a:gd name="connsiteY1" fmla="*/ 180238 h 303149"/>
              <a:gd name="connsiteX2" fmla="*/ 147842 w 763678"/>
              <a:gd name="connsiteY2" fmla="*/ 71406 h 303149"/>
              <a:gd name="connsiteX3" fmla="*/ 520356 w 763678"/>
              <a:gd name="connsiteY3" fmla="*/ 71771 h 303149"/>
              <a:gd name="connsiteX4" fmla="*/ 540442 w 763678"/>
              <a:gd name="connsiteY4" fmla="*/ 51684 h 303149"/>
              <a:gd name="connsiteX5" fmla="*/ 540442 w 763678"/>
              <a:gd name="connsiteY5" fmla="*/ 16989 h 303149"/>
              <a:gd name="connsiteX6" fmla="*/ 563085 w 763678"/>
              <a:gd name="connsiteY6" fmla="*/ 4572 h 303149"/>
              <a:gd name="connsiteX7" fmla="*/ 752264 w 763678"/>
              <a:gd name="connsiteY7" fmla="*/ 135317 h 303149"/>
              <a:gd name="connsiteX8" fmla="*/ 752629 w 763678"/>
              <a:gd name="connsiteY8" fmla="*/ 167456 h 303149"/>
              <a:gd name="connsiteX9" fmla="*/ 563450 w 763678"/>
              <a:gd name="connsiteY9" fmla="*/ 298201 h 303149"/>
              <a:gd name="connsiteX10" fmla="*/ 540442 w 763678"/>
              <a:gd name="connsiteY10" fmla="*/ 286879 h 303149"/>
              <a:gd name="connsiteX11" fmla="*/ 540442 w 763678"/>
              <a:gd name="connsiteY11" fmla="*/ 252184 h 303149"/>
              <a:gd name="connsiteX12" fmla="*/ 518895 w 763678"/>
              <a:gd name="connsiteY12" fmla="*/ 231367 h 303149"/>
              <a:gd name="connsiteX13" fmla="*/ 208467 w 763678"/>
              <a:gd name="connsiteY13" fmla="*/ 231733 h 303149"/>
              <a:gd name="connsiteX14" fmla="*/ 137251 w 763678"/>
              <a:gd name="connsiteY14" fmla="*/ 233559 h 303149"/>
              <a:gd name="connsiteX15" fmla="*/ 95617 w 763678"/>
              <a:gd name="connsiteY15" fmla="*/ 237941 h 303149"/>
              <a:gd name="connsiteX16" fmla="*/ 1393 w 763678"/>
              <a:gd name="connsiteY16" fmla="*/ 294914 h 30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63678" h="303149">
                <a:moveTo>
                  <a:pt x="1393" y="294914"/>
                </a:moveTo>
                <a:cubicBezTo>
                  <a:pt x="-68" y="256202"/>
                  <a:pt x="-2624" y="217855"/>
                  <a:pt x="7602" y="180238"/>
                </a:cubicBezTo>
                <a:cubicBezTo>
                  <a:pt x="26227" y="110118"/>
                  <a:pt x="75896" y="71406"/>
                  <a:pt x="147842" y="71406"/>
                </a:cubicBezTo>
                <a:cubicBezTo>
                  <a:pt x="272013" y="71406"/>
                  <a:pt x="396185" y="71040"/>
                  <a:pt x="520356" y="71771"/>
                </a:cubicBezTo>
                <a:cubicBezTo>
                  <a:pt x="536425" y="71771"/>
                  <a:pt x="542268" y="67754"/>
                  <a:pt x="540442" y="51684"/>
                </a:cubicBezTo>
                <a:cubicBezTo>
                  <a:pt x="538981" y="40363"/>
                  <a:pt x="539712" y="28676"/>
                  <a:pt x="540442" y="16989"/>
                </a:cubicBezTo>
                <a:cubicBezTo>
                  <a:pt x="541538" y="190"/>
                  <a:pt x="549573" y="-4558"/>
                  <a:pt x="563085" y="4572"/>
                </a:cubicBezTo>
                <a:cubicBezTo>
                  <a:pt x="626266" y="47667"/>
                  <a:pt x="689448" y="91492"/>
                  <a:pt x="752264" y="135317"/>
                </a:cubicBezTo>
                <a:cubicBezTo>
                  <a:pt x="767237" y="145908"/>
                  <a:pt x="767602" y="157230"/>
                  <a:pt x="752629" y="167456"/>
                </a:cubicBezTo>
                <a:cubicBezTo>
                  <a:pt x="689813" y="211281"/>
                  <a:pt x="626632" y="255106"/>
                  <a:pt x="563450" y="298201"/>
                </a:cubicBezTo>
                <a:cubicBezTo>
                  <a:pt x="549573" y="307696"/>
                  <a:pt x="541538" y="303314"/>
                  <a:pt x="540442" y="286879"/>
                </a:cubicBezTo>
                <a:cubicBezTo>
                  <a:pt x="539712" y="275193"/>
                  <a:pt x="538981" y="263506"/>
                  <a:pt x="540442" y="252184"/>
                </a:cubicBezTo>
                <a:cubicBezTo>
                  <a:pt x="542633" y="234289"/>
                  <a:pt x="534964" y="231367"/>
                  <a:pt x="518895" y="231367"/>
                </a:cubicBezTo>
                <a:cubicBezTo>
                  <a:pt x="415541" y="232098"/>
                  <a:pt x="312186" y="231733"/>
                  <a:pt x="208467" y="231733"/>
                </a:cubicBezTo>
                <a:cubicBezTo>
                  <a:pt x="184728" y="231733"/>
                  <a:pt x="160989" y="232463"/>
                  <a:pt x="137251" y="233559"/>
                </a:cubicBezTo>
                <a:cubicBezTo>
                  <a:pt x="123373" y="234289"/>
                  <a:pt x="109130" y="235385"/>
                  <a:pt x="95617" y="237941"/>
                </a:cubicBezTo>
                <a:cubicBezTo>
                  <a:pt x="57635" y="244880"/>
                  <a:pt x="23671" y="259489"/>
                  <a:pt x="1393" y="294914"/>
                </a:cubicBezTo>
                <a:close/>
              </a:path>
            </a:pathLst>
          </a:custGeom>
          <a:solidFill>
            <a:schemeClr val="accent4"/>
          </a:solidFill>
          <a:ln w="36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E4E86A6A-38CC-4DD1-83A6-EA22AE9E45A5}"/>
              </a:ext>
            </a:extLst>
          </p:cNvPr>
          <p:cNvSpPr txBox="1"/>
          <p:nvPr/>
        </p:nvSpPr>
        <p:spPr>
          <a:xfrm>
            <a:off x="5399390" y="4254493"/>
            <a:ext cx="1765921" cy="3077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CONTENTS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DDD4D445-7752-4683-A659-AAC4DA9036EC}"/>
              </a:ext>
            </a:extLst>
          </p:cNvPr>
          <p:cNvSpPr txBox="1"/>
          <p:nvPr/>
        </p:nvSpPr>
        <p:spPr>
          <a:xfrm>
            <a:off x="5026689" y="3100935"/>
            <a:ext cx="1765921" cy="3077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</a:rPr>
              <a:t>CONTENTS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10D5224F-A2A7-45E6-876B-74AFC66F677C}"/>
              </a:ext>
            </a:extLst>
          </p:cNvPr>
          <p:cNvGrpSpPr/>
          <p:nvPr/>
        </p:nvGrpSpPr>
        <p:grpSpPr>
          <a:xfrm>
            <a:off x="8205625" y="1830933"/>
            <a:ext cx="3283241" cy="1639334"/>
            <a:chOff x="2081649" y="3313839"/>
            <a:chExt cx="3359796" cy="1639334"/>
          </a:xfrm>
        </p:grpSpPr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F0CCF259-9D26-489C-8F64-FA9479ED3000}"/>
                </a:ext>
              </a:extLst>
            </p:cNvPr>
            <p:cNvSpPr txBox="1"/>
            <p:nvPr/>
          </p:nvSpPr>
          <p:spPr>
            <a:xfrm>
              <a:off x="2081649" y="3568178"/>
              <a:ext cx="335979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 </a:t>
              </a: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F9FABA7D-BEB2-4889-A214-925F39BEDC76}"/>
                </a:ext>
              </a:extLst>
            </p:cNvPr>
            <p:cNvSpPr txBox="1"/>
            <p:nvPr/>
          </p:nvSpPr>
          <p:spPr>
            <a:xfrm>
              <a:off x="2081649" y="3313839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09979F3C-9BE7-41C7-99C5-1C0DB28E6072}"/>
              </a:ext>
            </a:extLst>
          </p:cNvPr>
          <p:cNvGrpSpPr/>
          <p:nvPr/>
        </p:nvGrpSpPr>
        <p:grpSpPr>
          <a:xfrm>
            <a:off x="8205625" y="3794637"/>
            <a:ext cx="3283241" cy="1099865"/>
            <a:chOff x="2081649" y="5277543"/>
            <a:chExt cx="3359796" cy="1099865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9DE73F41-8089-4A84-BEA6-E9B5188AA01A}"/>
                </a:ext>
              </a:extLst>
            </p:cNvPr>
            <p:cNvSpPr txBox="1"/>
            <p:nvPr/>
          </p:nvSpPr>
          <p:spPr>
            <a:xfrm>
              <a:off x="2081649" y="5546411"/>
              <a:ext cx="3359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50F28F95-B079-484B-93D4-8DEF1CAA6E28}"/>
                </a:ext>
              </a:extLst>
            </p:cNvPr>
            <p:cNvSpPr txBox="1"/>
            <p:nvPr/>
          </p:nvSpPr>
          <p:spPr>
            <a:xfrm>
              <a:off x="2081649" y="5277543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47" name="Rounded Rectangle 27">
            <a:extLst>
              <a:ext uri="{FF2B5EF4-FFF2-40B4-BE49-F238E27FC236}">
                <a16:creationId xmlns:a16="http://schemas.microsoft.com/office/drawing/2014/main" id="{44A47B14-0D0B-4D8D-B850-EEEFBAC650BF}"/>
              </a:ext>
            </a:extLst>
          </p:cNvPr>
          <p:cNvSpPr/>
          <p:nvPr/>
        </p:nvSpPr>
        <p:spPr>
          <a:xfrm>
            <a:off x="7597037" y="1891497"/>
            <a:ext cx="504529" cy="38754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8" name="Rounded Rectangle 7">
            <a:extLst>
              <a:ext uri="{FF2B5EF4-FFF2-40B4-BE49-F238E27FC236}">
                <a16:creationId xmlns:a16="http://schemas.microsoft.com/office/drawing/2014/main" id="{98F84F24-EE38-4D08-B236-2C88766EEC1D}"/>
              </a:ext>
            </a:extLst>
          </p:cNvPr>
          <p:cNvSpPr/>
          <p:nvPr/>
        </p:nvSpPr>
        <p:spPr>
          <a:xfrm>
            <a:off x="4147165" y="5575212"/>
            <a:ext cx="504529" cy="43540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14177E64-5AB1-4D33-980C-277516042112}"/>
              </a:ext>
            </a:extLst>
          </p:cNvPr>
          <p:cNvGrpSpPr/>
          <p:nvPr/>
        </p:nvGrpSpPr>
        <p:grpSpPr>
          <a:xfrm flipH="1">
            <a:off x="703134" y="3100935"/>
            <a:ext cx="3283241" cy="3063569"/>
            <a:chOff x="8115073" y="2005109"/>
            <a:chExt cx="3359796" cy="3063569"/>
          </a:xfrm>
        </p:grpSpPr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9E4B8B72-0D04-4520-BDD4-BE3C685FA92B}"/>
                </a:ext>
              </a:extLst>
            </p:cNvPr>
            <p:cNvGrpSpPr/>
            <p:nvPr/>
          </p:nvGrpSpPr>
          <p:grpSpPr>
            <a:xfrm>
              <a:off x="8115073" y="2005109"/>
              <a:ext cx="3359796" cy="1454668"/>
              <a:chOff x="2081649" y="3313839"/>
              <a:chExt cx="3359796" cy="1454668"/>
            </a:xfrm>
          </p:grpSpPr>
          <p:sp>
            <p:nvSpPr>
              <p:cNvPr id="254" name="TextBox 253">
                <a:extLst>
                  <a:ext uri="{FF2B5EF4-FFF2-40B4-BE49-F238E27FC236}">
                    <a16:creationId xmlns:a16="http://schemas.microsoft.com/office/drawing/2014/main" id="{6B877335-4137-4DDC-AA90-F0F6A3955EC1}"/>
                  </a:ext>
                </a:extLst>
              </p:cNvPr>
              <p:cNvSpPr txBox="1"/>
              <p:nvPr/>
            </p:nvSpPr>
            <p:spPr>
              <a:xfrm>
                <a:off x="2081649" y="3568178"/>
                <a:ext cx="33597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Easy to change colors, photos and Text.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 can simply impress your audience.  </a:t>
                </a:r>
              </a:p>
            </p:txBody>
          </p:sp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C383ADA8-E197-4FEB-9745-666BFFC21A1D}"/>
                  </a:ext>
                </a:extLst>
              </p:cNvPr>
              <p:cNvSpPr txBox="1"/>
              <p:nvPr/>
            </p:nvSpPr>
            <p:spPr>
              <a:xfrm>
                <a:off x="2081649" y="3313839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9FF733A9-6C4A-41C1-8604-415F751D98E7}"/>
                </a:ext>
              </a:extLst>
            </p:cNvPr>
            <p:cNvGrpSpPr/>
            <p:nvPr/>
          </p:nvGrpSpPr>
          <p:grpSpPr>
            <a:xfrm>
              <a:off x="8115073" y="3968813"/>
              <a:ext cx="3359796" cy="1099865"/>
              <a:chOff x="2081649" y="5277543"/>
              <a:chExt cx="3359796" cy="1099865"/>
            </a:xfrm>
          </p:grpSpPr>
          <p:sp>
            <p:nvSpPr>
              <p:cNvPr id="252" name="TextBox 251">
                <a:extLst>
                  <a:ext uri="{FF2B5EF4-FFF2-40B4-BE49-F238E27FC236}">
                    <a16:creationId xmlns:a16="http://schemas.microsoft.com/office/drawing/2014/main" id="{3FC04457-D06A-4EB8-8747-622121A1530F}"/>
                  </a:ext>
                </a:extLst>
              </p:cNvPr>
              <p:cNvSpPr txBox="1"/>
              <p:nvPr/>
            </p:nvSpPr>
            <p:spPr>
              <a:xfrm>
                <a:off x="2081649" y="5546411"/>
                <a:ext cx="33597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9" indent="-171459" algn="r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</a:t>
                </a:r>
              </a:p>
              <a:p>
                <a:pPr marL="171459" indent="-171459" algn="r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</a:t>
                </a:r>
              </a:p>
              <a:p>
                <a:pPr marL="171459" indent="-171459" algn="r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</a:t>
                </a:r>
              </a:p>
              <a:p>
                <a:pPr marL="171459" indent="-171459" algn="r">
                  <a:buFont typeface="Wingdings" pitchFamily="2" charset="2"/>
                  <a:buChar char="v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</a:t>
                </a:r>
              </a:p>
            </p:txBody>
          </p:sp>
          <p:sp>
            <p:nvSpPr>
              <p:cNvPr id="253" name="TextBox 252">
                <a:extLst>
                  <a:ext uri="{FF2B5EF4-FFF2-40B4-BE49-F238E27FC236}">
                    <a16:creationId xmlns:a16="http://schemas.microsoft.com/office/drawing/2014/main" id="{EE41BDAE-27FD-45C3-B606-996D2D24DC8D}"/>
                  </a:ext>
                </a:extLst>
              </p:cNvPr>
              <p:cNvSpPr txBox="1"/>
              <p:nvPr/>
            </p:nvSpPr>
            <p:spPr>
              <a:xfrm>
                <a:off x="2081649" y="5277543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150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18</cp:revision>
  <dcterms:created xsi:type="dcterms:W3CDTF">2018-02-18T19:39:47Z</dcterms:created>
  <dcterms:modified xsi:type="dcterms:W3CDTF">2021-04-15T01:35:49Z</dcterms:modified>
</cp:coreProperties>
</file>