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5" name="Graphic 86">
            <a:extLst>
              <a:ext uri="{FF2B5EF4-FFF2-40B4-BE49-F238E27FC236}">
                <a16:creationId xmlns:a16="http://schemas.microsoft.com/office/drawing/2014/main" id="{1DD03EFD-0712-4727-8109-47E9BDEBF129}"/>
              </a:ext>
            </a:extLst>
          </p:cNvPr>
          <p:cNvGrpSpPr/>
          <p:nvPr/>
        </p:nvGrpSpPr>
        <p:grpSpPr>
          <a:xfrm>
            <a:off x="4647101" y="2269349"/>
            <a:ext cx="2926052" cy="2802197"/>
            <a:chOff x="2515442" y="0"/>
            <a:chExt cx="7161116" cy="6858000"/>
          </a:xfrm>
        </p:grpSpPr>
        <p:sp>
          <p:nvSpPr>
            <p:cNvPr id="256" name="Freeform: Shape 255">
              <a:extLst>
                <a:ext uri="{FF2B5EF4-FFF2-40B4-BE49-F238E27FC236}">
                  <a16:creationId xmlns:a16="http://schemas.microsoft.com/office/drawing/2014/main" id="{7F1FE602-24DD-4396-8608-734027CF5670}"/>
                </a:ext>
              </a:extLst>
            </p:cNvPr>
            <p:cNvSpPr/>
            <p:nvPr/>
          </p:nvSpPr>
          <p:spPr>
            <a:xfrm>
              <a:off x="2515008" y="3633546"/>
              <a:ext cx="3542668" cy="3220608"/>
            </a:xfrm>
            <a:custGeom>
              <a:avLst/>
              <a:gdLst>
                <a:gd name="connsiteX0" fmla="*/ 666342 w 3542668"/>
                <a:gd name="connsiteY0" fmla="*/ 79625 h 3220607"/>
                <a:gd name="connsiteX1" fmla="*/ 892732 w 3542668"/>
                <a:gd name="connsiteY1" fmla="*/ 470834 h 3220607"/>
                <a:gd name="connsiteX2" fmla="*/ 1100177 w 3542668"/>
                <a:gd name="connsiteY2" fmla="*/ 830784 h 3220607"/>
                <a:gd name="connsiteX3" fmla="*/ 1150381 w 3542668"/>
                <a:gd name="connsiteY3" fmla="*/ 843098 h 3220607"/>
                <a:gd name="connsiteX4" fmla="*/ 1947955 w 3542668"/>
                <a:gd name="connsiteY4" fmla="*/ 383688 h 3220607"/>
                <a:gd name="connsiteX5" fmla="*/ 2568395 w 3542668"/>
                <a:gd name="connsiteY5" fmla="*/ 20896 h 3220607"/>
                <a:gd name="connsiteX6" fmla="*/ 2692484 w 3542668"/>
                <a:gd name="connsiteY6" fmla="*/ 19002 h 3220607"/>
                <a:gd name="connsiteX7" fmla="*/ 3512791 w 3542668"/>
                <a:gd name="connsiteY7" fmla="*/ 496409 h 3220607"/>
                <a:gd name="connsiteX8" fmla="*/ 3545944 w 3542668"/>
                <a:gd name="connsiteY8" fmla="*/ 552296 h 3220607"/>
                <a:gd name="connsiteX9" fmla="*/ 3546892 w 3542668"/>
                <a:gd name="connsiteY9" fmla="*/ 1527951 h 3220607"/>
                <a:gd name="connsiteX10" fmla="*/ 3516580 w 3542668"/>
                <a:gd name="connsiteY10" fmla="*/ 1580049 h 3220607"/>
                <a:gd name="connsiteX11" fmla="*/ 2432940 w 3542668"/>
                <a:gd name="connsiteY11" fmla="*/ 2205226 h 3220607"/>
                <a:gd name="connsiteX12" fmla="*/ 2060676 w 3542668"/>
                <a:gd name="connsiteY12" fmla="*/ 2419302 h 3220607"/>
                <a:gd name="connsiteX13" fmla="*/ 2047415 w 3542668"/>
                <a:gd name="connsiteY13" fmla="*/ 2469505 h 3220607"/>
                <a:gd name="connsiteX14" fmla="*/ 2459463 w 3542668"/>
                <a:gd name="connsiteY14" fmla="*/ 3185617 h 3220607"/>
                <a:gd name="connsiteX15" fmla="*/ 2471777 w 3542668"/>
                <a:gd name="connsiteY15" fmla="*/ 3217823 h 3220607"/>
                <a:gd name="connsiteX16" fmla="*/ 2432940 w 3542668"/>
                <a:gd name="connsiteY16" fmla="*/ 3214034 h 3220607"/>
                <a:gd name="connsiteX17" fmla="*/ 1972583 w 3542668"/>
                <a:gd name="connsiteY17" fmla="*/ 3091840 h 3220607"/>
                <a:gd name="connsiteX18" fmla="*/ 1218582 w 3542668"/>
                <a:gd name="connsiteY18" fmla="*/ 2889131 h 3220607"/>
                <a:gd name="connsiteX19" fmla="*/ 482578 w 3542668"/>
                <a:gd name="connsiteY19" fmla="*/ 2694001 h 3220607"/>
                <a:gd name="connsiteX20" fmla="*/ 90422 w 3542668"/>
                <a:gd name="connsiteY20" fmla="*/ 2586963 h 3220607"/>
                <a:gd name="connsiteX21" fmla="*/ 4223 w 3542668"/>
                <a:gd name="connsiteY21" fmla="*/ 2559493 h 3220607"/>
                <a:gd name="connsiteX22" fmla="*/ 23168 w 3542668"/>
                <a:gd name="connsiteY22" fmla="*/ 2471400 h 3220607"/>
                <a:gd name="connsiteX23" fmla="*/ 222088 w 3542668"/>
                <a:gd name="connsiteY23" fmla="*/ 1712663 h 3220607"/>
                <a:gd name="connsiteX24" fmla="*/ 439952 w 3542668"/>
                <a:gd name="connsiteY24" fmla="*/ 902774 h 3220607"/>
                <a:gd name="connsiteX25" fmla="*/ 621822 w 3542668"/>
                <a:gd name="connsiteY25" fmla="*/ 229288 h 3220607"/>
                <a:gd name="connsiteX26" fmla="*/ 666342 w 3542668"/>
                <a:gd name="connsiteY26" fmla="*/ 79625 h 3220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3542668" h="3220607">
                  <a:moveTo>
                    <a:pt x="666342" y="79625"/>
                  </a:moveTo>
                  <a:cubicBezTo>
                    <a:pt x="744963" y="215080"/>
                    <a:pt x="818848" y="342957"/>
                    <a:pt x="892732" y="470834"/>
                  </a:cubicBezTo>
                  <a:cubicBezTo>
                    <a:pt x="961880" y="591133"/>
                    <a:pt x="1031976" y="710485"/>
                    <a:pt x="1100177" y="830784"/>
                  </a:cubicBezTo>
                  <a:cubicBezTo>
                    <a:pt x="1115333" y="857307"/>
                    <a:pt x="1126700" y="856360"/>
                    <a:pt x="1150381" y="843098"/>
                  </a:cubicBezTo>
                  <a:cubicBezTo>
                    <a:pt x="1415607" y="689646"/>
                    <a:pt x="1681781" y="537140"/>
                    <a:pt x="1947955" y="383688"/>
                  </a:cubicBezTo>
                  <a:cubicBezTo>
                    <a:pt x="2155400" y="263389"/>
                    <a:pt x="2361898" y="143090"/>
                    <a:pt x="2568395" y="20896"/>
                  </a:cubicBezTo>
                  <a:cubicBezTo>
                    <a:pt x="2611968" y="-4679"/>
                    <a:pt x="2646069" y="-8468"/>
                    <a:pt x="2692484" y="19002"/>
                  </a:cubicBezTo>
                  <a:cubicBezTo>
                    <a:pt x="2964341" y="180032"/>
                    <a:pt x="3239040" y="338221"/>
                    <a:pt x="3512791" y="496409"/>
                  </a:cubicBezTo>
                  <a:cubicBezTo>
                    <a:pt x="3536472" y="509671"/>
                    <a:pt x="3545944" y="524826"/>
                    <a:pt x="3545944" y="552296"/>
                  </a:cubicBezTo>
                  <a:cubicBezTo>
                    <a:pt x="3545944" y="877199"/>
                    <a:pt x="3545944" y="1203049"/>
                    <a:pt x="3546892" y="1527951"/>
                  </a:cubicBezTo>
                  <a:cubicBezTo>
                    <a:pt x="3546892" y="1552579"/>
                    <a:pt x="3539314" y="1566788"/>
                    <a:pt x="3516580" y="1580049"/>
                  </a:cubicBezTo>
                  <a:cubicBezTo>
                    <a:pt x="3154735" y="1787494"/>
                    <a:pt x="2793838" y="1996834"/>
                    <a:pt x="2432940" y="2205226"/>
                  </a:cubicBezTo>
                  <a:cubicBezTo>
                    <a:pt x="2308852" y="2277216"/>
                    <a:pt x="2185711" y="2349206"/>
                    <a:pt x="2060676" y="2419302"/>
                  </a:cubicBezTo>
                  <a:cubicBezTo>
                    <a:pt x="2035101" y="2433510"/>
                    <a:pt x="2033206" y="2444877"/>
                    <a:pt x="2047415" y="2469505"/>
                  </a:cubicBezTo>
                  <a:cubicBezTo>
                    <a:pt x="2185711" y="2707262"/>
                    <a:pt x="2323061" y="2946913"/>
                    <a:pt x="2459463" y="3185617"/>
                  </a:cubicBezTo>
                  <a:cubicBezTo>
                    <a:pt x="2465147" y="3196037"/>
                    <a:pt x="2481249" y="3206456"/>
                    <a:pt x="2471777" y="3217823"/>
                  </a:cubicBezTo>
                  <a:cubicBezTo>
                    <a:pt x="2460410" y="3232031"/>
                    <a:pt x="2446202" y="3216876"/>
                    <a:pt x="2432940" y="3214034"/>
                  </a:cubicBezTo>
                  <a:cubicBezTo>
                    <a:pt x="2279488" y="3173303"/>
                    <a:pt x="2126035" y="3132571"/>
                    <a:pt x="1972583" y="3091840"/>
                  </a:cubicBezTo>
                  <a:cubicBezTo>
                    <a:pt x="1721565" y="3024587"/>
                    <a:pt x="1470547" y="2956386"/>
                    <a:pt x="1218582" y="2889131"/>
                  </a:cubicBezTo>
                  <a:cubicBezTo>
                    <a:pt x="973247" y="2823772"/>
                    <a:pt x="727913" y="2759360"/>
                    <a:pt x="482578" y="2694001"/>
                  </a:cubicBezTo>
                  <a:cubicBezTo>
                    <a:pt x="351859" y="2658953"/>
                    <a:pt x="221141" y="2622011"/>
                    <a:pt x="90422" y="2586963"/>
                  </a:cubicBezTo>
                  <a:cubicBezTo>
                    <a:pt x="61057" y="2578438"/>
                    <a:pt x="19379" y="2586015"/>
                    <a:pt x="4223" y="2559493"/>
                  </a:cubicBezTo>
                  <a:cubicBezTo>
                    <a:pt x="-9985" y="2532970"/>
                    <a:pt x="15590" y="2500764"/>
                    <a:pt x="23168" y="2471400"/>
                  </a:cubicBezTo>
                  <a:cubicBezTo>
                    <a:pt x="89475" y="2218487"/>
                    <a:pt x="154834" y="1965575"/>
                    <a:pt x="222088" y="1712663"/>
                  </a:cubicBezTo>
                  <a:cubicBezTo>
                    <a:pt x="294078" y="1442700"/>
                    <a:pt x="367015" y="1172737"/>
                    <a:pt x="439952" y="902774"/>
                  </a:cubicBezTo>
                  <a:cubicBezTo>
                    <a:pt x="500576" y="678279"/>
                    <a:pt x="562146" y="453784"/>
                    <a:pt x="621822" y="229288"/>
                  </a:cubicBezTo>
                  <a:cubicBezTo>
                    <a:pt x="635083" y="180032"/>
                    <a:pt x="643609" y="131723"/>
                    <a:pt x="666342" y="79625"/>
                  </a:cubicBezTo>
                  <a:close/>
                </a:path>
              </a:pathLst>
            </a:custGeom>
            <a:solidFill>
              <a:schemeClr val="accent3"/>
            </a:solidFill>
            <a:ln w="946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7" name="Freeform: Shape 256">
              <a:extLst>
                <a:ext uri="{FF2B5EF4-FFF2-40B4-BE49-F238E27FC236}">
                  <a16:creationId xmlns:a16="http://schemas.microsoft.com/office/drawing/2014/main" id="{112B3F1E-7FB9-41C5-A032-CBBE3A86A0E4}"/>
                </a:ext>
              </a:extLst>
            </p:cNvPr>
            <p:cNvSpPr/>
            <p:nvPr/>
          </p:nvSpPr>
          <p:spPr>
            <a:xfrm>
              <a:off x="6135784" y="3624216"/>
              <a:ext cx="3533196" cy="3220608"/>
            </a:xfrm>
            <a:custGeom>
              <a:avLst/>
              <a:gdLst>
                <a:gd name="connsiteX0" fmla="*/ 2881497 w 3533196"/>
                <a:gd name="connsiteY0" fmla="*/ 96533 h 3220607"/>
                <a:gd name="connsiteX1" fmla="*/ 2935489 w 3533196"/>
                <a:gd name="connsiteY1" fmla="*/ 288823 h 3220607"/>
                <a:gd name="connsiteX2" fmla="*/ 3463100 w 3533196"/>
                <a:gd name="connsiteY2" fmla="*/ 2260024 h 3220607"/>
                <a:gd name="connsiteX3" fmla="*/ 3533196 w 3533196"/>
                <a:gd name="connsiteY3" fmla="*/ 2513884 h 3220607"/>
                <a:gd name="connsiteX4" fmla="*/ 3490571 w 3533196"/>
                <a:gd name="connsiteY4" fmla="*/ 2588716 h 3220607"/>
                <a:gd name="connsiteX5" fmla="*/ 3267022 w 3533196"/>
                <a:gd name="connsiteY5" fmla="*/ 2645550 h 3220607"/>
                <a:gd name="connsiteX6" fmla="*/ 2715730 w 3533196"/>
                <a:gd name="connsiteY6" fmla="*/ 2794266 h 3220607"/>
                <a:gd name="connsiteX7" fmla="*/ 1773229 w 3533196"/>
                <a:gd name="connsiteY7" fmla="*/ 3044337 h 3220607"/>
                <a:gd name="connsiteX8" fmla="*/ 1104479 w 3533196"/>
                <a:gd name="connsiteY8" fmla="*/ 3223365 h 3220607"/>
                <a:gd name="connsiteX9" fmla="*/ 1066589 w 3533196"/>
                <a:gd name="connsiteY9" fmla="*/ 3224312 h 3220607"/>
                <a:gd name="connsiteX10" fmla="*/ 1190678 w 3533196"/>
                <a:gd name="connsiteY10" fmla="*/ 3007395 h 3220607"/>
                <a:gd name="connsiteX11" fmla="*/ 1506108 w 3533196"/>
                <a:gd name="connsiteY11" fmla="*/ 2467469 h 3220607"/>
                <a:gd name="connsiteX12" fmla="*/ 1494741 w 3533196"/>
                <a:gd name="connsiteY12" fmla="*/ 2437158 h 3220607"/>
                <a:gd name="connsiteX13" fmla="*/ 616651 w 3533196"/>
                <a:gd name="connsiteY13" fmla="*/ 1931333 h 3220607"/>
                <a:gd name="connsiteX14" fmla="*/ 45467 w 3533196"/>
                <a:gd name="connsiteY14" fmla="*/ 1603589 h 3220607"/>
                <a:gd name="connsiteX15" fmla="*/ 0 w 3533196"/>
                <a:gd name="connsiteY15" fmla="*/ 1524968 h 3220607"/>
                <a:gd name="connsiteX16" fmla="*/ 947 w 3533196"/>
                <a:gd name="connsiteY16" fmla="*/ 558786 h 3220607"/>
                <a:gd name="connsiteX17" fmla="*/ 32206 w 3533196"/>
                <a:gd name="connsiteY17" fmla="*/ 498162 h 3220607"/>
                <a:gd name="connsiteX18" fmla="*/ 472672 w 3533196"/>
                <a:gd name="connsiteY18" fmla="*/ 245250 h 3220607"/>
                <a:gd name="connsiteX19" fmla="*/ 879984 w 3533196"/>
                <a:gd name="connsiteY19" fmla="*/ 7493 h 3220607"/>
                <a:gd name="connsiteX20" fmla="*/ 934923 w 3533196"/>
                <a:gd name="connsiteY20" fmla="*/ 12229 h 3220607"/>
                <a:gd name="connsiteX21" fmla="*/ 1524105 w 3533196"/>
                <a:gd name="connsiteY21" fmla="*/ 351341 h 3220607"/>
                <a:gd name="connsiteX22" fmla="*/ 2389880 w 3533196"/>
                <a:gd name="connsiteY22" fmla="*/ 853377 h 3220607"/>
                <a:gd name="connsiteX23" fmla="*/ 2445768 w 3533196"/>
                <a:gd name="connsiteY23" fmla="*/ 829696 h 3220607"/>
                <a:gd name="connsiteX24" fmla="*/ 2852132 w 3533196"/>
                <a:gd name="connsiteY24" fmla="*/ 125898 h 3220607"/>
                <a:gd name="connsiteX25" fmla="*/ 2881497 w 3533196"/>
                <a:gd name="connsiteY25" fmla="*/ 96533 h 3220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533196" h="3220607">
                  <a:moveTo>
                    <a:pt x="2881497" y="96533"/>
                  </a:moveTo>
                  <a:cubicBezTo>
                    <a:pt x="2899494" y="160946"/>
                    <a:pt x="2917492" y="225358"/>
                    <a:pt x="2935489" y="288823"/>
                  </a:cubicBezTo>
                  <a:cubicBezTo>
                    <a:pt x="3111676" y="946206"/>
                    <a:pt x="3286914" y="1602641"/>
                    <a:pt x="3463100" y="2260024"/>
                  </a:cubicBezTo>
                  <a:cubicBezTo>
                    <a:pt x="3485834" y="2345276"/>
                    <a:pt x="3506674" y="2430527"/>
                    <a:pt x="3533196" y="2513884"/>
                  </a:cubicBezTo>
                  <a:cubicBezTo>
                    <a:pt x="3548352" y="2560299"/>
                    <a:pt x="3533196" y="2582085"/>
                    <a:pt x="3490571" y="2588716"/>
                  </a:cubicBezTo>
                  <a:cubicBezTo>
                    <a:pt x="3413844" y="2601030"/>
                    <a:pt x="3340907" y="2625658"/>
                    <a:pt x="3267022" y="2645550"/>
                  </a:cubicBezTo>
                  <a:cubicBezTo>
                    <a:pt x="3083258" y="2694806"/>
                    <a:pt x="2900442" y="2746904"/>
                    <a:pt x="2715730" y="2794266"/>
                  </a:cubicBezTo>
                  <a:cubicBezTo>
                    <a:pt x="2401247" y="2875729"/>
                    <a:pt x="2087711" y="2961927"/>
                    <a:pt x="1773229" y="3044337"/>
                  </a:cubicBezTo>
                  <a:cubicBezTo>
                    <a:pt x="1549680" y="3103066"/>
                    <a:pt x="1328027" y="3163689"/>
                    <a:pt x="1104479" y="3223365"/>
                  </a:cubicBezTo>
                  <a:cubicBezTo>
                    <a:pt x="1094059" y="3226207"/>
                    <a:pt x="1084587" y="3234732"/>
                    <a:pt x="1066589" y="3224312"/>
                  </a:cubicBezTo>
                  <a:cubicBezTo>
                    <a:pt x="1108268" y="3151375"/>
                    <a:pt x="1148999" y="3079385"/>
                    <a:pt x="1190678" y="3007395"/>
                  </a:cubicBezTo>
                  <a:cubicBezTo>
                    <a:pt x="1294874" y="2827419"/>
                    <a:pt x="1400017" y="2647444"/>
                    <a:pt x="1506108" y="2467469"/>
                  </a:cubicBezTo>
                  <a:cubicBezTo>
                    <a:pt x="1516527" y="2449472"/>
                    <a:pt x="1510844" y="2446630"/>
                    <a:pt x="1494741" y="2437158"/>
                  </a:cubicBezTo>
                  <a:cubicBezTo>
                    <a:pt x="1202044" y="2269497"/>
                    <a:pt x="909348" y="2099941"/>
                    <a:pt x="616651" y="1931333"/>
                  </a:cubicBezTo>
                  <a:cubicBezTo>
                    <a:pt x="426257" y="1821454"/>
                    <a:pt x="236809" y="1712521"/>
                    <a:pt x="45467" y="1603589"/>
                  </a:cubicBezTo>
                  <a:cubicBezTo>
                    <a:pt x="13261" y="1585591"/>
                    <a:pt x="0" y="1563805"/>
                    <a:pt x="0" y="1524968"/>
                  </a:cubicBezTo>
                  <a:cubicBezTo>
                    <a:pt x="1894" y="1202907"/>
                    <a:pt x="1894" y="880846"/>
                    <a:pt x="947" y="558786"/>
                  </a:cubicBezTo>
                  <a:cubicBezTo>
                    <a:pt x="947" y="531316"/>
                    <a:pt x="5683" y="513318"/>
                    <a:pt x="32206" y="498162"/>
                  </a:cubicBezTo>
                  <a:cubicBezTo>
                    <a:pt x="179975" y="414805"/>
                    <a:pt x="326797" y="329554"/>
                    <a:pt x="472672" y="245250"/>
                  </a:cubicBezTo>
                  <a:cubicBezTo>
                    <a:pt x="609074" y="166629"/>
                    <a:pt x="745476" y="88008"/>
                    <a:pt x="879984" y="7493"/>
                  </a:cubicBezTo>
                  <a:cubicBezTo>
                    <a:pt x="903665" y="-6715"/>
                    <a:pt x="916926" y="1810"/>
                    <a:pt x="934923" y="12229"/>
                  </a:cubicBezTo>
                  <a:cubicBezTo>
                    <a:pt x="1131002" y="124951"/>
                    <a:pt x="1328027" y="237672"/>
                    <a:pt x="1524105" y="351341"/>
                  </a:cubicBezTo>
                  <a:cubicBezTo>
                    <a:pt x="1813012" y="518054"/>
                    <a:pt x="2101920" y="684768"/>
                    <a:pt x="2389880" y="853377"/>
                  </a:cubicBezTo>
                  <a:cubicBezTo>
                    <a:pt x="2424928" y="874216"/>
                    <a:pt x="2432506" y="852429"/>
                    <a:pt x="2445768" y="829696"/>
                  </a:cubicBezTo>
                  <a:cubicBezTo>
                    <a:pt x="2581222" y="594781"/>
                    <a:pt x="2716677" y="359866"/>
                    <a:pt x="2852132" y="125898"/>
                  </a:cubicBezTo>
                  <a:cubicBezTo>
                    <a:pt x="2858763" y="116426"/>
                    <a:pt x="2861605" y="103164"/>
                    <a:pt x="2881497" y="96533"/>
                  </a:cubicBezTo>
                  <a:close/>
                </a:path>
              </a:pathLst>
            </a:custGeom>
            <a:solidFill>
              <a:schemeClr val="accent2"/>
            </a:solidFill>
            <a:ln w="946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8" name="Freeform: Shape 257">
              <a:extLst>
                <a:ext uri="{FF2B5EF4-FFF2-40B4-BE49-F238E27FC236}">
                  <a16:creationId xmlns:a16="http://schemas.microsoft.com/office/drawing/2014/main" id="{04F7EB84-D7A2-4623-80D8-7230A2D3BA03}"/>
                </a:ext>
              </a:extLst>
            </p:cNvPr>
            <p:cNvSpPr/>
            <p:nvPr/>
          </p:nvSpPr>
          <p:spPr>
            <a:xfrm>
              <a:off x="4288671" y="-366"/>
              <a:ext cx="3608975" cy="4073122"/>
            </a:xfrm>
            <a:custGeom>
              <a:avLst/>
              <a:gdLst>
                <a:gd name="connsiteX0" fmla="*/ 0 w 3608975"/>
                <a:gd name="connsiteY0" fmla="*/ 1789698 h 4073121"/>
                <a:gd name="connsiteX1" fmla="*/ 141138 w 3608975"/>
                <a:gd name="connsiteY1" fmla="*/ 1647612 h 4073121"/>
                <a:gd name="connsiteX2" fmla="*/ 1592306 w 3608975"/>
                <a:gd name="connsiteY2" fmla="*/ 213495 h 4073121"/>
                <a:gd name="connsiteX3" fmla="*/ 1777965 w 3608975"/>
                <a:gd name="connsiteY3" fmla="*/ 25942 h 4073121"/>
                <a:gd name="connsiteX4" fmla="*/ 1864164 w 3608975"/>
                <a:gd name="connsiteY4" fmla="*/ 25942 h 4073121"/>
                <a:gd name="connsiteX5" fmla="*/ 2024247 w 3608975"/>
                <a:gd name="connsiteY5" fmla="*/ 191708 h 4073121"/>
                <a:gd name="connsiteX6" fmla="*/ 2426823 w 3608975"/>
                <a:gd name="connsiteY6" fmla="*/ 597126 h 4073121"/>
                <a:gd name="connsiteX7" fmla="*/ 3111676 w 3608975"/>
                <a:gd name="connsiteY7" fmla="*/ 1292398 h 4073121"/>
                <a:gd name="connsiteX8" fmla="*/ 3597608 w 3608975"/>
                <a:gd name="connsiteY8" fmla="*/ 1784962 h 4073121"/>
                <a:gd name="connsiteX9" fmla="*/ 3617500 w 3608975"/>
                <a:gd name="connsiteY9" fmla="*/ 1817168 h 4073121"/>
                <a:gd name="connsiteX10" fmla="*/ 3367430 w 3608975"/>
                <a:gd name="connsiteY10" fmla="*/ 1817168 h 4073121"/>
                <a:gd name="connsiteX11" fmla="*/ 2742253 w 3608975"/>
                <a:gd name="connsiteY11" fmla="*/ 1810537 h 4073121"/>
                <a:gd name="connsiteX12" fmla="*/ 2721414 w 3608975"/>
                <a:gd name="connsiteY12" fmla="*/ 1835165 h 4073121"/>
                <a:gd name="connsiteX13" fmla="*/ 2716677 w 3608975"/>
                <a:gd name="connsiteY13" fmla="*/ 2847762 h 4073121"/>
                <a:gd name="connsiteX14" fmla="*/ 2714783 w 3608975"/>
                <a:gd name="connsiteY14" fmla="*/ 3506093 h 4073121"/>
                <a:gd name="connsiteX15" fmla="*/ 2669316 w 3608975"/>
                <a:gd name="connsiteY15" fmla="*/ 3584713 h 4073121"/>
                <a:gd name="connsiteX16" fmla="*/ 1829116 w 3608975"/>
                <a:gd name="connsiteY16" fmla="*/ 4062121 h 4073121"/>
                <a:gd name="connsiteX17" fmla="*/ 1760915 w 3608975"/>
                <a:gd name="connsiteY17" fmla="*/ 4064963 h 4073121"/>
                <a:gd name="connsiteX18" fmla="*/ 1322344 w 3608975"/>
                <a:gd name="connsiteY18" fmla="*/ 3807314 h 4073121"/>
                <a:gd name="connsiteX19" fmla="*/ 914084 w 3608975"/>
                <a:gd name="connsiteY19" fmla="*/ 3571452 h 4073121"/>
                <a:gd name="connsiteX20" fmla="*/ 891350 w 3608975"/>
                <a:gd name="connsiteY20" fmla="*/ 3521248 h 4073121"/>
                <a:gd name="connsiteX21" fmla="*/ 894192 w 3608975"/>
                <a:gd name="connsiteY21" fmla="*/ 2841132 h 4073121"/>
                <a:gd name="connsiteX22" fmla="*/ 901770 w 3608975"/>
                <a:gd name="connsiteY22" fmla="*/ 1840849 h 4073121"/>
                <a:gd name="connsiteX23" fmla="*/ 853461 w 3608975"/>
                <a:gd name="connsiteY23" fmla="*/ 1803906 h 4073121"/>
                <a:gd name="connsiteX24" fmla="*/ 39784 w 3608975"/>
                <a:gd name="connsiteY24" fmla="*/ 1799170 h 4073121"/>
                <a:gd name="connsiteX25" fmla="*/ 0 w 3608975"/>
                <a:gd name="connsiteY25" fmla="*/ 1789698 h 4073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608975" h="4073121">
                  <a:moveTo>
                    <a:pt x="0" y="1789698"/>
                  </a:moveTo>
                  <a:cubicBezTo>
                    <a:pt x="47362" y="1742336"/>
                    <a:pt x="93777" y="1694027"/>
                    <a:pt x="141138" y="1647612"/>
                  </a:cubicBezTo>
                  <a:cubicBezTo>
                    <a:pt x="624230" y="1170205"/>
                    <a:pt x="1108268" y="691850"/>
                    <a:pt x="1592306" y="213495"/>
                  </a:cubicBezTo>
                  <a:cubicBezTo>
                    <a:pt x="1654824" y="151924"/>
                    <a:pt x="1719236" y="91301"/>
                    <a:pt x="1777965" y="25942"/>
                  </a:cubicBezTo>
                  <a:cubicBezTo>
                    <a:pt x="1811118" y="-10053"/>
                    <a:pt x="1836694" y="-7212"/>
                    <a:pt x="1864164" y="25942"/>
                  </a:cubicBezTo>
                  <a:cubicBezTo>
                    <a:pt x="1912473" y="86565"/>
                    <a:pt x="1970254" y="137716"/>
                    <a:pt x="2024247" y="191708"/>
                  </a:cubicBezTo>
                  <a:cubicBezTo>
                    <a:pt x="2157807" y="327163"/>
                    <a:pt x="2293262" y="461671"/>
                    <a:pt x="2426823" y="597126"/>
                  </a:cubicBezTo>
                  <a:cubicBezTo>
                    <a:pt x="2654160" y="830146"/>
                    <a:pt x="2883391" y="1060325"/>
                    <a:pt x="3111676" y="1292398"/>
                  </a:cubicBezTo>
                  <a:cubicBezTo>
                    <a:pt x="3272706" y="1457218"/>
                    <a:pt x="3435631" y="1620142"/>
                    <a:pt x="3597608" y="1784962"/>
                  </a:cubicBezTo>
                  <a:cubicBezTo>
                    <a:pt x="3605186" y="1792540"/>
                    <a:pt x="3617500" y="1796329"/>
                    <a:pt x="3617500" y="1817168"/>
                  </a:cubicBezTo>
                  <a:cubicBezTo>
                    <a:pt x="3534143" y="1817168"/>
                    <a:pt x="3450787" y="1818115"/>
                    <a:pt x="3367430" y="1817168"/>
                  </a:cubicBezTo>
                  <a:cubicBezTo>
                    <a:pt x="3159038" y="1815273"/>
                    <a:pt x="2950645" y="1813379"/>
                    <a:pt x="2742253" y="1810537"/>
                  </a:cubicBezTo>
                  <a:cubicBezTo>
                    <a:pt x="2721414" y="1810537"/>
                    <a:pt x="2721414" y="1816221"/>
                    <a:pt x="2721414" y="1835165"/>
                  </a:cubicBezTo>
                  <a:cubicBezTo>
                    <a:pt x="2720466" y="2172382"/>
                    <a:pt x="2718572" y="2510546"/>
                    <a:pt x="2716677" y="2847762"/>
                  </a:cubicBezTo>
                  <a:cubicBezTo>
                    <a:pt x="2715730" y="3067521"/>
                    <a:pt x="2714783" y="3286333"/>
                    <a:pt x="2714783" y="3506093"/>
                  </a:cubicBezTo>
                  <a:cubicBezTo>
                    <a:pt x="2714783" y="3543035"/>
                    <a:pt x="2702469" y="3564821"/>
                    <a:pt x="2669316" y="3584713"/>
                  </a:cubicBezTo>
                  <a:cubicBezTo>
                    <a:pt x="2388933" y="3741955"/>
                    <a:pt x="2109498" y="3902038"/>
                    <a:pt x="1829116" y="4062121"/>
                  </a:cubicBezTo>
                  <a:cubicBezTo>
                    <a:pt x="1805435" y="4075382"/>
                    <a:pt x="1787437" y="4081066"/>
                    <a:pt x="1760915" y="4064963"/>
                  </a:cubicBezTo>
                  <a:cubicBezTo>
                    <a:pt x="1615987" y="3977817"/>
                    <a:pt x="1469165" y="3892565"/>
                    <a:pt x="1322344" y="3807314"/>
                  </a:cubicBezTo>
                  <a:cubicBezTo>
                    <a:pt x="1186889" y="3727746"/>
                    <a:pt x="1051434" y="3648178"/>
                    <a:pt x="914084" y="3571452"/>
                  </a:cubicBezTo>
                  <a:cubicBezTo>
                    <a:pt x="890403" y="3558191"/>
                    <a:pt x="891350" y="3542087"/>
                    <a:pt x="891350" y="3521248"/>
                  </a:cubicBezTo>
                  <a:cubicBezTo>
                    <a:pt x="892298" y="3294858"/>
                    <a:pt x="893245" y="3068469"/>
                    <a:pt x="894192" y="2841132"/>
                  </a:cubicBezTo>
                  <a:cubicBezTo>
                    <a:pt x="896087" y="2507704"/>
                    <a:pt x="897981" y="2174276"/>
                    <a:pt x="901770" y="1840849"/>
                  </a:cubicBezTo>
                  <a:cubicBezTo>
                    <a:pt x="901770" y="1800118"/>
                    <a:pt x="879037" y="1803906"/>
                    <a:pt x="853461" y="1803906"/>
                  </a:cubicBezTo>
                  <a:cubicBezTo>
                    <a:pt x="582551" y="1802959"/>
                    <a:pt x="311641" y="1801065"/>
                    <a:pt x="39784" y="1799170"/>
                  </a:cubicBezTo>
                  <a:cubicBezTo>
                    <a:pt x="28417" y="1799170"/>
                    <a:pt x="15156" y="1803906"/>
                    <a:pt x="0" y="1789698"/>
                  </a:cubicBezTo>
                  <a:close/>
                </a:path>
              </a:pathLst>
            </a:custGeom>
            <a:solidFill>
              <a:schemeClr val="accent1"/>
            </a:solidFill>
            <a:ln w="946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59" name="Trapezoid 10">
            <a:extLst>
              <a:ext uri="{FF2B5EF4-FFF2-40B4-BE49-F238E27FC236}">
                <a16:creationId xmlns:a16="http://schemas.microsoft.com/office/drawing/2014/main" id="{71FA4E21-8E17-46A2-BBC0-D577DA1961F5}"/>
              </a:ext>
            </a:extLst>
          </p:cNvPr>
          <p:cNvSpPr/>
          <p:nvPr/>
        </p:nvSpPr>
        <p:spPr>
          <a:xfrm>
            <a:off x="6318214" y="3992056"/>
            <a:ext cx="368250" cy="367819"/>
          </a:xfrm>
          <a:custGeom>
            <a:avLst/>
            <a:gdLst/>
            <a:ahLst/>
            <a:cxnLst/>
            <a:rect l="l" t="t" r="r" b="b"/>
            <a:pathLst>
              <a:path w="3910377" h="3905794">
                <a:moveTo>
                  <a:pt x="1" y="3797782"/>
                </a:moveTo>
                <a:lnTo>
                  <a:pt x="3910377" y="3797782"/>
                </a:lnTo>
                <a:lnTo>
                  <a:pt x="3910377" y="3905794"/>
                </a:lnTo>
                <a:lnTo>
                  <a:pt x="1" y="3905794"/>
                </a:lnTo>
                <a:close/>
                <a:moveTo>
                  <a:pt x="1757257" y="3353296"/>
                </a:moveTo>
                <a:cubicBezTo>
                  <a:pt x="1690135" y="3353296"/>
                  <a:pt x="1635721" y="3407710"/>
                  <a:pt x="1635721" y="3474832"/>
                </a:cubicBezTo>
                <a:cubicBezTo>
                  <a:pt x="1635721" y="3541954"/>
                  <a:pt x="1690135" y="3596368"/>
                  <a:pt x="1757257" y="3596368"/>
                </a:cubicBezTo>
                <a:lnTo>
                  <a:pt x="2187409" y="3596368"/>
                </a:lnTo>
                <a:cubicBezTo>
                  <a:pt x="2254531" y="3596368"/>
                  <a:pt x="2308945" y="3541954"/>
                  <a:pt x="2308945" y="3474832"/>
                </a:cubicBezTo>
                <a:cubicBezTo>
                  <a:pt x="2308945" y="3407710"/>
                  <a:pt x="2254531" y="3353296"/>
                  <a:pt x="2187409" y="3353296"/>
                </a:cubicBezTo>
                <a:close/>
                <a:moveTo>
                  <a:pt x="492288" y="2449553"/>
                </a:moveTo>
                <a:lnTo>
                  <a:pt x="472244" y="2517369"/>
                </a:lnTo>
                <a:lnTo>
                  <a:pt x="3438134" y="2517369"/>
                </a:lnTo>
                <a:lnTo>
                  <a:pt x="3418090" y="2449553"/>
                </a:lnTo>
                <a:close/>
                <a:moveTo>
                  <a:pt x="432162" y="2249610"/>
                </a:moveTo>
                <a:lnTo>
                  <a:pt x="3478215" y="2249610"/>
                </a:lnTo>
                <a:lnTo>
                  <a:pt x="3910377" y="3711740"/>
                </a:lnTo>
                <a:lnTo>
                  <a:pt x="0" y="3711740"/>
                </a:lnTo>
                <a:close/>
                <a:moveTo>
                  <a:pt x="1637280" y="544956"/>
                </a:moveTo>
                <a:cubicBezTo>
                  <a:pt x="1626413" y="544956"/>
                  <a:pt x="1615547" y="549102"/>
                  <a:pt x="1607256" y="557393"/>
                </a:cubicBezTo>
                <a:lnTo>
                  <a:pt x="796281" y="1368368"/>
                </a:lnTo>
                <a:cubicBezTo>
                  <a:pt x="779699" y="1384950"/>
                  <a:pt x="779699" y="1411834"/>
                  <a:pt x="796281" y="1428415"/>
                </a:cubicBezTo>
                <a:lnTo>
                  <a:pt x="825565" y="1457699"/>
                </a:lnTo>
                <a:cubicBezTo>
                  <a:pt x="842147" y="1474281"/>
                  <a:pt x="869031" y="1474281"/>
                  <a:pt x="885612" y="1457699"/>
                </a:cubicBezTo>
                <a:lnTo>
                  <a:pt x="1696588" y="646724"/>
                </a:lnTo>
                <a:cubicBezTo>
                  <a:pt x="1713169" y="630143"/>
                  <a:pt x="1713169" y="603258"/>
                  <a:pt x="1696588" y="586677"/>
                </a:cubicBezTo>
                <a:lnTo>
                  <a:pt x="1667304" y="557393"/>
                </a:lnTo>
                <a:cubicBezTo>
                  <a:pt x="1659013" y="549102"/>
                  <a:pt x="1648146" y="544956"/>
                  <a:pt x="1637280" y="544956"/>
                </a:cubicBezTo>
                <a:close/>
                <a:moveTo>
                  <a:pt x="1372791" y="439020"/>
                </a:moveTo>
                <a:cubicBezTo>
                  <a:pt x="1361925" y="439020"/>
                  <a:pt x="1351058" y="443165"/>
                  <a:pt x="1342767" y="451456"/>
                </a:cubicBezTo>
                <a:lnTo>
                  <a:pt x="851745" y="942478"/>
                </a:lnTo>
                <a:cubicBezTo>
                  <a:pt x="835164" y="959060"/>
                  <a:pt x="835164" y="985944"/>
                  <a:pt x="851745" y="1002526"/>
                </a:cubicBezTo>
                <a:lnTo>
                  <a:pt x="881029" y="1031810"/>
                </a:lnTo>
                <a:cubicBezTo>
                  <a:pt x="897611" y="1048392"/>
                  <a:pt x="924495" y="1048392"/>
                  <a:pt x="941077" y="1031810"/>
                </a:cubicBezTo>
                <a:lnTo>
                  <a:pt x="1432099" y="540788"/>
                </a:lnTo>
                <a:cubicBezTo>
                  <a:pt x="1448681" y="524206"/>
                  <a:pt x="1448681" y="497322"/>
                  <a:pt x="1432099" y="480740"/>
                </a:cubicBezTo>
                <a:lnTo>
                  <a:pt x="1402815" y="451456"/>
                </a:lnTo>
                <a:cubicBezTo>
                  <a:pt x="1394524" y="443165"/>
                  <a:pt x="1383658" y="439020"/>
                  <a:pt x="1372791" y="439020"/>
                </a:cubicBezTo>
                <a:close/>
                <a:moveTo>
                  <a:pt x="864042" y="270000"/>
                </a:moveTo>
                <a:lnTo>
                  <a:pt x="2945402" y="270000"/>
                </a:lnTo>
                <a:cubicBezTo>
                  <a:pt x="3094522" y="270000"/>
                  <a:pt x="3215407" y="390885"/>
                  <a:pt x="3215407" y="540005"/>
                </a:cubicBezTo>
                <a:lnTo>
                  <a:pt x="3215407" y="1619995"/>
                </a:lnTo>
                <a:cubicBezTo>
                  <a:pt x="3215407" y="1769115"/>
                  <a:pt x="3094522" y="1890000"/>
                  <a:pt x="2945402" y="1890000"/>
                </a:cubicBezTo>
                <a:lnTo>
                  <a:pt x="864042" y="1890000"/>
                </a:lnTo>
                <a:cubicBezTo>
                  <a:pt x="714922" y="1890000"/>
                  <a:pt x="594037" y="1769115"/>
                  <a:pt x="594037" y="1619995"/>
                </a:cubicBezTo>
                <a:lnTo>
                  <a:pt x="594037" y="540005"/>
                </a:lnTo>
                <a:cubicBezTo>
                  <a:pt x="594037" y="390885"/>
                  <a:pt x="714922" y="270000"/>
                  <a:pt x="864042" y="270000"/>
                </a:cubicBezTo>
                <a:close/>
                <a:moveTo>
                  <a:pt x="804042" y="180000"/>
                </a:moveTo>
                <a:cubicBezTo>
                  <a:pt x="638353" y="180000"/>
                  <a:pt x="504036" y="314317"/>
                  <a:pt x="504036" y="480006"/>
                </a:cubicBezTo>
                <a:lnTo>
                  <a:pt x="504036" y="1679994"/>
                </a:lnTo>
                <a:cubicBezTo>
                  <a:pt x="504036" y="1845683"/>
                  <a:pt x="638353" y="1980000"/>
                  <a:pt x="804042" y="1980000"/>
                </a:cubicBezTo>
                <a:lnTo>
                  <a:pt x="3027043" y="1980000"/>
                </a:lnTo>
                <a:cubicBezTo>
                  <a:pt x="3192732" y="1980000"/>
                  <a:pt x="3327049" y="1845683"/>
                  <a:pt x="3327049" y="1679994"/>
                </a:cubicBezTo>
                <a:lnTo>
                  <a:pt x="3327049" y="480006"/>
                </a:lnTo>
                <a:cubicBezTo>
                  <a:pt x="3327049" y="314317"/>
                  <a:pt x="3192732" y="180000"/>
                  <a:pt x="3027043" y="180000"/>
                </a:cubicBezTo>
                <a:close/>
                <a:moveTo>
                  <a:pt x="684043" y="0"/>
                </a:moveTo>
                <a:lnTo>
                  <a:pt x="3190330" y="0"/>
                </a:lnTo>
                <a:cubicBezTo>
                  <a:pt x="3389156" y="0"/>
                  <a:pt x="3550337" y="161181"/>
                  <a:pt x="3550337" y="360007"/>
                </a:cubicBezTo>
                <a:lnTo>
                  <a:pt x="3550337" y="1799993"/>
                </a:lnTo>
                <a:cubicBezTo>
                  <a:pt x="3550337" y="1998819"/>
                  <a:pt x="3389156" y="2160000"/>
                  <a:pt x="3190330" y="2160000"/>
                </a:cubicBezTo>
                <a:lnTo>
                  <a:pt x="684043" y="2160000"/>
                </a:lnTo>
                <a:cubicBezTo>
                  <a:pt x="485217" y="2160000"/>
                  <a:pt x="324036" y="1998819"/>
                  <a:pt x="324036" y="1799993"/>
                </a:cubicBezTo>
                <a:lnTo>
                  <a:pt x="324036" y="360007"/>
                </a:lnTo>
                <a:cubicBezTo>
                  <a:pt x="324036" y="161181"/>
                  <a:pt x="485217" y="0"/>
                  <a:pt x="6840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0" name="Rounded Rectangle 12">
            <a:extLst>
              <a:ext uri="{FF2B5EF4-FFF2-40B4-BE49-F238E27FC236}">
                <a16:creationId xmlns:a16="http://schemas.microsoft.com/office/drawing/2014/main" id="{8B53297A-77E6-4FE2-A3CC-514BB1A22976}"/>
              </a:ext>
            </a:extLst>
          </p:cNvPr>
          <p:cNvSpPr>
            <a:spLocks noChangeAspect="1"/>
          </p:cNvSpPr>
          <p:nvPr/>
        </p:nvSpPr>
        <p:spPr>
          <a:xfrm>
            <a:off x="5971097" y="3225900"/>
            <a:ext cx="310571" cy="370101"/>
          </a:xfrm>
          <a:custGeom>
            <a:avLst/>
            <a:gdLst/>
            <a:ahLst/>
            <a:cxnLst/>
            <a:rect l="l" t="t" r="r" b="b"/>
            <a:pathLst>
              <a:path w="3312367" h="3947283">
                <a:moveTo>
                  <a:pt x="2537615" y="3705909"/>
                </a:moveTo>
                <a:cubicBezTo>
                  <a:pt x="2512344" y="3705909"/>
                  <a:pt x="2491857" y="3726396"/>
                  <a:pt x="2491857" y="3751667"/>
                </a:cubicBezTo>
                <a:cubicBezTo>
                  <a:pt x="2491857" y="3776938"/>
                  <a:pt x="2512344" y="3797425"/>
                  <a:pt x="2537615" y="3797425"/>
                </a:cubicBezTo>
                <a:lnTo>
                  <a:pt x="2762175" y="3797425"/>
                </a:lnTo>
                <a:cubicBezTo>
                  <a:pt x="2787446" y="3797425"/>
                  <a:pt x="2807933" y="3776938"/>
                  <a:pt x="2807933" y="3751667"/>
                </a:cubicBezTo>
                <a:cubicBezTo>
                  <a:pt x="2807933" y="3726396"/>
                  <a:pt x="2787446" y="3705909"/>
                  <a:pt x="2762175" y="3705909"/>
                </a:cubicBezTo>
                <a:close/>
                <a:moveTo>
                  <a:pt x="1141114" y="3408594"/>
                </a:moveTo>
                <a:cubicBezTo>
                  <a:pt x="1097903" y="3408594"/>
                  <a:pt x="1062874" y="3443623"/>
                  <a:pt x="1062874" y="3486834"/>
                </a:cubicBezTo>
                <a:cubicBezTo>
                  <a:pt x="1062874" y="3530045"/>
                  <a:pt x="1097903" y="3565073"/>
                  <a:pt x="1141114" y="3565073"/>
                </a:cubicBezTo>
                <a:lnTo>
                  <a:pt x="1525078" y="3565074"/>
                </a:lnTo>
                <a:cubicBezTo>
                  <a:pt x="1568289" y="3565074"/>
                  <a:pt x="1603318" y="3530045"/>
                  <a:pt x="1603318" y="3486834"/>
                </a:cubicBezTo>
                <a:lnTo>
                  <a:pt x="1603319" y="3486834"/>
                </a:lnTo>
                <a:cubicBezTo>
                  <a:pt x="1603319" y="3443623"/>
                  <a:pt x="1568290" y="3408594"/>
                  <a:pt x="1525079" y="3408594"/>
                </a:cubicBezTo>
                <a:close/>
                <a:moveTo>
                  <a:pt x="2129393" y="1705414"/>
                </a:moveTo>
                <a:lnTo>
                  <a:pt x="2129393" y="3580170"/>
                </a:lnTo>
                <a:lnTo>
                  <a:pt x="3126216" y="3580170"/>
                </a:lnTo>
                <a:lnTo>
                  <a:pt x="3126216" y="1705414"/>
                </a:lnTo>
                <a:close/>
                <a:moveTo>
                  <a:pt x="2481193" y="1533789"/>
                </a:moveTo>
                <a:cubicBezTo>
                  <a:pt x="2462682" y="1533789"/>
                  <a:pt x="2447676" y="1548795"/>
                  <a:pt x="2447676" y="1567306"/>
                </a:cubicBezTo>
                <a:lnTo>
                  <a:pt x="2447676" y="1572258"/>
                </a:lnTo>
                <a:cubicBezTo>
                  <a:pt x="2447676" y="1590769"/>
                  <a:pt x="2462682" y="1605775"/>
                  <a:pt x="2481193" y="1605775"/>
                </a:cubicBezTo>
                <a:lnTo>
                  <a:pt x="2774415" y="1605775"/>
                </a:lnTo>
                <a:cubicBezTo>
                  <a:pt x="2792926" y="1605775"/>
                  <a:pt x="2807932" y="1590769"/>
                  <a:pt x="2807932" y="1572258"/>
                </a:cubicBezTo>
                <a:lnTo>
                  <a:pt x="2807932" y="1567306"/>
                </a:lnTo>
                <a:cubicBezTo>
                  <a:pt x="2807932" y="1548795"/>
                  <a:pt x="2792926" y="1533789"/>
                  <a:pt x="2774415" y="1533789"/>
                </a:cubicBezTo>
                <a:close/>
                <a:moveTo>
                  <a:pt x="2113478" y="1418392"/>
                </a:moveTo>
                <a:lnTo>
                  <a:pt x="3142130" y="1418392"/>
                </a:lnTo>
                <a:cubicBezTo>
                  <a:pt x="3236149" y="1418392"/>
                  <a:pt x="3312367" y="1494610"/>
                  <a:pt x="3312367" y="1588629"/>
                </a:cubicBezTo>
                <a:lnTo>
                  <a:pt x="3312367" y="3777046"/>
                </a:lnTo>
                <a:cubicBezTo>
                  <a:pt x="3312367" y="3871065"/>
                  <a:pt x="3236149" y="3947283"/>
                  <a:pt x="3142130" y="3947283"/>
                </a:cubicBezTo>
                <a:lnTo>
                  <a:pt x="2113478" y="3947283"/>
                </a:lnTo>
                <a:cubicBezTo>
                  <a:pt x="2019459" y="3947283"/>
                  <a:pt x="1943241" y="3871065"/>
                  <a:pt x="1943241" y="3777046"/>
                </a:cubicBezTo>
                <a:lnTo>
                  <a:pt x="1943241" y="1588629"/>
                </a:lnTo>
                <a:cubicBezTo>
                  <a:pt x="1943241" y="1494610"/>
                  <a:pt x="2019459" y="1418392"/>
                  <a:pt x="2113478" y="1418392"/>
                </a:cubicBezTo>
                <a:close/>
                <a:moveTo>
                  <a:pt x="1006317" y="157391"/>
                </a:moveTo>
                <a:cubicBezTo>
                  <a:pt x="987806" y="157391"/>
                  <a:pt x="972800" y="172397"/>
                  <a:pt x="972800" y="190908"/>
                </a:cubicBezTo>
                <a:lnTo>
                  <a:pt x="972800" y="195860"/>
                </a:lnTo>
                <a:cubicBezTo>
                  <a:pt x="972800" y="214371"/>
                  <a:pt x="987806" y="229377"/>
                  <a:pt x="1006317" y="229377"/>
                </a:cubicBezTo>
                <a:lnTo>
                  <a:pt x="1659876" y="229377"/>
                </a:lnTo>
                <a:cubicBezTo>
                  <a:pt x="1678387" y="229377"/>
                  <a:pt x="1693393" y="214371"/>
                  <a:pt x="1693393" y="195860"/>
                </a:cubicBezTo>
                <a:lnTo>
                  <a:pt x="1693393" y="190908"/>
                </a:lnTo>
                <a:cubicBezTo>
                  <a:pt x="1693393" y="172397"/>
                  <a:pt x="1678387" y="157391"/>
                  <a:pt x="1659876" y="157391"/>
                </a:cubicBezTo>
                <a:close/>
                <a:moveTo>
                  <a:pt x="264780" y="0"/>
                </a:moveTo>
                <a:lnTo>
                  <a:pt x="2401413" y="0"/>
                </a:lnTo>
                <a:cubicBezTo>
                  <a:pt x="2547647" y="0"/>
                  <a:pt x="2666193" y="118546"/>
                  <a:pt x="2666193" y="264780"/>
                </a:cubicBezTo>
                <a:lnTo>
                  <a:pt x="2666193" y="1345374"/>
                </a:lnTo>
                <a:lnTo>
                  <a:pt x="2369517" y="1345374"/>
                </a:lnTo>
                <a:lnTo>
                  <a:pt x="2369517" y="366783"/>
                </a:lnTo>
                <a:lnTo>
                  <a:pt x="296676" y="366783"/>
                </a:lnTo>
                <a:lnTo>
                  <a:pt x="296676" y="3219873"/>
                </a:lnTo>
                <a:lnTo>
                  <a:pt x="1867527" y="3219873"/>
                </a:lnTo>
                <a:lnTo>
                  <a:pt x="1867527" y="3778374"/>
                </a:lnTo>
                <a:lnTo>
                  <a:pt x="264780" y="3778374"/>
                </a:lnTo>
                <a:cubicBezTo>
                  <a:pt x="118546" y="3778374"/>
                  <a:pt x="0" y="3659828"/>
                  <a:pt x="0" y="3513594"/>
                </a:cubicBezTo>
                <a:lnTo>
                  <a:pt x="0" y="264780"/>
                </a:lnTo>
                <a:cubicBezTo>
                  <a:pt x="0" y="118546"/>
                  <a:pt x="118546" y="0"/>
                  <a:pt x="26478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1" name="Rounded Rectangle 1">
            <a:extLst>
              <a:ext uri="{FF2B5EF4-FFF2-40B4-BE49-F238E27FC236}">
                <a16:creationId xmlns:a16="http://schemas.microsoft.com/office/drawing/2014/main" id="{38167DF1-F53F-4883-8609-071790583EBF}"/>
              </a:ext>
            </a:extLst>
          </p:cNvPr>
          <p:cNvSpPr>
            <a:spLocks/>
          </p:cNvSpPr>
          <p:nvPr/>
        </p:nvSpPr>
        <p:spPr>
          <a:xfrm>
            <a:off x="5538804" y="4012077"/>
            <a:ext cx="327776" cy="327776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62" name="Group 261">
            <a:extLst>
              <a:ext uri="{FF2B5EF4-FFF2-40B4-BE49-F238E27FC236}">
                <a16:creationId xmlns:a16="http://schemas.microsoft.com/office/drawing/2014/main" id="{8D52887E-7A56-44F8-B5DF-FC112ECD4659}"/>
              </a:ext>
            </a:extLst>
          </p:cNvPr>
          <p:cNvGrpSpPr/>
          <p:nvPr/>
        </p:nvGrpSpPr>
        <p:grpSpPr>
          <a:xfrm>
            <a:off x="6338732" y="5284707"/>
            <a:ext cx="5082476" cy="984885"/>
            <a:chOff x="6846283" y="5184261"/>
            <a:chExt cx="4724393" cy="984885"/>
          </a:xfrm>
        </p:grpSpPr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BA0C5012-0DE5-4437-A22D-C59AEDF1C5AB}"/>
                </a:ext>
              </a:extLst>
            </p:cNvPr>
            <p:cNvSpPr txBox="1"/>
            <p:nvPr/>
          </p:nvSpPr>
          <p:spPr>
            <a:xfrm>
              <a:off x="6846283" y="5184261"/>
              <a:ext cx="472439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Modern  PowerPoint  Presentation</a:t>
              </a:r>
              <a:endParaRPr lang="ko-KR" altLang="en-US" sz="1600" b="1" dirty="0">
                <a:solidFill>
                  <a:srgbClr val="C00000"/>
                </a:solidFill>
                <a:cs typeface="Arial" pitchFamily="34" charset="0"/>
              </a:endParaRPr>
            </a:p>
          </p:txBody>
        </p:sp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ADFF35A1-D10D-4A4E-A88D-0A2B72E850D8}"/>
                </a:ext>
              </a:extLst>
            </p:cNvPr>
            <p:cNvSpPr txBox="1"/>
            <p:nvPr/>
          </p:nvSpPr>
          <p:spPr>
            <a:xfrm>
              <a:off x="6846283" y="5522815"/>
              <a:ext cx="472439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You can simply impress your audience and add a unique zing and appeal to your Presentations. </a:t>
              </a:r>
            </a:p>
          </p:txBody>
        </p: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id="{10EC4A3B-C328-4AB9-BB19-50691F88BDF6}"/>
              </a:ext>
            </a:extLst>
          </p:cNvPr>
          <p:cNvGrpSpPr/>
          <p:nvPr/>
        </p:nvGrpSpPr>
        <p:grpSpPr>
          <a:xfrm>
            <a:off x="673651" y="4409110"/>
            <a:ext cx="3608120" cy="1169551"/>
            <a:chOff x="6846283" y="5184261"/>
            <a:chExt cx="4724393" cy="1169551"/>
          </a:xfrm>
        </p:grpSpPr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14E84EE7-AFB9-4458-A6EA-F4AE0B384B0F}"/>
                </a:ext>
              </a:extLst>
            </p:cNvPr>
            <p:cNvSpPr txBox="1"/>
            <p:nvPr/>
          </p:nvSpPr>
          <p:spPr>
            <a:xfrm>
              <a:off x="6846283" y="5184261"/>
              <a:ext cx="472439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Modern  PowerPoint  Presentation</a:t>
              </a:r>
              <a:endParaRPr lang="ko-KR" altLang="en-US" sz="1600" b="1" dirty="0">
                <a:solidFill>
                  <a:srgbClr val="C00000"/>
                </a:solidFill>
                <a:cs typeface="Arial" pitchFamily="34" charset="0"/>
              </a:endParaRPr>
            </a:p>
          </p:txBody>
        </p: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AFDF02C1-2BCD-4C52-94D0-0D5481F80195}"/>
                </a:ext>
              </a:extLst>
            </p:cNvPr>
            <p:cNvSpPr txBox="1"/>
            <p:nvPr/>
          </p:nvSpPr>
          <p:spPr>
            <a:xfrm>
              <a:off x="6846283" y="5522815"/>
              <a:ext cx="472439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You can simply impress your audience and add a unique zing and appeal to your Presentations.  </a:t>
              </a:r>
            </a:p>
          </p:txBody>
        </p:sp>
      </p:grpSp>
      <p:grpSp>
        <p:nvGrpSpPr>
          <p:cNvPr id="268" name="Group 267">
            <a:extLst>
              <a:ext uri="{FF2B5EF4-FFF2-40B4-BE49-F238E27FC236}">
                <a16:creationId xmlns:a16="http://schemas.microsoft.com/office/drawing/2014/main" id="{1D2DA05E-9ADF-44EB-BC12-EE4C752EB247}"/>
              </a:ext>
            </a:extLst>
          </p:cNvPr>
          <p:cNvGrpSpPr/>
          <p:nvPr/>
        </p:nvGrpSpPr>
        <p:grpSpPr>
          <a:xfrm>
            <a:off x="6846284" y="1695219"/>
            <a:ext cx="4724393" cy="984885"/>
            <a:chOff x="6846283" y="5184261"/>
            <a:chExt cx="4724393" cy="984885"/>
          </a:xfrm>
        </p:grpSpPr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1588AE33-13CE-40E4-8E78-9FE2A6B6D834}"/>
                </a:ext>
              </a:extLst>
            </p:cNvPr>
            <p:cNvSpPr txBox="1"/>
            <p:nvPr/>
          </p:nvSpPr>
          <p:spPr>
            <a:xfrm>
              <a:off x="6846283" y="5184261"/>
              <a:ext cx="472439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Modern  PowerPoint  Presentation</a:t>
              </a:r>
              <a:endParaRPr lang="ko-KR" altLang="en-US" sz="1600" b="1" dirty="0">
                <a:solidFill>
                  <a:srgbClr val="C00000"/>
                </a:solidFill>
                <a:cs typeface="Arial" pitchFamily="34" charset="0"/>
              </a:endParaRPr>
            </a:p>
          </p:txBody>
        </p:sp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85133B6E-5460-49E6-8F55-ABFBB595E4D6}"/>
                </a:ext>
              </a:extLst>
            </p:cNvPr>
            <p:cNvSpPr txBox="1"/>
            <p:nvPr/>
          </p:nvSpPr>
          <p:spPr>
            <a:xfrm>
              <a:off x="6846283" y="5522815"/>
              <a:ext cx="472439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You can simply impress your audience and add a unique zing and appeal to your Presentations. </a:t>
              </a:r>
            </a:p>
          </p:txBody>
        </p:sp>
      </p:grpSp>
      <p:sp>
        <p:nvSpPr>
          <p:cNvPr id="271" name="TextBox 270">
            <a:extLst>
              <a:ext uri="{FF2B5EF4-FFF2-40B4-BE49-F238E27FC236}">
                <a16:creationId xmlns:a16="http://schemas.microsoft.com/office/drawing/2014/main" id="{E9572AA6-0CFE-4B04-BF85-81DCB1ED366A}"/>
              </a:ext>
            </a:extLst>
          </p:cNvPr>
          <p:cNvSpPr txBox="1"/>
          <p:nvPr/>
        </p:nvSpPr>
        <p:spPr>
          <a:xfrm>
            <a:off x="887563" y="1585931"/>
            <a:ext cx="3608120" cy="1292662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r>
              <a:rPr lang="en-US" altLang="ko-KR" sz="2800" dirty="0">
                <a:solidFill>
                  <a:schemeClr val="accent3"/>
                </a:solidFill>
              </a:rPr>
              <a:t>We </a:t>
            </a:r>
            <a:r>
              <a:rPr lang="en-US" altLang="ko-KR" sz="2800" dirty="0">
                <a:solidFill>
                  <a:schemeClr val="accent2"/>
                </a:solidFill>
              </a:rPr>
              <a:t>Create</a:t>
            </a:r>
          </a:p>
          <a:p>
            <a:r>
              <a:rPr lang="en-US" altLang="ko-KR" sz="2800" dirty="0">
                <a:solidFill>
                  <a:schemeClr val="accent4"/>
                </a:solidFill>
              </a:rPr>
              <a:t>Quality </a:t>
            </a:r>
            <a:r>
              <a:rPr lang="en-US" altLang="ko-KR" sz="2800" dirty="0">
                <a:solidFill>
                  <a:schemeClr val="accent3"/>
                </a:solidFill>
              </a:rPr>
              <a:t>Professional </a:t>
            </a:r>
          </a:p>
          <a:p>
            <a:r>
              <a:rPr lang="en-US" altLang="ko-KR" sz="2800" dirty="0">
                <a:solidFill>
                  <a:schemeClr val="accent3"/>
                </a:solidFill>
              </a:rPr>
              <a:t>PPT </a:t>
            </a:r>
            <a:r>
              <a:rPr lang="en-US" altLang="ko-KR" sz="2800" dirty="0">
                <a:solidFill>
                  <a:schemeClr val="accent6"/>
                </a:solidFill>
              </a:rPr>
              <a:t>Presentation</a:t>
            </a:r>
            <a:endParaRPr lang="ko-KR" altLang="en-US" sz="28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116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18</cp:revision>
  <dcterms:created xsi:type="dcterms:W3CDTF">2018-02-18T19:39:47Z</dcterms:created>
  <dcterms:modified xsi:type="dcterms:W3CDTF">2021-04-19T06:57:18Z</dcterms:modified>
</cp:coreProperties>
</file>