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" name="Group 377">
            <a:extLst>
              <a:ext uri="{FF2B5EF4-FFF2-40B4-BE49-F238E27FC236}">
                <a16:creationId xmlns:a16="http://schemas.microsoft.com/office/drawing/2014/main" id="{A23A897C-19EA-4241-90AD-773A84EB9EB9}"/>
              </a:ext>
            </a:extLst>
          </p:cNvPr>
          <p:cNvGrpSpPr/>
          <p:nvPr/>
        </p:nvGrpSpPr>
        <p:grpSpPr>
          <a:xfrm>
            <a:off x="8712117" y="2563203"/>
            <a:ext cx="3068852" cy="3815779"/>
            <a:chOff x="8875721" y="2734215"/>
            <a:chExt cx="3068852" cy="3815779"/>
          </a:xfrm>
        </p:grpSpPr>
        <p:grpSp>
          <p:nvGrpSpPr>
            <p:cNvPr id="379" name="Graphic 24">
              <a:extLst>
                <a:ext uri="{FF2B5EF4-FFF2-40B4-BE49-F238E27FC236}">
                  <a16:creationId xmlns:a16="http://schemas.microsoft.com/office/drawing/2014/main" id="{D8D27553-590E-42A0-B6C9-23ACC4A59D1C}"/>
                </a:ext>
              </a:extLst>
            </p:cNvPr>
            <p:cNvGrpSpPr/>
            <p:nvPr/>
          </p:nvGrpSpPr>
          <p:grpSpPr>
            <a:xfrm flipH="1">
              <a:off x="8875721" y="2734215"/>
              <a:ext cx="3066578" cy="3741905"/>
              <a:chOff x="3286299" y="608"/>
              <a:chExt cx="5620291" cy="6858000"/>
            </a:xfrm>
            <a:solidFill>
              <a:schemeClr val="accent1"/>
            </a:solidFill>
          </p:grpSpPr>
          <p:sp>
            <p:nvSpPr>
              <p:cNvPr id="389" name="Freeform: Shape 388">
                <a:extLst>
                  <a:ext uri="{FF2B5EF4-FFF2-40B4-BE49-F238E27FC236}">
                    <a16:creationId xmlns:a16="http://schemas.microsoft.com/office/drawing/2014/main" id="{36592AB0-6C7C-4512-8239-6DC872E2828B}"/>
                  </a:ext>
                </a:extLst>
              </p:cNvPr>
              <p:cNvSpPr/>
              <p:nvPr/>
            </p:nvSpPr>
            <p:spPr>
              <a:xfrm>
                <a:off x="6980300" y="5304247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778"/>
                      <a:pt x="0" y="778"/>
                      <a:pt x="0" y="0"/>
                    </a:cubicBezTo>
                    <a:cubicBezTo>
                      <a:pt x="0" y="778"/>
                      <a:pt x="0" y="778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0" name="Freeform: Shape 389">
                <a:extLst>
                  <a:ext uri="{FF2B5EF4-FFF2-40B4-BE49-F238E27FC236}">
                    <a16:creationId xmlns:a16="http://schemas.microsoft.com/office/drawing/2014/main" id="{FB6C5CD3-9E09-400A-9BC0-7FD0DF3002FD}"/>
                  </a:ext>
                </a:extLst>
              </p:cNvPr>
              <p:cNvSpPr/>
              <p:nvPr/>
            </p:nvSpPr>
            <p:spPr>
              <a:xfrm>
                <a:off x="6925031" y="5090177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778"/>
                      <a:pt x="0" y="0"/>
                    </a:cubicBezTo>
                    <a:cubicBezTo>
                      <a:pt x="0" y="778"/>
                      <a:pt x="0" y="778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1" name="Freeform: Shape 390">
                <a:extLst>
                  <a:ext uri="{FF2B5EF4-FFF2-40B4-BE49-F238E27FC236}">
                    <a16:creationId xmlns:a16="http://schemas.microsoft.com/office/drawing/2014/main" id="{34805A18-D357-468C-A50B-1DD2A25B46A3}"/>
                  </a:ext>
                </a:extLst>
              </p:cNvPr>
              <p:cNvSpPr/>
              <p:nvPr/>
            </p:nvSpPr>
            <p:spPr>
              <a:xfrm>
                <a:off x="8639920" y="790110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1C1E2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2" name="Freeform: Shape 391">
                <a:extLst>
                  <a:ext uri="{FF2B5EF4-FFF2-40B4-BE49-F238E27FC236}">
                    <a16:creationId xmlns:a16="http://schemas.microsoft.com/office/drawing/2014/main" id="{437364F1-1714-4E77-9F08-A27C20B1803F}"/>
                  </a:ext>
                </a:extLst>
              </p:cNvPr>
              <p:cNvSpPr/>
              <p:nvPr/>
            </p:nvSpPr>
            <p:spPr>
              <a:xfrm>
                <a:off x="3286299" y="608"/>
                <a:ext cx="5620291" cy="6858000"/>
              </a:xfrm>
              <a:custGeom>
                <a:avLst/>
                <a:gdLst>
                  <a:gd name="connsiteX0" fmla="*/ 5622960 w 5620290"/>
                  <a:gd name="connsiteY0" fmla="*/ 1118001 h 6858000"/>
                  <a:gd name="connsiteX1" fmla="*/ 5610504 w 5620290"/>
                  <a:gd name="connsiteY1" fmla="*/ 1073630 h 6858000"/>
                  <a:gd name="connsiteX2" fmla="*/ 5466494 w 5620290"/>
                  <a:gd name="connsiteY2" fmla="*/ 916387 h 6858000"/>
                  <a:gd name="connsiteX3" fmla="*/ 5423680 w 5620290"/>
                  <a:gd name="connsiteY3" fmla="*/ 783275 h 6858000"/>
                  <a:gd name="connsiteX4" fmla="*/ 5324819 w 5620290"/>
                  <a:gd name="connsiteY4" fmla="*/ 840879 h 6858000"/>
                  <a:gd name="connsiteX5" fmla="*/ 5250868 w 5620290"/>
                  <a:gd name="connsiteY5" fmla="*/ 868902 h 6858000"/>
                  <a:gd name="connsiteX6" fmla="*/ 5121648 w 5620290"/>
                  <a:gd name="connsiteY6" fmla="*/ 943632 h 6858000"/>
                  <a:gd name="connsiteX7" fmla="*/ 4992428 w 5620290"/>
                  <a:gd name="connsiteY7" fmla="*/ 1118779 h 6858000"/>
                  <a:gd name="connsiteX8" fmla="*/ 5121648 w 5620290"/>
                  <a:gd name="connsiteY8" fmla="*/ 1484643 h 6858000"/>
                  <a:gd name="connsiteX9" fmla="*/ 5112307 w 5620290"/>
                  <a:gd name="connsiteY9" fmla="*/ 1689371 h 6858000"/>
                  <a:gd name="connsiteX10" fmla="*/ 5030571 w 5620290"/>
                  <a:gd name="connsiteY10" fmla="*/ 1882423 h 6858000"/>
                  <a:gd name="connsiteX11" fmla="*/ 4964404 w 5620290"/>
                  <a:gd name="connsiteY11" fmla="*/ 1907333 h 6858000"/>
                  <a:gd name="connsiteX12" fmla="*/ 4885004 w 5620290"/>
                  <a:gd name="connsiteY12" fmla="*/ 2028768 h 6858000"/>
                  <a:gd name="connsiteX13" fmla="*/ 4588421 w 5620290"/>
                  <a:gd name="connsiteY13" fmla="*/ 2488823 h 6858000"/>
                  <a:gd name="connsiteX14" fmla="*/ 4435070 w 5620290"/>
                  <a:gd name="connsiteY14" fmla="*/ 2723131 h 6858000"/>
                  <a:gd name="connsiteX15" fmla="*/ 4297287 w 5620290"/>
                  <a:gd name="connsiteY15" fmla="*/ 2909955 h 6858000"/>
                  <a:gd name="connsiteX16" fmla="*/ 4108906 w 5620290"/>
                  <a:gd name="connsiteY16" fmla="*/ 2942649 h 6858000"/>
                  <a:gd name="connsiteX17" fmla="*/ 3887831 w 5620290"/>
                  <a:gd name="connsiteY17" fmla="*/ 2969895 h 6858000"/>
                  <a:gd name="connsiteX18" fmla="*/ 2873532 w 5620290"/>
                  <a:gd name="connsiteY18" fmla="*/ 2864028 h 6858000"/>
                  <a:gd name="connsiteX19" fmla="*/ 2650121 w 5620290"/>
                  <a:gd name="connsiteY19" fmla="*/ 2882710 h 6858000"/>
                  <a:gd name="connsiteX20" fmla="*/ 2527129 w 5620290"/>
                  <a:gd name="connsiteY20" fmla="*/ 2937200 h 6858000"/>
                  <a:gd name="connsiteX21" fmla="*/ 2455513 w 5620290"/>
                  <a:gd name="connsiteY21" fmla="*/ 2920075 h 6858000"/>
                  <a:gd name="connsiteX22" fmla="*/ 2536470 w 5620290"/>
                  <a:gd name="connsiteY22" fmla="*/ 2705227 h 6858000"/>
                  <a:gd name="connsiteX23" fmla="*/ 2684372 w 5620290"/>
                  <a:gd name="connsiteY23" fmla="*/ 2368165 h 6858000"/>
                  <a:gd name="connsiteX24" fmla="*/ 2683594 w 5620290"/>
                  <a:gd name="connsiteY24" fmla="*/ 2255292 h 6858000"/>
                  <a:gd name="connsiteX25" fmla="*/ 2657906 w 5620290"/>
                  <a:gd name="connsiteY25" fmla="*/ 2052121 h 6858000"/>
                  <a:gd name="connsiteX26" fmla="*/ 2672696 w 5620290"/>
                  <a:gd name="connsiteY26" fmla="*/ 1753203 h 6858000"/>
                  <a:gd name="connsiteX27" fmla="*/ 2618984 w 5620290"/>
                  <a:gd name="connsiteY27" fmla="*/ 1554702 h 6858000"/>
                  <a:gd name="connsiteX28" fmla="*/ 2566829 w 5620290"/>
                  <a:gd name="connsiteY28" fmla="*/ 1455063 h 6858000"/>
                  <a:gd name="connsiteX29" fmla="*/ 2562937 w 5620290"/>
                  <a:gd name="connsiteY29" fmla="*/ 1375663 h 6858000"/>
                  <a:gd name="connsiteX30" fmla="*/ 2326293 w 5620290"/>
                  <a:gd name="connsiteY30" fmla="*/ 1143689 h 6858000"/>
                  <a:gd name="connsiteX31" fmla="*/ 1781389 w 5620290"/>
                  <a:gd name="connsiteY31" fmla="*/ 1128121 h 6858000"/>
                  <a:gd name="connsiteX32" fmla="*/ 1572769 w 5620290"/>
                  <a:gd name="connsiteY32" fmla="*/ 1281472 h 6858000"/>
                  <a:gd name="connsiteX33" fmla="*/ 1441214 w 5620290"/>
                  <a:gd name="connsiteY33" fmla="*/ 1490871 h 6858000"/>
                  <a:gd name="connsiteX34" fmla="*/ 1438100 w 5620290"/>
                  <a:gd name="connsiteY34" fmla="*/ 1497098 h 6858000"/>
                  <a:gd name="connsiteX35" fmla="*/ 1337682 w 5620290"/>
                  <a:gd name="connsiteY35" fmla="*/ 1996074 h 6858000"/>
                  <a:gd name="connsiteX36" fmla="*/ 1547859 w 5620290"/>
                  <a:gd name="connsiteY36" fmla="*/ 2529301 h 6858000"/>
                  <a:gd name="connsiteX37" fmla="*/ 1569655 w 5620290"/>
                  <a:gd name="connsiteY37" fmla="*/ 2550319 h 6858000"/>
                  <a:gd name="connsiteX38" fmla="*/ 1569655 w 5620290"/>
                  <a:gd name="connsiteY38" fmla="*/ 2550319 h 6858000"/>
                  <a:gd name="connsiteX39" fmla="*/ 1540075 w 5620290"/>
                  <a:gd name="connsiteY39" fmla="*/ 2727023 h 6858000"/>
                  <a:gd name="connsiteX40" fmla="*/ 1522949 w 5620290"/>
                  <a:gd name="connsiteY40" fmla="*/ 2895943 h 6858000"/>
                  <a:gd name="connsiteX41" fmla="*/ 1073015 w 5620290"/>
                  <a:gd name="connsiteY41" fmla="*/ 3086660 h 6858000"/>
                  <a:gd name="connsiteX42" fmla="*/ 728169 w 5620290"/>
                  <a:gd name="connsiteY42" fmla="*/ 2980014 h 6858000"/>
                  <a:gd name="connsiteX43" fmla="*/ 723498 w 5620290"/>
                  <a:gd name="connsiteY43" fmla="*/ 2944985 h 6858000"/>
                  <a:gd name="connsiteX44" fmla="*/ 733618 w 5620290"/>
                  <a:gd name="connsiteY44" fmla="*/ 1404465 h 6858000"/>
                  <a:gd name="connsiteX45" fmla="*/ 718049 w 5620290"/>
                  <a:gd name="connsiteY45" fmla="*/ 1376441 h 6858000"/>
                  <a:gd name="connsiteX46" fmla="*/ 700923 w 5620290"/>
                  <a:gd name="connsiteY46" fmla="*/ 1374884 h 6858000"/>
                  <a:gd name="connsiteX47" fmla="*/ 718827 w 5620290"/>
                  <a:gd name="connsiteY47" fmla="*/ 1348417 h 6858000"/>
                  <a:gd name="connsiteX48" fmla="*/ 883077 w 5620290"/>
                  <a:gd name="connsiteY48" fmla="*/ 918722 h 6858000"/>
                  <a:gd name="connsiteX49" fmla="*/ 898646 w 5620290"/>
                  <a:gd name="connsiteY49" fmla="*/ 903932 h 6858000"/>
                  <a:gd name="connsiteX50" fmla="*/ 1093254 w 5620290"/>
                  <a:gd name="connsiteY50" fmla="*/ 710880 h 6858000"/>
                  <a:gd name="connsiteX51" fmla="*/ 1272294 w 5620290"/>
                  <a:gd name="connsiteY51" fmla="*/ 215796 h 6858000"/>
                  <a:gd name="connsiteX52" fmla="*/ 1299539 w 5620290"/>
                  <a:gd name="connsiteY52" fmla="*/ 54661 h 6858000"/>
                  <a:gd name="connsiteX53" fmla="*/ 1232594 w 5620290"/>
                  <a:gd name="connsiteY53" fmla="*/ 1727 h 6858000"/>
                  <a:gd name="connsiteX54" fmla="*/ 1118942 w 5620290"/>
                  <a:gd name="connsiteY54" fmla="*/ 79571 h 6858000"/>
                  <a:gd name="connsiteX55" fmla="*/ 1079242 w 5620290"/>
                  <a:gd name="connsiteY55" fmla="*/ 98253 h 6858000"/>
                  <a:gd name="connsiteX56" fmla="*/ 607511 w 5620290"/>
                  <a:gd name="connsiteY56" fmla="*/ 109151 h 6858000"/>
                  <a:gd name="connsiteX57" fmla="*/ 590386 w 5620290"/>
                  <a:gd name="connsiteY57" fmla="*/ 120049 h 6858000"/>
                  <a:gd name="connsiteX58" fmla="*/ 430807 w 5620290"/>
                  <a:gd name="connsiteY58" fmla="*/ 728006 h 6858000"/>
                  <a:gd name="connsiteX59" fmla="*/ 359191 w 5620290"/>
                  <a:gd name="connsiteY59" fmla="*/ 1103989 h 6858000"/>
                  <a:gd name="connsiteX60" fmla="*/ 288354 w 5620290"/>
                  <a:gd name="connsiteY60" fmla="*/ 1289256 h 6858000"/>
                  <a:gd name="connsiteX61" fmla="*/ 207397 w 5620290"/>
                  <a:gd name="connsiteY61" fmla="*/ 1321951 h 6858000"/>
                  <a:gd name="connsiteX62" fmla="*/ 156798 w 5620290"/>
                  <a:gd name="connsiteY62" fmla="*/ 1335962 h 6858000"/>
                  <a:gd name="connsiteX63" fmla="*/ 151349 w 5620290"/>
                  <a:gd name="connsiteY63" fmla="*/ 1344525 h 6858000"/>
                  <a:gd name="connsiteX64" fmla="*/ 108535 w 5620290"/>
                  <a:gd name="connsiteY64" fmla="*/ 1578834 h 6858000"/>
                  <a:gd name="connsiteX65" fmla="*/ 4225 w 5620290"/>
                  <a:gd name="connsiteY65" fmla="*/ 2533193 h 6858000"/>
                  <a:gd name="connsiteX66" fmla="*/ 120990 w 5620290"/>
                  <a:gd name="connsiteY66" fmla="*/ 3475876 h 6858000"/>
                  <a:gd name="connsiteX67" fmla="*/ 416017 w 5620290"/>
                  <a:gd name="connsiteY67" fmla="*/ 3993535 h 6858000"/>
                  <a:gd name="connsiteX68" fmla="*/ 695474 w 5620290"/>
                  <a:gd name="connsiteY68" fmla="*/ 4238741 h 6858000"/>
                  <a:gd name="connsiteX69" fmla="*/ 862059 w 5620290"/>
                  <a:gd name="connsiteY69" fmla="*/ 4336824 h 6858000"/>
                  <a:gd name="connsiteX70" fmla="*/ 991279 w 5620290"/>
                  <a:gd name="connsiteY70" fmla="*/ 4479277 h 6858000"/>
                  <a:gd name="connsiteX71" fmla="*/ 1363370 w 5620290"/>
                  <a:gd name="connsiteY71" fmla="*/ 4968134 h 6858000"/>
                  <a:gd name="connsiteX72" fmla="*/ 1671630 w 5620290"/>
                  <a:gd name="connsiteY72" fmla="*/ 5476451 h 6858000"/>
                  <a:gd name="connsiteX73" fmla="*/ 1808634 w 5620290"/>
                  <a:gd name="connsiteY73" fmla="*/ 6085965 h 6858000"/>
                  <a:gd name="connsiteX74" fmla="*/ 1821868 w 5620290"/>
                  <a:gd name="connsiteY74" fmla="*/ 6108539 h 6858000"/>
                  <a:gd name="connsiteX75" fmla="*/ 1794623 w 5620290"/>
                  <a:gd name="connsiteY75" fmla="*/ 6142790 h 6858000"/>
                  <a:gd name="connsiteX76" fmla="*/ 1737019 w 5620290"/>
                  <a:gd name="connsiteY76" fmla="*/ 6553025 h 6858000"/>
                  <a:gd name="connsiteX77" fmla="*/ 1741689 w 5620290"/>
                  <a:gd name="connsiteY77" fmla="*/ 6823920 h 6858000"/>
                  <a:gd name="connsiteX78" fmla="*/ 1755701 w 5620290"/>
                  <a:gd name="connsiteY78" fmla="*/ 6852722 h 6858000"/>
                  <a:gd name="connsiteX79" fmla="*/ 1898154 w 5620290"/>
                  <a:gd name="connsiteY79" fmla="*/ 6852722 h 6858000"/>
                  <a:gd name="connsiteX80" fmla="*/ 2066296 w 5620290"/>
                  <a:gd name="connsiteY80" fmla="*/ 6852722 h 6858000"/>
                  <a:gd name="connsiteX81" fmla="*/ 2390125 w 5620290"/>
                  <a:gd name="connsiteY81" fmla="*/ 6852722 h 6858000"/>
                  <a:gd name="connsiteX82" fmla="*/ 3037003 w 5620290"/>
                  <a:gd name="connsiteY82" fmla="*/ 6852722 h 6858000"/>
                  <a:gd name="connsiteX83" fmla="*/ 3683881 w 5620290"/>
                  <a:gd name="connsiteY83" fmla="*/ 6852722 h 6858000"/>
                  <a:gd name="connsiteX84" fmla="*/ 4097230 w 5620290"/>
                  <a:gd name="connsiteY84" fmla="*/ 6859727 h 6858000"/>
                  <a:gd name="connsiteX85" fmla="*/ 3904956 w 5620290"/>
                  <a:gd name="connsiteY85" fmla="*/ 6193388 h 6858000"/>
                  <a:gd name="connsiteX86" fmla="*/ 3760168 w 5620290"/>
                  <a:gd name="connsiteY86" fmla="*/ 5566749 h 6858000"/>
                  <a:gd name="connsiteX87" fmla="*/ 3616157 w 5620290"/>
                  <a:gd name="connsiteY87" fmla="*/ 5004720 h 6858000"/>
                  <a:gd name="connsiteX88" fmla="*/ 3304784 w 5620290"/>
                  <a:gd name="connsiteY88" fmla="*/ 3805154 h 6858000"/>
                  <a:gd name="connsiteX89" fmla="*/ 3319574 w 5620290"/>
                  <a:gd name="connsiteY89" fmla="*/ 3777909 h 6858000"/>
                  <a:gd name="connsiteX90" fmla="*/ 3616157 w 5620290"/>
                  <a:gd name="connsiteY90" fmla="*/ 3771681 h 6858000"/>
                  <a:gd name="connsiteX91" fmla="*/ 3949327 w 5620290"/>
                  <a:gd name="connsiteY91" fmla="*/ 3693059 h 6858000"/>
                  <a:gd name="connsiteX92" fmla="*/ 4364232 w 5620290"/>
                  <a:gd name="connsiteY92" fmla="*/ 3593420 h 6858000"/>
                  <a:gd name="connsiteX93" fmla="*/ 4565846 w 5620290"/>
                  <a:gd name="connsiteY93" fmla="*/ 3545157 h 6858000"/>
                  <a:gd name="connsiteX94" fmla="*/ 4718420 w 5620290"/>
                  <a:gd name="connsiteY94" fmla="*/ 3489110 h 6858000"/>
                  <a:gd name="connsiteX95" fmla="*/ 4823508 w 5620290"/>
                  <a:gd name="connsiteY95" fmla="*/ 3407374 h 6858000"/>
                  <a:gd name="connsiteX96" fmla="*/ 5000213 w 5620290"/>
                  <a:gd name="connsiteY96" fmla="*/ 3107677 h 6858000"/>
                  <a:gd name="connsiteX97" fmla="*/ 5173025 w 5620290"/>
                  <a:gd name="connsiteY97" fmla="*/ 2784627 h 6858000"/>
                  <a:gd name="connsiteX98" fmla="*/ 5401884 w 5620290"/>
                  <a:gd name="connsiteY98" fmla="*/ 2112839 h 6858000"/>
                  <a:gd name="connsiteX99" fmla="*/ 5390208 w 5620290"/>
                  <a:gd name="connsiteY99" fmla="*/ 2064576 h 6858000"/>
                  <a:gd name="connsiteX100" fmla="*/ 5362963 w 5620290"/>
                  <a:gd name="connsiteY100" fmla="*/ 2043559 h 6858000"/>
                  <a:gd name="connsiteX101" fmla="*/ 5357513 w 5620290"/>
                  <a:gd name="connsiteY101" fmla="*/ 2039666 h 6858000"/>
                  <a:gd name="connsiteX102" fmla="*/ 5367633 w 5620290"/>
                  <a:gd name="connsiteY102" fmla="*/ 2030325 h 6858000"/>
                  <a:gd name="connsiteX103" fmla="*/ 5513200 w 5620290"/>
                  <a:gd name="connsiteY103" fmla="*/ 1653563 h 6858000"/>
                  <a:gd name="connsiteX104" fmla="*/ 5605055 w 5620290"/>
                  <a:gd name="connsiteY104" fmla="*/ 1431710 h 6858000"/>
                  <a:gd name="connsiteX105" fmla="*/ 5626852 w 5620290"/>
                  <a:gd name="connsiteY105" fmla="*/ 1182611 h 6858000"/>
                  <a:gd name="connsiteX106" fmla="*/ 5622960 w 5620290"/>
                  <a:gd name="connsiteY106" fmla="*/ 1118001 h 6858000"/>
                  <a:gd name="connsiteX107" fmla="*/ 2438387 w 5620290"/>
                  <a:gd name="connsiteY107" fmla="*/ 2923189 h 6858000"/>
                  <a:gd name="connsiteX108" fmla="*/ 2436052 w 5620290"/>
                  <a:gd name="connsiteY108" fmla="*/ 2930194 h 6858000"/>
                  <a:gd name="connsiteX109" fmla="*/ 2446950 w 5620290"/>
                  <a:gd name="connsiteY109" fmla="*/ 2962889 h 6858000"/>
                  <a:gd name="connsiteX110" fmla="*/ 2457070 w 5620290"/>
                  <a:gd name="connsiteY110" fmla="*/ 2981571 h 6858000"/>
                  <a:gd name="connsiteX111" fmla="*/ 2446172 w 5620290"/>
                  <a:gd name="connsiteY111" fmla="*/ 2981571 h 6858000"/>
                  <a:gd name="connsiteX112" fmla="*/ 2433717 w 5620290"/>
                  <a:gd name="connsiteY112" fmla="*/ 2928638 h 6858000"/>
                  <a:gd name="connsiteX113" fmla="*/ 2428268 w 5620290"/>
                  <a:gd name="connsiteY113" fmla="*/ 2927081 h 6858000"/>
                  <a:gd name="connsiteX114" fmla="*/ 2438387 w 5620290"/>
                  <a:gd name="connsiteY114" fmla="*/ 2923189 h 6858000"/>
                  <a:gd name="connsiteX115" fmla="*/ 2405693 w 5620290"/>
                  <a:gd name="connsiteY115" fmla="*/ 2936422 h 6858000"/>
                  <a:gd name="connsiteX116" fmla="*/ 2415813 w 5620290"/>
                  <a:gd name="connsiteY116" fmla="*/ 2930973 h 6858000"/>
                  <a:gd name="connsiteX117" fmla="*/ 2398687 w 5620290"/>
                  <a:gd name="connsiteY117" fmla="*/ 2937200 h 6858000"/>
                  <a:gd name="connsiteX118" fmla="*/ 2405693 w 5620290"/>
                  <a:gd name="connsiteY118" fmla="*/ 2936422 h 6858000"/>
                  <a:gd name="connsiteX119" fmla="*/ 5099073 w 5620290"/>
                  <a:gd name="connsiteY119" fmla="*/ 1926015 h 6858000"/>
                  <a:gd name="connsiteX120" fmla="*/ 5113086 w 5620290"/>
                  <a:gd name="connsiteY120" fmla="*/ 1934578 h 6858000"/>
                  <a:gd name="connsiteX121" fmla="*/ 5099073 w 5620290"/>
                  <a:gd name="connsiteY121" fmla="*/ 1926015 h 6858000"/>
                  <a:gd name="connsiteX122" fmla="*/ 5222845 w 5620290"/>
                  <a:gd name="connsiteY122" fmla="*/ 1983619 h 6858000"/>
                  <a:gd name="connsiteX123" fmla="*/ 5219731 w 5620290"/>
                  <a:gd name="connsiteY123" fmla="*/ 1980505 h 6858000"/>
                  <a:gd name="connsiteX124" fmla="*/ 5229851 w 5620290"/>
                  <a:gd name="connsiteY124" fmla="*/ 1987511 h 6858000"/>
                  <a:gd name="connsiteX125" fmla="*/ 5236078 w 5620290"/>
                  <a:gd name="connsiteY125" fmla="*/ 1991403 h 6858000"/>
                  <a:gd name="connsiteX126" fmla="*/ 5222845 w 5620290"/>
                  <a:gd name="connsiteY126" fmla="*/ 1983619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</a:cxnLst>
                <a:rect l="l" t="t" r="r" b="b"/>
                <a:pathLst>
                  <a:path w="5620290" h="6858000">
                    <a:moveTo>
                      <a:pt x="5622960" y="1118001"/>
                    </a:moveTo>
                    <a:cubicBezTo>
                      <a:pt x="5620624" y="1102432"/>
                      <a:pt x="5617510" y="1087642"/>
                      <a:pt x="5610504" y="1073630"/>
                    </a:cubicBezTo>
                    <a:cubicBezTo>
                      <a:pt x="5566912" y="975548"/>
                      <a:pt x="5450147" y="1051834"/>
                      <a:pt x="5466494" y="916387"/>
                    </a:cubicBezTo>
                    <a:cubicBezTo>
                      <a:pt x="5475057" y="846328"/>
                      <a:pt x="5483620" y="823753"/>
                      <a:pt x="5423680" y="783275"/>
                    </a:cubicBezTo>
                    <a:cubicBezTo>
                      <a:pt x="5368412" y="745910"/>
                      <a:pt x="5347394" y="808184"/>
                      <a:pt x="5324819" y="840879"/>
                    </a:cubicBezTo>
                    <a:cubicBezTo>
                      <a:pt x="5293682" y="884471"/>
                      <a:pt x="5299131" y="871238"/>
                      <a:pt x="5250868" y="868902"/>
                    </a:cubicBezTo>
                    <a:cubicBezTo>
                      <a:pt x="5180031" y="865010"/>
                      <a:pt x="5172246" y="921836"/>
                      <a:pt x="5121648" y="943632"/>
                    </a:cubicBezTo>
                    <a:cubicBezTo>
                      <a:pt x="5065601" y="986446"/>
                      <a:pt x="5025901" y="1058062"/>
                      <a:pt x="4992428" y="1118779"/>
                    </a:cubicBezTo>
                    <a:cubicBezTo>
                      <a:pt x="4934046" y="1223090"/>
                      <a:pt x="5102187" y="1379555"/>
                      <a:pt x="5121648" y="1484643"/>
                    </a:cubicBezTo>
                    <a:cubicBezTo>
                      <a:pt x="5134103" y="1552367"/>
                      <a:pt x="5128654" y="1622426"/>
                      <a:pt x="5112307" y="1689371"/>
                    </a:cubicBezTo>
                    <a:cubicBezTo>
                      <a:pt x="5108415" y="1706497"/>
                      <a:pt x="5040691" y="1887872"/>
                      <a:pt x="5030571" y="1882423"/>
                    </a:cubicBezTo>
                    <a:cubicBezTo>
                      <a:pt x="4997877" y="1862962"/>
                      <a:pt x="4981530" y="1879309"/>
                      <a:pt x="4964404" y="1907333"/>
                    </a:cubicBezTo>
                    <a:cubicBezTo>
                      <a:pt x="4939494" y="1948590"/>
                      <a:pt x="4910693" y="1988290"/>
                      <a:pt x="4885004" y="2028768"/>
                    </a:cubicBezTo>
                    <a:cubicBezTo>
                      <a:pt x="4787700" y="2182898"/>
                      <a:pt x="4688061" y="2336250"/>
                      <a:pt x="4588421" y="2488823"/>
                    </a:cubicBezTo>
                    <a:cubicBezTo>
                      <a:pt x="4537045" y="2566666"/>
                      <a:pt x="4485668" y="2645288"/>
                      <a:pt x="4435070" y="2723131"/>
                    </a:cubicBezTo>
                    <a:cubicBezTo>
                      <a:pt x="4398483" y="2779178"/>
                      <a:pt x="4357226" y="2875704"/>
                      <a:pt x="4297287" y="2909955"/>
                    </a:cubicBezTo>
                    <a:cubicBezTo>
                      <a:pt x="4249024" y="2937979"/>
                      <a:pt x="4163396" y="2935644"/>
                      <a:pt x="4108906" y="2942649"/>
                    </a:cubicBezTo>
                    <a:cubicBezTo>
                      <a:pt x="4035733" y="2951991"/>
                      <a:pt x="3961782" y="2966002"/>
                      <a:pt x="3887831" y="2969895"/>
                    </a:cubicBezTo>
                    <a:cubicBezTo>
                      <a:pt x="3541428" y="2987799"/>
                      <a:pt x="3212929" y="2924745"/>
                      <a:pt x="2873532" y="2864028"/>
                    </a:cubicBezTo>
                    <a:cubicBezTo>
                      <a:pt x="2796467" y="2850016"/>
                      <a:pt x="2722516" y="2854686"/>
                      <a:pt x="2650121" y="2882710"/>
                    </a:cubicBezTo>
                    <a:cubicBezTo>
                      <a:pt x="2608086" y="2899057"/>
                      <a:pt x="2567607" y="2917740"/>
                      <a:pt x="2527129" y="2937200"/>
                    </a:cubicBezTo>
                    <a:cubicBezTo>
                      <a:pt x="2478866" y="2961332"/>
                      <a:pt x="2483537" y="2964446"/>
                      <a:pt x="2455513" y="2920075"/>
                    </a:cubicBezTo>
                    <a:cubicBezTo>
                      <a:pt x="2450064" y="2913069"/>
                      <a:pt x="2531021" y="2732472"/>
                      <a:pt x="2536470" y="2705227"/>
                    </a:cubicBezTo>
                    <a:cubicBezTo>
                      <a:pt x="2560601" y="2583013"/>
                      <a:pt x="2651678" y="2487266"/>
                      <a:pt x="2684372" y="2368165"/>
                    </a:cubicBezTo>
                    <a:cubicBezTo>
                      <a:pt x="2693714" y="2333914"/>
                      <a:pt x="2685929" y="2291100"/>
                      <a:pt x="2683594" y="2255292"/>
                    </a:cubicBezTo>
                    <a:cubicBezTo>
                      <a:pt x="2679702" y="2187569"/>
                      <a:pt x="2661798" y="2119067"/>
                      <a:pt x="2657906" y="2052121"/>
                    </a:cubicBezTo>
                    <a:cubicBezTo>
                      <a:pt x="2652457" y="1951703"/>
                      <a:pt x="2685151" y="1855956"/>
                      <a:pt x="2672696" y="1753203"/>
                    </a:cubicBezTo>
                    <a:cubicBezTo>
                      <a:pt x="2664133" y="1684701"/>
                      <a:pt x="2646229" y="1617755"/>
                      <a:pt x="2618984" y="1554702"/>
                    </a:cubicBezTo>
                    <a:cubicBezTo>
                      <a:pt x="2604972" y="1522008"/>
                      <a:pt x="2576170" y="1487757"/>
                      <a:pt x="2566829" y="1455063"/>
                    </a:cubicBezTo>
                    <a:cubicBezTo>
                      <a:pt x="2559823" y="1429374"/>
                      <a:pt x="2567607" y="1402129"/>
                      <a:pt x="2562937" y="1375663"/>
                    </a:cubicBezTo>
                    <a:cubicBezTo>
                      <a:pt x="2541919" y="1258898"/>
                      <a:pt x="2421262" y="1193509"/>
                      <a:pt x="2326293" y="1143689"/>
                    </a:cubicBezTo>
                    <a:cubicBezTo>
                      <a:pt x="2154259" y="1053391"/>
                      <a:pt x="1960429" y="1045607"/>
                      <a:pt x="1781389" y="1128121"/>
                    </a:cubicBezTo>
                    <a:cubicBezTo>
                      <a:pt x="1701989" y="1164707"/>
                      <a:pt x="1631152" y="1216862"/>
                      <a:pt x="1572769" y="1281472"/>
                    </a:cubicBezTo>
                    <a:cubicBezTo>
                      <a:pt x="1515944" y="1343747"/>
                      <a:pt x="1493369" y="1430931"/>
                      <a:pt x="1441214" y="1490871"/>
                    </a:cubicBezTo>
                    <a:cubicBezTo>
                      <a:pt x="1439657" y="1493206"/>
                      <a:pt x="1438879" y="1494763"/>
                      <a:pt x="1438100" y="1497098"/>
                    </a:cubicBezTo>
                    <a:cubicBezTo>
                      <a:pt x="1402292" y="1669132"/>
                      <a:pt x="1329119" y="1812364"/>
                      <a:pt x="1337682" y="1996074"/>
                    </a:cubicBezTo>
                    <a:cubicBezTo>
                      <a:pt x="1347023" y="2196132"/>
                      <a:pt x="1417861" y="2379064"/>
                      <a:pt x="1547859" y="2529301"/>
                    </a:cubicBezTo>
                    <a:cubicBezTo>
                      <a:pt x="1558757" y="2532415"/>
                      <a:pt x="1566542" y="2539421"/>
                      <a:pt x="1569655" y="2550319"/>
                    </a:cubicBezTo>
                    <a:cubicBezTo>
                      <a:pt x="1569655" y="2550319"/>
                      <a:pt x="1569655" y="2550319"/>
                      <a:pt x="1569655" y="2550319"/>
                    </a:cubicBezTo>
                    <a:cubicBezTo>
                      <a:pt x="1564985" y="2612594"/>
                      <a:pt x="1547081" y="2674868"/>
                      <a:pt x="1540075" y="2727023"/>
                    </a:cubicBezTo>
                    <a:cubicBezTo>
                      <a:pt x="1532291" y="2783071"/>
                      <a:pt x="1522949" y="2839118"/>
                      <a:pt x="1522949" y="2895943"/>
                    </a:cubicBezTo>
                    <a:cubicBezTo>
                      <a:pt x="1522171" y="3001810"/>
                      <a:pt x="1143852" y="3075762"/>
                      <a:pt x="1073015" y="3086660"/>
                    </a:cubicBezTo>
                    <a:cubicBezTo>
                      <a:pt x="936010" y="3107677"/>
                      <a:pt x="840263" y="3049295"/>
                      <a:pt x="728169" y="2980014"/>
                    </a:cubicBezTo>
                    <a:cubicBezTo>
                      <a:pt x="721163" y="2969116"/>
                      <a:pt x="723498" y="2956661"/>
                      <a:pt x="723498" y="2944985"/>
                    </a:cubicBezTo>
                    <a:cubicBezTo>
                      <a:pt x="722720" y="2431219"/>
                      <a:pt x="725833" y="1917452"/>
                      <a:pt x="733618" y="1404465"/>
                    </a:cubicBezTo>
                    <a:cubicBezTo>
                      <a:pt x="733618" y="1392788"/>
                      <a:pt x="739067" y="1376441"/>
                      <a:pt x="718049" y="1376441"/>
                    </a:cubicBezTo>
                    <a:cubicBezTo>
                      <a:pt x="712600" y="1375663"/>
                      <a:pt x="706373" y="1375663"/>
                      <a:pt x="700923" y="1374884"/>
                    </a:cubicBezTo>
                    <a:cubicBezTo>
                      <a:pt x="707151" y="1372549"/>
                      <a:pt x="711043" y="1364764"/>
                      <a:pt x="718827" y="1348417"/>
                    </a:cubicBezTo>
                    <a:cubicBezTo>
                      <a:pt x="778767" y="1217641"/>
                      <a:pt x="774875" y="1019918"/>
                      <a:pt x="883077" y="918722"/>
                    </a:cubicBezTo>
                    <a:cubicBezTo>
                      <a:pt x="888526" y="914051"/>
                      <a:pt x="893197" y="908602"/>
                      <a:pt x="898646" y="903932"/>
                    </a:cubicBezTo>
                    <a:cubicBezTo>
                      <a:pt x="971040" y="847106"/>
                      <a:pt x="1041877" y="788724"/>
                      <a:pt x="1093254" y="710880"/>
                    </a:cubicBezTo>
                    <a:cubicBezTo>
                      <a:pt x="1187445" y="568427"/>
                      <a:pt x="1225588" y="380046"/>
                      <a:pt x="1272294" y="215796"/>
                    </a:cubicBezTo>
                    <a:cubicBezTo>
                      <a:pt x="1287084" y="162863"/>
                      <a:pt x="1301096" y="109929"/>
                      <a:pt x="1299539" y="54661"/>
                    </a:cubicBezTo>
                    <a:cubicBezTo>
                      <a:pt x="1297982" y="12625"/>
                      <a:pt x="1273851" y="-6057"/>
                      <a:pt x="1232594" y="1727"/>
                    </a:cubicBezTo>
                    <a:cubicBezTo>
                      <a:pt x="1182774" y="11068"/>
                      <a:pt x="1145409" y="38314"/>
                      <a:pt x="1118942" y="79571"/>
                    </a:cubicBezTo>
                    <a:cubicBezTo>
                      <a:pt x="1108044" y="96696"/>
                      <a:pt x="1097146" y="100588"/>
                      <a:pt x="1079242" y="98253"/>
                    </a:cubicBezTo>
                    <a:cubicBezTo>
                      <a:pt x="936789" y="78014"/>
                      <a:pt x="745294" y="40649"/>
                      <a:pt x="607511" y="109151"/>
                    </a:cubicBezTo>
                    <a:cubicBezTo>
                      <a:pt x="602841" y="114600"/>
                      <a:pt x="595835" y="116157"/>
                      <a:pt x="590386" y="120049"/>
                    </a:cubicBezTo>
                    <a:cubicBezTo>
                      <a:pt x="395777" y="217353"/>
                      <a:pt x="451825" y="554415"/>
                      <a:pt x="430807" y="728006"/>
                    </a:cubicBezTo>
                    <a:cubicBezTo>
                      <a:pt x="415238" y="854890"/>
                      <a:pt x="395777" y="981775"/>
                      <a:pt x="359191" y="1103989"/>
                    </a:cubicBezTo>
                    <a:cubicBezTo>
                      <a:pt x="342066" y="1162372"/>
                      <a:pt x="324162" y="1239437"/>
                      <a:pt x="288354" y="1289256"/>
                    </a:cubicBezTo>
                    <a:cubicBezTo>
                      <a:pt x="259552" y="1330513"/>
                      <a:pt x="257216" y="1318058"/>
                      <a:pt x="207397" y="1321951"/>
                    </a:cubicBezTo>
                    <a:cubicBezTo>
                      <a:pt x="176259" y="1324286"/>
                      <a:pt x="180930" y="1319615"/>
                      <a:pt x="156798" y="1335962"/>
                    </a:cubicBezTo>
                    <a:cubicBezTo>
                      <a:pt x="153685" y="1338298"/>
                      <a:pt x="152128" y="1341411"/>
                      <a:pt x="151349" y="1344525"/>
                    </a:cubicBezTo>
                    <a:cubicBezTo>
                      <a:pt x="136559" y="1422369"/>
                      <a:pt x="122547" y="1500990"/>
                      <a:pt x="108535" y="1578834"/>
                    </a:cubicBezTo>
                    <a:cubicBezTo>
                      <a:pt x="56380" y="1890207"/>
                      <a:pt x="16680" y="2213257"/>
                      <a:pt x="4225" y="2533193"/>
                    </a:cubicBezTo>
                    <a:cubicBezTo>
                      <a:pt x="-8230" y="2857800"/>
                      <a:pt x="333" y="3170730"/>
                      <a:pt x="120990" y="3475876"/>
                    </a:cubicBezTo>
                    <a:cubicBezTo>
                      <a:pt x="194163" y="3661144"/>
                      <a:pt x="290689" y="3837848"/>
                      <a:pt x="416017" y="3993535"/>
                    </a:cubicBezTo>
                    <a:cubicBezTo>
                      <a:pt x="494639" y="4090839"/>
                      <a:pt x="591164" y="4170239"/>
                      <a:pt x="695474" y="4238741"/>
                    </a:cubicBezTo>
                    <a:cubicBezTo>
                      <a:pt x="748408" y="4272993"/>
                      <a:pt x="811461" y="4298681"/>
                      <a:pt x="862059" y="4336824"/>
                    </a:cubicBezTo>
                    <a:cubicBezTo>
                      <a:pt x="911101" y="4373411"/>
                      <a:pt x="951579" y="4432571"/>
                      <a:pt x="991279" y="4479277"/>
                    </a:cubicBezTo>
                    <a:cubicBezTo>
                      <a:pt x="1123613" y="4635742"/>
                      <a:pt x="1247384" y="4799213"/>
                      <a:pt x="1363370" y="4968134"/>
                    </a:cubicBezTo>
                    <a:cubicBezTo>
                      <a:pt x="1475465" y="5131605"/>
                      <a:pt x="1587559" y="5296633"/>
                      <a:pt x="1671630" y="5476451"/>
                    </a:cubicBezTo>
                    <a:cubicBezTo>
                      <a:pt x="1764264" y="5674951"/>
                      <a:pt x="1789952" y="5869560"/>
                      <a:pt x="1808634" y="6085965"/>
                    </a:cubicBezTo>
                    <a:cubicBezTo>
                      <a:pt x="1810191" y="6100755"/>
                      <a:pt x="1814084" y="6106982"/>
                      <a:pt x="1821868" y="6108539"/>
                    </a:cubicBezTo>
                    <a:cubicBezTo>
                      <a:pt x="1804742" y="6113210"/>
                      <a:pt x="1797736" y="6123329"/>
                      <a:pt x="1794623" y="6142790"/>
                    </a:cubicBezTo>
                    <a:cubicBezTo>
                      <a:pt x="1772048" y="6279016"/>
                      <a:pt x="1749474" y="6415242"/>
                      <a:pt x="1737019" y="6553025"/>
                    </a:cubicBezTo>
                    <a:cubicBezTo>
                      <a:pt x="1728456" y="6643323"/>
                      <a:pt x="1724564" y="6733621"/>
                      <a:pt x="1741689" y="6823920"/>
                    </a:cubicBezTo>
                    <a:cubicBezTo>
                      <a:pt x="1744025" y="6834817"/>
                      <a:pt x="1746360" y="6845716"/>
                      <a:pt x="1755701" y="6852722"/>
                    </a:cubicBezTo>
                    <a:cubicBezTo>
                      <a:pt x="1774383" y="6868290"/>
                      <a:pt x="1871688" y="6852722"/>
                      <a:pt x="1898154" y="6852722"/>
                    </a:cubicBezTo>
                    <a:cubicBezTo>
                      <a:pt x="1954202" y="6852722"/>
                      <a:pt x="2010249" y="6852722"/>
                      <a:pt x="2066296" y="6852722"/>
                    </a:cubicBezTo>
                    <a:cubicBezTo>
                      <a:pt x="2174498" y="6852722"/>
                      <a:pt x="2281922" y="6852722"/>
                      <a:pt x="2390125" y="6852722"/>
                    </a:cubicBezTo>
                    <a:cubicBezTo>
                      <a:pt x="2605750" y="6852722"/>
                      <a:pt x="2821377" y="6852722"/>
                      <a:pt x="3037003" y="6852722"/>
                    </a:cubicBezTo>
                    <a:cubicBezTo>
                      <a:pt x="3252629" y="6852722"/>
                      <a:pt x="3468255" y="6852722"/>
                      <a:pt x="3683881" y="6852722"/>
                    </a:cubicBezTo>
                    <a:cubicBezTo>
                      <a:pt x="3792084" y="6852722"/>
                      <a:pt x="3989027" y="6859727"/>
                      <a:pt x="4097230" y="6859727"/>
                    </a:cubicBezTo>
                    <a:cubicBezTo>
                      <a:pt x="4078547" y="6593503"/>
                      <a:pt x="3925195" y="6247879"/>
                      <a:pt x="3904956" y="6193388"/>
                    </a:cubicBezTo>
                    <a:cubicBezTo>
                      <a:pt x="3884717" y="6138898"/>
                      <a:pt x="3783521" y="5658604"/>
                      <a:pt x="3760168" y="5566749"/>
                    </a:cubicBezTo>
                    <a:cubicBezTo>
                      <a:pt x="3711905" y="5379147"/>
                      <a:pt x="3664420" y="5191544"/>
                      <a:pt x="3616157" y="5004720"/>
                    </a:cubicBezTo>
                    <a:cubicBezTo>
                      <a:pt x="3513404" y="4604605"/>
                      <a:pt x="3408316" y="4204491"/>
                      <a:pt x="3304784" y="3805154"/>
                    </a:cubicBezTo>
                    <a:cubicBezTo>
                      <a:pt x="3301670" y="3791921"/>
                      <a:pt x="3295443" y="3777909"/>
                      <a:pt x="3319574" y="3777909"/>
                    </a:cubicBezTo>
                    <a:cubicBezTo>
                      <a:pt x="3416878" y="3778687"/>
                      <a:pt x="3519632" y="3778687"/>
                      <a:pt x="3616157" y="3771681"/>
                    </a:cubicBezTo>
                    <a:cubicBezTo>
                      <a:pt x="3725138" y="3763897"/>
                      <a:pt x="3842682" y="3718748"/>
                      <a:pt x="3949327" y="3693059"/>
                    </a:cubicBezTo>
                    <a:cubicBezTo>
                      <a:pt x="4087888" y="3659587"/>
                      <a:pt x="4226449" y="3626893"/>
                      <a:pt x="4364232" y="3593420"/>
                    </a:cubicBezTo>
                    <a:cubicBezTo>
                      <a:pt x="4431177" y="3577073"/>
                      <a:pt x="4498901" y="3563839"/>
                      <a:pt x="4565846" y="3545157"/>
                    </a:cubicBezTo>
                    <a:cubicBezTo>
                      <a:pt x="4618780" y="3530367"/>
                      <a:pt x="4664708" y="3500008"/>
                      <a:pt x="4718420" y="3489110"/>
                    </a:cubicBezTo>
                    <a:cubicBezTo>
                      <a:pt x="4766683" y="3478990"/>
                      <a:pt x="4804826" y="3455637"/>
                      <a:pt x="4823508" y="3407374"/>
                    </a:cubicBezTo>
                    <a:cubicBezTo>
                      <a:pt x="4861651" y="3307735"/>
                      <a:pt x="4944944" y="3203425"/>
                      <a:pt x="5000213" y="3107677"/>
                    </a:cubicBezTo>
                    <a:cubicBezTo>
                      <a:pt x="5060930" y="3001810"/>
                      <a:pt x="5119313" y="2894386"/>
                      <a:pt x="5173025" y="2784627"/>
                    </a:cubicBezTo>
                    <a:cubicBezTo>
                      <a:pt x="5268772" y="2590019"/>
                      <a:pt x="5404998" y="2335471"/>
                      <a:pt x="5401884" y="2112839"/>
                    </a:cubicBezTo>
                    <a:cubicBezTo>
                      <a:pt x="5401106" y="2095714"/>
                      <a:pt x="5408890" y="2077031"/>
                      <a:pt x="5390208" y="2064576"/>
                    </a:cubicBezTo>
                    <a:cubicBezTo>
                      <a:pt x="5383202" y="2055235"/>
                      <a:pt x="5369190" y="2053678"/>
                      <a:pt x="5362963" y="2043559"/>
                    </a:cubicBezTo>
                    <a:cubicBezTo>
                      <a:pt x="5361406" y="2042002"/>
                      <a:pt x="5359070" y="2040445"/>
                      <a:pt x="5357513" y="2039666"/>
                    </a:cubicBezTo>
                    <a:cubicBezTo>
                      <a:pt x="5361406" y="2037331"/>
                      <a:pt x="5365298" y="2034996"/>
                      <a:pt x="5367633" y="2030325"/>
                    </a:cubicBezTo>
                    <a:cubicBezTo>
                      <a:pt x="5428351" y="1909668"/>
                      <a:pt x="5468829" y="1781226"/>
                      <a:pt x="5513200" y="1653563"/>
                    </a:cubicBezTo>
                    <a:cubicBezTo>
                      <a:pt x="5539667" y="1578055"/>
                      <a:pt x="5580146" y="1507996"/>
                      <a:pt x="5605055" y="1431710"/>
                    </a:cubicBezTo>
                    <a:cubicBezTo>
                      <a:pt x="5631522" y="1349196"/>
                      <a:pt x="5626852" y="1269017"/>
                      <a:pt x="5626852" y="1182611"/>
                    </a:cubicBezTo>
                    <a:cubicBezTo>
                      <a:pt x="5626073" y="1160815"/>
                      <a:pt x="5626073" y="1139019"/>
                      <a:pt x="5622960" y="1118001"/>
                    </a:cubicBezTo>
                    <a:close/>
                    <a:moveTo>
                      <a:pt x="2438387" y="2923189"/>
                    </a:moveTo>
                    <a:cubicBezTo>
                      <a:pt x="2437609" y="2925524"/>
                      <a:pt x="2436831" y="2927859"/>
                      <a:pt x="2436052" y="2930194"/>
                    </a:cubicBezTo>
                    <a:cubicBezTo>
                      <a:pt x="2434495" y="2942649"/>
                      <a:pt x="2441501" y="2952769"/>
                      <a:pt x="2446950" y="2962889"/>
                    </a:cubicBezTo>
                    <a:cubicBezTo>
                      <a:pt x="2450064" y="2969116"/>
                      <a:pt x="2453178" y="2975344"/>
                      <a:pt x="2457070" y="2981571"/>
                    </a:cubicBezTo>
                    <a:lnTo>
                      <a:pt x="2446172" y="2981571"/>
                    </a:lnTo>
                    <a:cubicBezTo>
                      <a:pt x="2441501" y="2963667"/>
                      <a:pt x="2436831" y="2946542"/>
                      <a:pt x="2433717" y="2928638"/>
                    </a:cubicBezTo>
                    <a:cubicBezTo>
                      <a:pt x="2432160" y="2927859"/>
                      <a:pt x="2430603" y="2927859"/>
                      <a:pt x="2428268" y="2927081"/>
                    </a:cubicBezTo>
                    <a:cubicBezTo>
                      <a:pt x="2432160" y="2925524"/>
                      <a:pt x="2435274" y="2924745"/>
                      <a:pt x="2438387" y="2923189"/>
                    </a:cubicBezTo>
                    <a:close/>
                    <a:moveTo>
                      <a:pt x="2405693" y="2936422"/>
                    </a:moveTo>
                    <a:cubicBezTo>
                      <a:pt x="2408807" y="2934087"/>
                      <a:pt x="2412699" y="2932530"/>
                      <a:pt x="2415813" y="2930973"/>
                    </a:cubicBezTo>
                    <a:cubicBezTo>
                      <a:pt x="2411142" y="2935644"/>
                      <a:pt x="2404915" y="2937200"/>
                      <a:pt x="2398687" y="2937200"/>
                    </a:cubicBezTo>
                    <a:cubicBezTo>
                      <a:pt x="2401023" y="2936422"/>
                      <a:pt x="2403358" y="2936422"/>
                      <a:pt x="2405693" y="2936422"/>
                    </a:cubicBezTo>
                    <a:close/>
                    <a:moveTo>
                      <a:pt x="5099073" y="1926015"/>
                    </a:moveTo>
                    <a:cubicBezTo>
                      <a:pt x="5103744" y="1929129"/>
                      <a:pt x="5108415" y="1932243"/>
                      <a:pt x="5113086" y="1934578"/>
                    </a:cubicBezTo>
                    <a:cubicBezTo>
                      <a:pt x="5107636" y="1933021"/>
                      <a:pt x="5102966" y="1929907"/>
                      <a:pt x="5099073" y="1926015"/>
                    </a:cubicBezTo>
                    <a:close/>
                    <a:moveTo>
                      <a:pt x="5222845" y="1983619"/>
                    </a:moveTo>
                    <a:cubicBezTo>
                      <a:pt x="5222066" y="1982841"/>
                      <a:pt x="5220509" y="1981284"/>
                      <a:pt x="5219731" y="1980505"/>
                    </a:cubicBezTo>
                    <a:cubicBezTo>
                      <a:pt x="5223623" y="1982062"/>
                      <a:pt x="5227515" y="1983619"/>
                      <a:pt x="5229851" y="1987511"/>
                    </a:cubicBezTo>
                    <a:cubicBezTo>
                      <a:pt x="5231407" y="1989068"/>
                      <a:pt x="5233743" y="1990625"/>
                      <a:pt x="5236078" y="1991403"/>
                    </a:cubicBezTo>
                    <a:cubicBezTo>
                      <a:pt x="5230629" y="1989847"/>
                      <a:pt x="5225958" y="1987511"/>
                      <a:pt x="5222845" y="1983619"/>
                    </a:cubicBezTo>
                    <a:close/>
                  </a:path>
                </a:pathLst>
              </a:custGeom>
              <a:solidFill>
                <a:srgbClr val="FDCC94"/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80" name="Graphic 24">
              <a:extLst>
                <a:ext uri="{FF2B5EF4-FFF2-40B4-BE49-F238E27FC236}">
                  <a16:creationId xmlns:a16="http://schemas.microsoft.com/office/drawing/2014/main" id="{3383416F-C647-4FF5-8DF6-C5039BB285D5}"/>
                </a:ext>
              </a:extLst>
            </p:cNvPr>
            <p:cNvGrpSpPr/>
            <p:nvPr/>
          </p:nvGrpSpPr>
          <p:grpSpPr>
            <a:xfrm flipH="1">
              <a:off x="8992673" y="3451348"/>
              <a:ext cx="2951900" cy="2616360"/>
              <a:chOff x="3282132" y="1314938"/>
              <a:chExt cx="5410114" cy="4795151"/>
            </a:xfrm>
            <a:solidFill>
              <a:schemeClr val="accent4"/>
            </a:solidFill>
          </p:grpSpPr>
          <p:sp>
            <p:nvSpPr>
              <p:cNvPr id="386" name="Freeform: Shape 385">
                <a:extLst>
                  <a:ext uri="{FF2B5EF4-FFF2-40B4-BE49-F238E27FC236}">
                    <a16:creationId xmlns:a16="http://schemas.microsoft.com/office/drawing/2014/main" id="{89C5697C-1325-4D9D-BA72-78DDD3D69AC2}"/>
                  </a:ext>
                </a:extLst>
              </p:cNvPr>
              <p:cNvSpPr/>
              <p:nvPr/>
            </p:nvSpPr>
            <p:spPr>
              <a:xfrm>
                <a:off x="6926588" y="5089399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7" name="Freeform: Shape 386">
                <a:extLst>
                  <a:ext uri="{FF2B5EF4-FFF2-40B4-BE49-F238E27FC236}">
                    <a16:creationId xmlns:a16="http://schemas.microsoft.com/office/drawing/2014/main" id="{B35F4958-BD8F-4BCC-8DA4-019B9D2F2AAC}"/>
                  </a:ext>
                </a:extLst>
              </p:cNvPr>
              <p:cNvSpPr/>
              <p:nvPr/>
            </p:nvSpPr>
            <p:spPr>
              <a:xfrm>
                <a:off x="3282132" y="1314938"/>
                <a:ext cx="5410114" cy="4795151"/>
              </a:xfrm>
              <a:custGeom>
                <a:avLst/>
                <a:gdLst>
                  <a:gd name="connsiteX0" fmla="*/ 5395932 w 5410113"/>
                  <a:gd name="connsiteY0" fmla="*/ 747912 h 4795150"/>
                  <a:gd name="connsiteX1" fmla="*/ 5368687 w 5410113"/>
                  <a:gd name="connsiteY1" fmla="*/ 726894 h 4795150"/>
                  <a:gd name="connsiteX2" fmla="*/ 5359346 w 5410113"/>
                  <a:gd name="connsiteY2" fmla="*/ 720666 h 4795150"/>
                  <a:gd name="connsiteX3" fmla="*/ 5348448 w 5410113"/>
                  <a:gd name="connsiteY3" fmla="*/ 719109 h 4795150"/>
                  <a:gd name="connsiteX4" fmla="*/ 5176414 w 5410113"/>
                  <a:gd name="connsiteY4" fmla="*/ 649829 h 4795150"/>
                  <a:gd name="connsiteX5" fmla="*/ 5046416 w 5410113"/>
                  <a:gd name="connsiteY5" fmla="*/ 578213 h 4795150"/>
                  <a:gd name="connsiteX6" fmla="*/ 5040188 w 5410113"/>
                  <a:gd name="connsiteY6" fmla="*/ 568872 h 4795150"/>
                  <a:gd name="connsiteX7" fmla="*/ 4970907 w 5410113"/>
                  <a:gd name="connsiteY7" fmla="*/ 589890 h 4795150"/>
                  <a:gd name="connsiteX8" fmla="*/ 4891508 w 5410113"/>
                  <a:gd name="connsiteY8" fmla="*/ 711325 h 4795150"/>
                  <a:gd name="connsiteX9" fmla="*/ 4721809 w 5410113"/>
                  <a:gd name="connsiteY9" fmla="*/ 973657 h 4795150"/>
                  <a:gd name="connsiteX10" fmla="*/ 4501512 w 5410113"/>
                  <a:gd name="connsiteY10" fmla="*/ 1311497 h 4795150"/>
                  <a:gd name="connsiteX11" fmla="*/ 4321694 w 5410113"/>
                  <a:gd name="connsiteY11" fmla="*/ 1563710 h 4795150"/>
                  <a:gd name="connsiteX12" fmla="*/ 4264090 w 5410113"/>
                  <a:gd name="connsiteY12" fmla="*/ 1605746 h 4795150"/>
                  <a:gd name="connsiteX13" fmla="*/ 4025110 w 5410113"/>
                  <a:gd name="connsiteY13" fmla="*/ 1622871 h 4795150"/>
                  <a:gd name="connsiteX14" fmla="*/ 3702061 w 5410113"/>
                  <a:gd name="connsiteY14" fmla="*/ 1655565 h 4795150"/>
                  <a:gd name="connsiteX15" fmla="*/ 3266916 w 5410113"/>
                  <a:gd name="connsiteY15" fmla="*/ 1619757 h 4795150"/>
                  <a:gd name="connsiteX16" fmla="*/ 3148594 w 5410113"/>
                  <a:gd name="connsiteY16" fmla="*/ 1597183 h 4795150"/>
                  <a:gd name="connsiteX17" fmla="*/ 2879256 w 5410113"/>
                  <a:gd name="connsiteY17" fmla="*/ 1548920 h 4795150"/>
                  <a:gd name="connsiteX18" fmla="*/ 2655846 w 5410113"/>
                  <a:gd name="connsiteY18" fmla="*/ 1567602 h 4795150"/>
                  <a:gd name="connsiteX19" fmla="*/ 2532853 w 5410113"/>
                  <a:gd name="connsiteY19" fmla="*/ 1622092 h 4795150"/>
                  <a:gd name="connsiteX20" fmla="*/ 2461238 w 5410113"/>
                  <a:gd name="connsiteY20" fmla="*/ 1604189 h 4795150"/>
                  <a:gd name="connsiteX21" fmla="*/ 2448004 w 5410113"/>
                  <a:gd name="connsiteY21" fmla="*/ 1602632 h 4795150"/>
                  <a:gd name="connsiteX22" fmla="*/ 2441777 w 5410113"/>
                  <a:gd name="connsiteY22" fmla="*/ 1626763 h 4795150"/>
                  <a:gd name="connsiteX23" fmla="*/ 2314892 w 5410113"/>
                  <a:gd name="connsiteY23" fmla="*/ 1611973 h 4795150"/>
                  <a:gd name="connsiteX24" fmla="*/ 2081362 w 5410113"/>
                  <a:gd name="connsiteY24" fmla="*/ 1560596 h 4795150"/>
                  <a:gd name="connsiteX25" fmla="*/ 1569153 w 5410113"/>
                  <a:gd name="connsiteY25" fmla="*/ 1417364 h 4795150"/>
                  <a:gd name="connsiteX26" fmla="*/ 1568374 w 5410113"/>
                  <a:gd name="connsiteY26" fmla="*/ 1390119 h 4795150"/>
                  <a:gd name="connsiteX27" fmla="*/ 1545800 w 5410113"/>
                  <a:gd name="connsiteY27" fmla="*/ 1411915 h 4795150"/>
                  <a:gd name="connsiteX28" fmla="*/ 1528674 w 5410113"/>
                  <a:gd name="connsiteY28" fmla="*/ 1580836 h 4795150"/>
                  <a:gd name="connsiteX29" fmla="*/ 1484303 w 5410113"/>
                  <a:gd name="connsiteY29" fmla="*/ 1637661 h 4795150"/>
                  <a:gd name="connsiteX30" fmla="*/ 1352748 w 5410113"/>
                  <a:gd name="connsiteY30" fmla="*/ 1683589 h 4795150"/>
                  <a:gd name="connsiteX31" fmla="*/ 1333287 w 5410113"/>
                  <a:gd name="connsiteY31" fmla="*/ 1697601 h 4795150"/>
                  <a:gd name="connsiteX32" fmla="*/ 1034369 w 5410113"/>
                  <a:gd name="connsiteY32" fmla="*/ 1759875 h 4795150"/>
                  <a:gd name="connsiteX33" fmla="*/ 945627 w 5410113"/>
                  <a:gd name="connsiteY33" fmla="*/ 1762989 h 4795150"/>
                  <a:gd name="connsiteX34" fmla="*/ 733893 w 5410113"/>
                  <a:gd name="connsiteY34" fmla="*/ 1664906 h 4795150"/>
                  <a:gd name="connsiteX35" fmla="*/ 729223 w 5410113"/>
                  <a:gd name="connsiteY35" fmla="*/ 1629877 h 4795150"/>
                  <a:gd name="connsiteX36" fmla="*/ 731558 w 5410113"/>
                  <a:gd name="connsiteY36" fmla="*/ 1255450 h 4795150"/>
                  <a:gd name="connsiteX37" fmla="*/ 731558 w 5410113"/>
                  <a:gd name="connsiteY37" fmla="*/ 968208 h 4795150"/>
                  <a:gd name="connsiteX38" fmla="*/ 731558 w 5410113"/>
                  <a:gd name="connsiteY38" fmla="*/ 825755 h 4795150"/>
                  <a:gd name="connsiteX39" fmla="*/ 732336 w 5410113"/>
                  <a:gd name="connsiteY39" fmla="*/ 645158 h 4795150"/>
                  <a:gd name="connsiteX40" fmla="*/ 733893 w 5410113"/>
                  <a:gd name="connsiteY40" fmla="*/ 403844 h 4795150"/>
                  <a:gd name="connsiteX41" fmla="*/ 738564 w 5410113"/>
                  <a:gd name="connsiteY41" fmla="*/ 88578 h 4795150"/>
                  <a:gd name="connsiteX42" fmla="*/ 722995 w 5410113"/>
                  <a:gd name="connsiteY42" fmla="*/ 60555 h 4795150"/>
                  <a:gd name="connsiteX43" fmla="*/ 677068 w 5410113"/>
                  <a:gd name="connsiteY43" fmla="*/ 50435 h 4795150"/>
                  <a:gd name="connsiteX44" fmla="*/ 647487 w 5410113"/>
                  <a:gd name="connsiteY44" fmla="*/ 47321 h 4795150"/>
                  <a:gd name="connsiteX45" fmla="*/ 402280 w 5410113"/>
                  <a:gd name="connsiteY45" fmla="*/ 20855 h 4795150"/>
                  <a:gd name="connsiteX46" fmla="*/ 193660 w 5410113"/>
                  <a:gd name="connsiteY46" fmla="*/ 1394 h 4795150"/>
                  <a:gd name="connsiteX47" fmla="*/ 163301 w 5410113"/>
                  <a:gd name="connsiteY47" fmla="*/ 17741 h 4795150"/>
                  <a:gd name="connsiteX48" fmla="*/ 157852 w 5410113"/>
                  <a:gd name="connsiteY48" fmla="*/ 26304 h 4795150"/>
                  <a:gd name="connsiteX49" fmla="*/ 115038 w 5410113"/>
                  <a:gd name="connsiteY49" fmla="*/ 260612 h 4795150"/>
                  <a:gd name="connsiteX50" fmla="*/ 66776 w 5410113"/>
                  <a:gd name="connsiteY50" fmla="*/ 580548 h 4795150"/>
                  <a:gd name="connsiteX51" fmla="*/ 26297 w 5410113"/>
                  <a:gd name="connsiteY51" fmla="*/ 934736 h 4795150"/>
                  <a:gd name="connsiteX52" fmla="*/ 6836 w 5410113"/>
                  <a:gd name="connsiteY52" fmla="*/ 1232876 h 4795150"/>
                  <a:gd name="connsiteX53" fmla="*/ 6058 w 5410113"/>
                  <a:gd name="connsiteY53" fmla="*/ 1299042 h 4795150"/>
                  <a:gd name="connsiteX54" fmla="*/ 15399 w 5410113"/>
                  <a:gd name="connsiteY54" fmla="*/ 1709277 h 4795150"/>
                  <a:gd name="connsiteX55" fmla="*/ 127493 w 5410113"/>
                  <a:gd name="connsiteY55" fmla="*/ 2159990 h 4795150"/>
                  <a:gd name="connsiteX56" fmla="*/ 553297 w 5410113"/>
                  <a:gd name="connsiteY56" fmla="*/ 2821659 h 4795150"/>
                  <a:gd name="connsiteX57" fmla="*/ 710540 w 5410113"/>
                  <a:gd name="connsiteY57" fmla="*/ 2929861 h 4795150"/>
                  <a:gd name="connsiteX58" fmla="*/ 862335 w 5410113"/>
                  <a:gd name="connsiteY58" fmla="*/ 3017046 h 4795150"/>
                  <a:gd name="connsiteX59" fmla="*/ 998561 w 5410113"/>
                  <a:gd name="connsiteY59" fmla="*/ 3163391 h 4795150"/>
                  <a:gd name="connsiteX60" fmla="*/ 1355083 w 5410113"/>
                  <a:gd name="connsiteY60" fmla="*/ 3652247 h 4795150"/>
                  <a:gd name="connsiteX61" fmla="*/ 1411130 w 5410113"/>
                  <a:gd name="connsiteY61" fmla="*/ 3723863 h 4795150"/>
                  <a:gd name="connsiteX62" fmla="*/ 1542686 w 5410113"/>
                  <a:gd name="connsiteY62" fmla="*/ 3924699 h 4795150"/>
                  <a:gd name="connsiteX63" fmla="*/ 1749749 w 5410113"/>
                  <a:gd name="connsiteY63" fmla="*/ 4388646 h 4795150"/>
                  <a:gd name="connsiteX64" fmla="*/ 1799569 w 5410113"/>
                  <a:gd name="connsiteY64" fmla="*/ 4777863 h 4795150"/>
                  <a:gd name="connsiteX65" fmla="*/ 1828371 w 5410113"/>
                  <a:gd name="connsiteY65" fmla="*/ 4800437 h 4795150"/>
                  <a:gd name="connsiteX66" fmla="*/ 3843735 w 5410113"/>
                  <a:gd name="connsiteY66" fmla="*/ 4653313 h 4795150"/>
                  <a:gd name="connsiteX67" fmla="*/ 3858526 w 5410113"/>
                  <a:gd name="connsiteY67" fmla="*/ 4641637 h 4795150"/>
                  <a:gd name="connsiteX68" fmla="*/ 3837508 w 5410113"/>
                  <a:gd name="connsiteY68" fmla="*/ 4548225 h 4795150"/>
                  <a:gd name="connsiteX69" fmla="*/ 3607092 w 5410113"/>
                  <a:gd name="connsiteY69" fmla="*/ 3628894 h 4795150"/>
                  <a:gd name="connsiteX70" fmla="*/ 3375897 w 5410113"/>
                  <a:gd name="connsiteY70" fmla="*/ 2736031 h 4795150"/>
                  <a:gd name="connsiteX71" fmla="*/ 3361107 w 5410113"/>
                  <a:gd name="connsiteY71" fmla="*/ 2676870 h 4795150"/>
                  <a:gd name="connsiteX72" fmla="*/ 3310508 w 5410113"/>
                  <a:gd name="connsiteY72" fmla="*/ 2488489 h 4795150"/>
                  <a:gd name="connsiteX73" fmla="*/ 3325299 w 5410113"/>
                  <a:gd name="connsiteY73" fmla="*/ 2461244 h 4795150"/>
                  <a:gd name="connsiteX74" fmla="*/ 3642900 w 5410113"/>
                  <a:gd name="connsiteY74" fmla="*/ 2453460 h 4795150"/>
                  <a:gd name="connsiteX75" fmla="*/ 4049242 w 5410113"/>
                  <a:gd name="connsiteY75" fmla="*/ 2366275 h 4795150"/>
                  <a:gd name="connsiteX76" fmla="*/ 4527979 w 5410113"/>
                  <a:gd name="connsiteY76" fmla="*/ 2235498 h 4795150"/>
                  <a:gd name="connsiteX77" fmla="*/ 4682887 w 5410113"/>
                  <a:gd name="connsiteY77" fmla="*/ 2185679 h 4795150"/>
                  <a:gd name="connsiteX78" fmla="*/ 4724144 w 5410113"/>
                  <a:gd name="connsiteY78" fmla="*/ 2171667 h 4795150"/>
                  <a:gd name="connsiteX79" fmla="*/ 4837017 w 5410113"/>
                  <a:gd name="connsiteY79" fmla="*/ 2097715 h 4795150"/>
                  <a:gd name="connsiteX80" fmla="*/ 5115696 w 5410113"/>
                  <a:gd name="connsiteY80" fmla="*/ 1597961 h 4795150"/>
                  <a:gd name="connsiteX81" fmla="*/ 5276053 w 5410113"/>
                  <a:gd name="connsiteY81" fmla="*/ 1271797 h 4795150"/>
                  <a:gd name="connsiteX82" fmla="*/ 5355454 w 5410113"/>
                  <a:gd name="connsiteY82" fmla="*/ 1095871 h 4795150"/>
                  <a:gd name="connsiteX83" fmla="*/ 5408387 w 5410113"/>
                  <a:gd name="connsiteY83" fmla="*/ 926951 h 4795150"/>
                  <a:gd name="connsiteX84" fmla="*/ 5406830 w 5410113"/>
                  <a:gd name="connsiteY84" fmla="*/ 796175 h 4795150"/>
                  <a:gd name="connsiteX85" fmla="*/ 5395932 w 5410113"/>
                  <a:gd name="connsiteY85" fmla="*/ 747912 h 4795150"/>
                  <a:gd name="connsiteX86" fmla="*/ 2184894 w 5410113"/>
                  <a:gd name="connsiteY86" fmla="*/ 1682810 h 4795150"/>
                  <a:gd name="connsiteX87" fmla="*/ 2181780 w 5410113"/>
                  <a:gd name="connsiteY87" fmla="*/ 1682810 h 4795150"/>
                  <a:gd name="connsiteX88" fmla="*/ 2183337 w 5410113"/>
                  <a:gd name="connsiteY88" fmla="*/ 1678918 h 4795150"/>
                  <a:gd name="connsiteX89" fmla="*/ 2184894 w 5410113"/>
                  <a:gd name="connsiteY89" fmla="*/ 1682810 h 4795150"/>
                  <a:gd name="connsiteX90" fmla="*/ 3492662 w 5410113"/>
                  <a:gd name="connsiteY90" fmla="*/ 4619062 h 4795150"/>
                  <a:gd name="connsiteX91" fmla="*/ 3495776 w 5410113"/>
                  <a:gd name="connsiteY91" fmla="*/ 4615170 h 4795150"/>
                  <a:gd name="connsiteX92" fmla="*/ 3488770 w 5410113"/>
                  <a:gd name="connsiteY92" fmla="*/ 4633852 h 4795150"/>
                  <a:gd name="connsiteX93" fmla="*/ 3485656 w 5410113"/>
                  <a:gd name="connsiteY93" fmla="*/ 4636966 h 4795150"/>
                  <a:gd name="connsiteX94" fmla="*/ 3492662 w 5410113"/>
                  <a:gd name="connsiteY94" fmla="*/ 4619062 h 4795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</a:cxnLst>
                <a:rect l="l" t="t" r="r" b="b"/>
                <a:pathLst>
                  <a:path w="5410113" h="4795150">
                    <a:moveTo>
                      <a:pt x="5395932" y="747912"/>
                    </a:moveTo>
                    <a:cubicBezTo>
                      <a:pt x="5388926" y="738570"/>
                      <a:pt x="5374915" y="737014"/>
                      <a:pt x="5368687" y="726894"/>
                    </a:cubicBezTo>
                    <a:cubicBezTo>
                      <a:pt x="5366352" y="724559"/>
                      <a:pt x="5363238" y="722223"/>
                      <a:pt x="5359346" y="720666"/>
                    </a:cubicBezTo>
                    <a:cubicBezTo>
                      <a:pt x="5356232" y="719888"/>
                      <a:pt x="5352340" y="719109"/>
                      <a:pt x="5348448" y="719109"/>
                    </a:cubicBezTo>
                    <a:cubicBezTo>
                      <a:pt x="5286952" y="716774"/>
                      <a:pt x="5228569" y="679409"/>
                      <a:pt x="5176414" y="649829"/>
                    </a:cubicBezTo>
                    <a:cubicBezTo>
                      <a:pt x="5153061" y="636596"/>
                      <a:pt x="5055757" y="600009"/>
                      <a:pt x="5046416" y="578213"/>
                    </a:cubicBezTo>
                    <a:cubicBezTo>
                      <a:pt x="5044859" y="575099"/>
                      <a:pt x="5043302" y="571207"/>
                      <a:pt x="5040188" y="568872"/>
                    </a:cubicBezTo>
                    <a:cubicBezTo>
                      <a:pt x="4996596" y="550189"/>
                      <a:pt x="4995039" y="549411"/>
                      <a:pt x="4970907" y="589890"/>
                    </a:cubicBezTo>
                    <a:cubicBezTo>
                      <a:pt x="4945998" y="631147"/>
                      <a:pt x="4917196" y="670847"/>
                      <a:pt x="4891508" y="711325"/>
                    </a:cubicBezTo>
                    <a:cubicBezTo>
                      <a:pt x="4836238" y="799288"/>
                      <a:pt x="4778635" y="886473"/>
                      <a:pt x="4721809" y="973657"/>
                    </a:cubicBezTo>
                    <a:cubicBezTo>
                      <a:pt x="4648636" y="1086530"/>
                      <a:pt x="4575463" y="1198625"/>
                      <a:pt x="4501512" y="1311497"/>
                    </a:cubicBezTo>
                    <a:cubicBezTo>
                      <a:pt x="4441573" y="1403353"/>
                      <a:pt x="4381633" y="1471855"/>
                      <a:pt x="4321694" y="1563710"/>
                    </a:cubicBezTo>
                    <a:cubicBezTo>
                      <a:pt x="4307682" y="1585506"/>
                      <a:pt x="4290557" y="1606524"/>
                      <a:pt x="4264090" y="1605746"/>
                    </a:cubicBezTo>
                    <a:cubicBezTo>
                      <a:pt x="4253970" y="1609638"/>
                      <a:pt x="4063254" y="1623649"/>
                      <a:pt x="4025110" y="1622871"/>
                    </a:cubicBezTo>
                    <a:cubicBezTo>
                      <a:pt x="3920801" y="1619757"/>
                      <a:pt x="3809484" y="1656344"/>
                      <a:pt x="3702061" y="1655565"/>
                    </a:cubicBezTo>
                    <a:cubicBezTo>
                      <a:pt x="3558050" y="1654008"/>
                      <a:pt x="3408591" y="1647781"/>
                      <a:pt x="3266916" y="1619757"/>
                    </a:cubicBezTo>
                    <a:cubicBezTo>
                      <a:pt x="3227216" y="1611973"/>
                      <a:pt x="3188295" y="1604967"/>
                      <a:pt x="3148594" y="1597183"/>
                    </a:cubicBezTo>
                    <a:cubicBezTo>
                      <a:pt x="3059074" y="1579279"/>
                      <a:pt x="2968776" y="1564488"/>
                      <a:pt x="2879256" y="1548920"/>
                    </a:cubicBezTo>
                    <a:cubicBezTo>
                      <a:pt x="2802191" y="1534908"/>
                      <a:pt x="2728240" y="1539579"/>
                      <a:pt x="2655846" y="1567602"/>
                    </a:cubicBezTo>
                    <a:cubicBezTo>
                      <a:pt x="2613810" y="1583949"/>
                      <a:pt x="2573332" y="1602632"/>
                      <a:pt x="2532853" y="1622092"/>
                    </a:cubicBezTo>
                    <a:cubicBezTo>
                      <a:pt x="2484591" y="1646224"/>
                      <a:pt x="2489261" y="1650116"/>
                      <a:pt x="2461238" y="1604189"/>
                    </a:cubicBezTo>
                    <a:cubicBezTo>
                      <a:pt x="2457345" y="1601075"/>
                      <a:pt x="2452675" y="1601075"/>
                      <a:pt x="2448004" y="1602632"/>
                    </a:cubicBezTo>
                    <a:cubicBezTo>
                      <a:pt x="2441777" y="1608081"/>
                      <a:pt x="2440220" y="1618979"/>
                      <a:pt x="2441777" y="1626763"/>
                    </a:cubicBezTo>
                    <a:cubicBezTo>
                      <a:pt x="2437106" y="1608081"/>
                      <a:pt x="2346029" y="1618979"/>
                      <a:pt x="2314892" y="1611973"/>
                    </a:cubicBezTo>
                    <a:cubicBezTo>
                      <a:pt x="2237049" y="1595626"/>
                      <a:pt x="2159205" y="1578500"/>
                      <a:pt x="2081362" y="1560596"/>
                    </a:cubicBezTo>
                    <a:cubicBezTo>
                      <a:pt x="2025315" y="1547363"/>
                      <a:pt x="1570709" y="1457843"/>
                      <a:pt x="1569153" y="1417364"/>
                    </a:cubicBezTo>
                    <a:cubicBezTo>
                      <a:pt x="1569153" y="1408023"/>
                      <a:pt x="1568374" y="1398682"/>
                      <a:pt x="1568374" y="1390119"/>
                    </a:cubicBezTo>
                    <a:cubicBezTo>
                      <a:pt x="1545021" y="1380778"/>
                      <a:pt x="1547356" y="1399461"/>
                      <a:pt x="1545800" y="1411915"/>
                    </a:cubicBezTo>
                    <a:cubicBezTo>
                      <a:pt x="1538015" y="1467963"/>
                      <a:pt x="1528674" y="1524010"/>
                      <a:pt x="1528674" y="1580836"/>
                    </a:cubicBezTo>
                    <a:cubicBezTo>
                      <a:pt x="1528674" y="1611194"/>
                      <a:pt x="1514662" y="1628320"/>
                      <a:pt x="1484303" y="1637661"/>
                    </a:cubicBezTo>
                    <a:cubicBezTo>
                      <a:pt x="1439933" y="1651673"/>
                      <a:pt x="1397119" y="1671134"/>
                      <a:pt x="1352748" y="1683589"/>
                    </a:cubicBezTo>
                    <a:cubicBezTo>
                      <a:pt x="1344964" y="1685924"/>
                      <a:pt x="1337179" y="1689038"/>
                      <a:pt x="1333287" y="1697601"/>
                    </a:cubicBezTo>
                    <a:cubicBezTo>
                      <a:pt x="1235983" y="1732630"/>
                      <a:pt x="1136343" y="1743528"/>
                      <a:pt x="1034369" y="1759875"/>
                    </a:cubicBezTo>
                    <a:cubicBezTo>
                      <a:pt x="1004788" y="1764546"/>
                      <a:pt x="972094" y="1776222"/>
                      <a:pt x="945627" y="1762989"/>
                    </a:cubicBezTo>
                    <a:cubicBezTo>
                      <a:pt x="873233" y="1727959"/>
                      <a:pt x="802395" y="1706942"/>
                      <a:pt x="733893" y="1664906"/>
                    </a:cubicBezTo>
                    <a:cubicBezTo>
                      <a:pt x="726887" y="1654008"/>
                      <a:pt x="729223" y="1641553"/>
                      <a:pt x="729223" y="1629877"/>
                    </a:cubicBezTo>
                    <a:cubicBezTo>
                      <a:pt x="729223" y="1505327"/>
                      <a:pt x="730779" y="1380000"/>
                      <a:pt x="731558" y="1255450"/>
                    </a:cubicBezTo>
                    <a:cubicBezTo>
                      <a:pt x="732336" y="1159703"/>
                      <a:pt x="731558" y="1063956"/>
                      <a:pt x="731558" y="968208"/>
                    </a:cubicBezTo>
                    <a:cubicBezTo>
                      <a:pt x="726887" y="920724"/>
                      <a:pt x="735450" y="872461"/>
                      <a:pt x="731558" y="825755"/>
                    </a:cubicBezTo>
                    <a:cubicBezTo>
                      <a:pt x="726887" y="765037"/>
                      <a:pt x="733893" y="705098"/>
                      <a:pt x="732336" y="645158"/>
                    </a:cubicBezTo>
                    <a:cubicBezTo>
                      <a:pt x="730779" y="564980"/>
                      <a:pt x="732336" y="484023"/>
                      <a:pt x="733893" y="403844"/>
                    </a:cubicBezTo>
                    <a:cubicBezTo>
                      <a:pt x="735450" y="298755"/>
                      <a:pt x="737007" y="193667"/>
                      <a:pt x="738564" y="88578"/>
                    </a:cubicBezTo>
                    <a:cubicBezTo>
                      <a:pt x="738564" y="76902"/>
                      <a:pt x="744013" y="60555"/>
                      <a:pt x="722995" y="60555"/>
                    </a:cubicBezTo>
                    <a:cubicBezTo>
                      <a:pt x="707426" y="58219"/>
                      <a:pt x="691079" y="59776"/>
                      <a:pt x="677068" y="50435"/>
                    </a:cubicBezTo>
                    <a:cubicBezTo>
                      <a:pt x="667726" y="47321"/>
                      <a:pt x="657607" y="47321"/>
                      <a:pt x="647487" y="47321"/>
                    </a:cubicBezTo>
                    <a:cubicBezTo>
                      <a:pt x="564973" y="42651"/>
                      <a:pt x="484016" y="31753"/>
                      <a:pt x="402280" y="20855"/>
                    </a:cubicBezTo>
                    <a:cubicBezTo>
                      <a:pt x="336114" y="11513"/>
                      <a:pt x="255935" y="17741"/>
                      <a:pt x="193660" y="1394"/>
                    </a:cubicBezTo>
                    <a:cubicBezTo>
                      <a:pt x="178870" y="-2498"/>
                      <a:pt x="167194" y="1394"/>
                      <a:pt x="163301" y="17741"/>
                    </a:cubicBezTo>
                    <a:cubicBezTo>
                      <a:pt x="160188" y="20076"/>
                      <a:pt x="158631" y="23190"/>
                      <a:pt x="157852" y="26304"/>
                    </a:cubicBezTo>
                    <a:cubicBezTo>
                      <a:pt x="143062" y="104147"/>
                      <a:pt x="129050" y="182769"/>
                      <a:pt x="115038" y="260612"/>
                    </a:cubicBezTo>
                    <a:cubicBezTo>
                      <a:pt x="97134" y="367258"/>
                      <a:pt x="80787" y="473903"/>
                      <a:pt x="66776" y="580548"/>
                    </a:cubicBezTo>
                    <a:cubicBezTo>
                      <a:pt x="51207" y="698092"/>
                      <a:pt x="37974" y="816414"/>
                      <a:pt x="26297" y="934736"/>
                    </a:cubicBezTo>
                    <a:cubicBezTo>
                      <a:pt x="16177" y="1033597"/>
                      <a:pt x="6836" y="1133236"/>
                      <a:pt x="6836" y="1232876"/>
                    </a:cubicBezTo>
                    <a:cubicBezTo>
                      <a:pt x="6836" y="1254672"/>
                      <a:pt x="8393" y="1276468"/>
                      <a:pt x="6058" y="1299042"/>
                    </a:cubicBezTo>
                    <a:cubicBezTo>
                      <a:pt x="-6397" y="1436047"/>
                      <a:pt x="2166" y="1573051"/>
                      <a:pt x="15399" y="1709277"/>
                    </a:cubicBezTo>
                    <a:cubicBezTo>
                      <a:pt x="30189" y="1864964"/>
                      <a:pt x="69889" y="2014423"/>
                      <a:pt x="127493" y="2159990"/>
                    </a:cubicBezTo>
                    <a:cubicBezTo>
                      <a:pt x="226354" y="2409089"/>
                      <a:pt x="361023" y="2633278"/>
                      <a:pt x="553297" y="2821659"/>
                    </a:cubicBezTo>
                    <a:cubicBezTo>
                      <a:pt x="600003" y="2867586"/>
                      <a:pt x="651379" y="2902616"/>
                      <a:pt x="710540" y="2929861"/>
                    </a:cubicBezTo>
                    <a:cubicBezTo>
                      <a:pt x="763474" y="2954771"/>
                      <a:pt x="817186" y="2976567"/>
                      <a:pt x="862335" y="3017046"/>
                    </a:cubicBezTo>
                    <a:cubicBezTo>
                      <a:pt x="912933" y="3061416"/>
                      <a:pt x="955747" y="3112793"/>
                      <a:pt x="998561" y="3163391"/>
                    </a:cubicBezTo>
                    <a:cubicBezTo>
                      <a:pt x="1130894" y="3319856"/>
                      <a:pt x="1239097" y="3483327"/>
                      <a:pt x="1355083" y="3652247"/>
                    </a:cubicBezTo>
                    <a:cubicBezTo>
                      <a:pt x="1376879" y="3674044"/>
                      <a:pt x="1385442" y="3705181"/>
                      <a:pt x="1411130" y="3723863"/>
                    </a:cubicBezTo>
                    <a:cubicBezTo>
                      <a:pt x="1459393" y="3788473"/>
                      <a:pt x="1500650" y="3856976"/>
                      <a:pt x="1542686" y="3924699"/>
                    </a:cubicBezTo>
                    <a:cubicBezTo>
                      <a:pt x="1631427" y="4070266"/>
                      <a:pt x="1705378" y="4222061"/>
                      <a:pt x="1749749" y="4388646"/>
                    </a:cubicBezTo>
                    <a:cubicBezTo>
                      <a:pt x="1782443" y="4513973"/>
                      <a:pt x="1789449" y="4650199"/>
                      <a:pt x="1799569" y="4777863"/>
                    </a:cubicBezTo>
                    <a:cubicBezTo>
                      <a:pt x="1801126" y="4800437"/>
                      <a:pt x="1809688" y="4803551"/>
                      <a:pt x="1828371" y="4800437"/>
                    </a:cubicBezTo>
                    <a:cubicBezTo>
                      <a:pt x="1850167" y="4796545"/>
                      <a:pt x="3723078" y="4661876"/>
                      <a:pt x="3843735" y="4653313"/>
                    </a:cubicBezTo>
                    <a:cubicBezTo>
                      <a:pt x="3852298" y="4654870"/>
                      <a:pt x="3864753" y="4661098"/>
                      <a:pt x="3858526" y="4641637"/>
                    </a:cubicBezTo>
                    <a:cubicBezTo>
                      <a:pt x="3847628" y="4611278"/>
                      <a:pt x="3845292" y="4579362"/>
                      <a:pt x="3837508" y="4548225"/>
                    </a:cubicBezTo>
                    <a:cubicBezTo>
                      <a:pt x="3762000" y="4241522"/>
                      <a:pt x="3684935" y="3935597"/>
                      <a:pt x="3607092" y="3628894"/>
                    </a:cubicBezTo>
                    <a:cubicBezTo>
                      <a:pt x="3531584" y="3332311"/>
                      <a:pt x="3467752" y="3027944"/>
                      <a:pt x="3375897" y="2736031"/>
                    </a:cubicBezTo>
                    <a:cubicBezTo>
                      <a:pt x="3369669" y="2716570"/>
                      <a:pt x="3364999" y="2697110"/>
                      <a:pt x="3361107" y="2676870"/>
                    </a:cubicBezTo>
                    <a:cubicBezTo>
                      <a:pt x="3344760" y="2613817"/>
                      <a:pt x="3326856" y="2551542"/>
                      <a:pt x="3310508" y="2488489"/>
                    </a:cubicBezTo>
                    <a:cubicBezTo>
                      <a:pt x="3307395" y="2475256"/>
                      <a:pt x="3301167" y="2461244"/>
                      <a:pt x="3325299" y="2461244"/>
                    </a:cubicBezTo>
                    <a:cubicBezTo>
                      <a:pt x="3419489" y="2462023"/>
                      <a:pt x="3549488" y="2464358"/>
                      <a:pt x="3642900" y="2453460"/>
                    </a:cubicBezTo>
                    <a:cubicBezTo>
                      <a:pt x="3792359" y="2436334"/>
                      <a:pt x="3902896" y="2402083"/>
                      <a:pt x="4049242" y="2366275"/>
                    </a:cubicBezTo>
                    <a:cubicBezTo>
                      <a:pt x="4210378" y="2327353"/>
                      <a:pt x="4369957" y="2282983"/>
                      <a:pt x="4527979" y="2235498"/>
                    </a:cubicBezTo>
                    <a:cubicBezTo>
                      <a:pt x="4579355" y="2219151"/>
                      <a:pt x="4629954" y="2198912"/>
                      <a:pt x="4682887" y="2185679"/>
                    </a:cubicBezTo>
                    <a:cubicBezTo>
                      <a:pt x="4696899" y="2180229"/>
                      <a:pt x="4710132" y="2174780"/>
                      <a:pt x="4724144" y="2171667"/>
                    </a:cubicBezTo>
                    <a:cubicBezTo>
                      <a:pt x="4772407" y="2161547"/>
                      <a:pt x="4800431" y="2134302"/>
                      <a:pt x="4837017" y="2097715"/>
                    </a:cubicBezTo>
                    <a:cubicBezTo>
                      <a:pt x="4991147" y="1943586"/>
                      <a:pt x="5025398" y="1759875"/>
                      <a:pt x="5115696" y="1597961"/>
                    </a:cubicBezTo>
                    <a:cubicBezTo>
                      <a:pt x="5173300" y="1495208"/>
                      <a:pt x="5230126" y="1383113"/>
                      <a:pt x="5276053" y="1271797"/>
                    </a:cubicBezTo>
                    <a:cubicBezTo>
                      <a:pt x="5300185" y="1214193"/>
                      <a:pt x="5336771" y="1155032"/>
                      <a:pt x="5355454" y="1095871"/>
                    </a:cubicBezTo>
                    <a:cubicBezTo>
                      <a:pt x="5371801" y="1043716"/>
                      <a:pt x="5384256" y="975992"/>
                      <a:pt x="5408387" y="926951"/>
                    </a:cubicBezTo>
                    <a:cubicBezTo>
                      <a:pt x="5423956" y="884916"/>
                      <a:pt x="5407609" y="841324"/>
                      <a:pt x="5406830" y="796175"/>
                    </a:cubicBezTo>
                    <a:cubicBezTo>
                      <a:pt x="5406052" y="779827"/>
                      <a:pt x="5413836" y="761145"/>
                      <a:pt x="5395932" y="747912"/>
                    </a:cubicBezTo>
                    <a:close/>
                    <a:moveTo>
                      <a:pt x="2184894" y="1682810"/>
                    </a:moveTo>
                    <a:lnTo>
                      <a:pt x="2181780" y="1682810"/>
                    </a:lnTo>
                    <a:cubicBezTo>
                      <a:pt x="2182558" y="1681253"/>
                      <a:pt x="2182558" y="1680475"/>
                      <a:pt x="2183337" y="1678918"/>
                    </a:cubicBezTo>
                    <a:cubicBezTo>
                      <a:pt x="2184115" y="1680475"/>
                      <a:pt x="2184115" y="1681253"/>
                      <a:pt x="2184894" y="1682810"/>
                    </a:cubicBezTo>
                    <a:close/>
                    <a:moveTo>
                      <a:pt x="3492662" y="4619062"/>
                    </a:moveTo>
                    <a:cubicBezTo>
                      <a:pt x="3493440" y="4617505"/>
                      <a:pt x="3494219" y="4616727"/>
                      <a:pt x="3495776" y="4615170"/>
                    </a:cubicBezTo>
                    <a:cubicBezTo>
                      <a:pt x="3495776" y="4622176"/>
                      <a:pt x="3494997" y="4628403"/>
                      <a:pt x="3488770" y="4633852"/>
                    </a:cubicBezTo>
                    <a:cubicBezTo>
                      <a:pt x="3487991" y="4634631"/>
                      <a:pt x="3486434" y="4636188"/>
                      <a:pt x="3485656" y="4636966"/>
                    </a:cubicBezTo>
                    <a:cubicBezTo>
                      <a:pt x="3486434" y="4629960"/>
                      <a:pt x="3488770" y="4623733"/>
                      <a:pt x="3492662" y="4619062"/>
                    </a:cubicBez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8" name="Freeform: Shape 387">
                <a:extLst>
                  <a:ext uri="{FF2B5EF4-FFF2-40B4-BE49-F238E27FC236}">
                    <a16:creationId xmlns:a16="http://schemas.microsoft.com/office/drawing/2014/main" id="{1E614FBE-679E-4324-BD2B-808C914B4440}"/>
                  </a:ext>
                </a:extLst>
              </p:cNvPr>
              <p:cNvSpPr/>
              <p:nvPr/>
            </p:nvSpPr>
            <p:spPr>
              <a:xfrm>
                <a:off x="6981857" y="5303468"/>
                <a:ext cx="7784" cy="7784"/>
              </a:xfrm>
              <a:custGeom>
                <a:avLst/>
                <a:gdLst>
                  <a:gd name="connsiteX0" fmla="*/ 0 w 0"/>
                  <a:gd name="connsiteY0" fmla="*/ 0 h 0"/>
                  <a:gd name="connsiteX1" fmla="*/ 0 w 0"/>
                  <a:gd name="connsiteY1" fmla="*/ 0 h 0"/>
                  <a:gd name="connsiteX2" fmla="*/ 0 w 0"/>
                  <a:gd name="connsiteY2" fmla="*/ 0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77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81" name="Freeform: Shape 380">
              <a:extLst>
                <a:ext uri="{FF2B5EF4-FFF2-40B4-BE49-F238E27FC236}">
                  <a16:creationId xmlns:a16="http://schemas.microsoft.com/office/drawing/2014/main" id="{09602703-2CAF-44A6-BBB7-B6BA80D63E07}"/>
                </a:ext>
              </a:extLst>
            </p:cNvPr>
            <p:cNvSpPr/>
            <p:nvPr/>
          </p:nvSpPr>
          <p:spPr>
            <a:xfrm flipH="1">
              <a:off x="9664871" y="5990705"/>
              <a:ext cx="1333911" cy="559289"/>
            </a:xfrm>
            <a:custGeom>
              <a:avLst/>
              <a:gdLst>
                <a:gd name="connsiteX0" fmla="*/ 2216201 w 2444281"/>
                <a:gd name="connsiteY0" fmla="*/ 281860 h 887414"/>
                <a:gd name="connsiteX1" fmla="*/ 2216979 w 2444281"/>
                <a:gd name="connsiteY1" fmla="*/ 285752 h 887414"/>
                <a:gd name="connsiteX2" fmla="*/ 2327517 w 2444281"/>
                <a:gd name="connsiteY2" fmla="*/ 457786 h 887414"/>
                <a:gd name="connsiteX3" fmla="*/ 2382007 w 2444281"/>
                <a:gd name="connsiteY3" fmla="*/ 560539 h 887414"/>
                <a:gd name="connsiteX4" fmla="*/ 2382007 w 2444281"/>
                <a:gd name="connsiteY4" fmla="*/ 560539 h 887414"/>
                <a:gd name="connsiteX5" fmla="*/ 2417037 w 2444281"/>
                <a:gd name="connsiteY5" fmla="*/ 633712 h 887414"/>
                <a:gd name="connsiteX6" fmla="*/ 2440390 w 2444281"/>
                <a:gd name="connsiteY6" fmla="*/ 783950 h 887414"/>
                <a:gd name="connsiteX7" fmla="*/ 2437276 w 2444281"/>
                <a:gd name="connsiteY7" fmla="*/ 790956 h 887414"/>
                <a:gd name="connsiteX8" fmla="*/ 2436497 w 2444281"/>
                <a:gd name="connsiteY8" fmla="*/ 804968 h 887414"/>
                <a:gd name="connsiteX9" fmla="*/ 2426378 w 2444281"/>
                <a:gd name="connsiteY9" fmla="*/ 889817 h 887414"/>
                <a:gd name="connsiteX10" fmla="*/ 25688 w 2444281"/>
                <a:gd name="connsiteY10" fmla="*/ 889817 h 887414"/>
                <a:gd name="connsiteX11" fmla="*/ 11676 w 2444281"/>
                <a:gd name="connsiteY11" fmla="*/ 861015 h 887414"/>
                <a:gd name="connsiteX12" fmla="*/ 7006 w 2444281"/>
                <a:gd name="connsiteY12" fmla="*/ 590120 h 887414"/>
                <a:gd name="connsiteX13" fmla="*/ 64610 w 2444281"/>
                <a:gd name="connsiteY13" fmla="*/ 179886 h 887414"/>
                <a:gd name="connsiteX14" fmla="*/ 100418 w 2444281"/>
                <a:gd name="connsiteY14" fmla="*/ 144077 h 887414"/>
                <a:gd name="connsiteX15" fmla="*/ 173591 w 2444281"/>
                <a:gd name="connsiteY15" fmla="*/ 136293 h 887414"/>
                <a:gd name="connsiteX16" fmla="*/ 433587 w 2444281"/>
                <a:gd name="connsiteY16" fmla="*/ 116832 h 887414"/>
                <a:gd name="connsiteX17" fmla="*/ 693584 w 2444281"/>
                <a:gd name="connsiteY17" fmla="*/ 98150 h 887414"/>
                <a:gd name="connsiteX18" fmla="*/ 890528 w 2444281"/>
                <a:gd name="connsiteY18" fmla="*/ 84138 h 887414"/>
                <a:gd name="connsiteX19" fmla="*/ 1139627 w 2444281"/>
                <a:gd name="connsiteY19" fmla="*/ 67013 h 887414"/>
                <a:gd name="connsiteX20" fmla="*/ 1435432 w 2444281"/>
                <a:gd name="connsiteY20" fmla="*/ 45995 h 887414"/>
                <a:gd name="connsiteX21" fmla="*/ 1561538 w 2444281"/>
                <a:gd name="connsiteY21" fmla="*/ 38211 h 887414"/>
                <a:gd name="connsiteX22" fmla="*/ 1602795 w 2444281"/>
                <a:gd name="connsiteY22" fmla="*/ 48330 h 887414"/>
                <a:gd name="connsiteX23" fmla="*/ 1679081 w 2444281"/>
                <a:gd name="connsiteY23" fmla="*/ 96593 h 887414"/>
                <a:gd name="connsiteX24" fmla="*/ 1718003 w 2444281"/>
                <a:gd name="connsiteY24" fmla="*/ 81803 h 887414"/>
                <a:gd name="connsiteX25" fmla="*/ 1731236 w 2444281"/>
                <a:gd name="connsiteY25" fmla="*/ 40546 h 887414"/>
                <a:gd name="connsiteX26" fmla="*/ 1748362 w 2444281"/>
                <a:gd name="connsiteY26" fmla="*/ 26534 h 887414"/>
                <a:gd name="connsiteX27" fmla="*/ 2004467 w 2444281"/>
                <a:gd name="connsiteY27" fmla="*/ 7073 h 887414"/>
                <a:gd name="connsiteX28" fmla="*/ 2102549 w 2444281"/>
                <a:gd name="connsiteY28" fmla="*/ 67 h 887414"/>
                <a:gd name="connsiteX29" fmla="*/ 2161710 w 2444281"/>
                <a:gd name="connsiteY29" fmla="*/ 55336 h 887414"/>
                <a:gd name="connsiteX30" fmla="*/ 2161710 w 2444281"/>
                <a:gd name="connsiteY30" fmla="*/ 55336 h 887414"/>
                <a:gd name="connsiteX31" fmla="*/ 2177279 w 2444281"/>
                <a:gd name="connsiteY31" fmla="*/ 126174 h 887414"/>
                <a:gd name="connsiteX32" fmla="*/ 2206081 w 2444281"/>
                <a:gd name="connsiteY32" fmla="*/ 253058 h 887414"/>
                <a:gd name="connsiteX33" fmla="*/ 2206081 w 2444281"/>
                <a:gd name="connsiteY33" fmla="*/ 253058 h 887414"/>
                <a:gd name="connsiteX34" fmla="*/ 2216201 w 2444281"/>
                <a:gd name="connsiteY34" fmla="*/ 281860 h 887414"/>
                <a:gd name="connsiteX0" fmla="*/ 2216201 w 2444734"/>
                <a:gd name="connsiteY0" fmla="*/ 281860 h 989128"/>
                <a:gd name="connsiteX1" fmla="*/ 2216979 w 2444734"/>
                <a:gd name="connsiteY1" fmla="*/ 285752 h 989128"/>
                <a:gd name="connsiteX2" fmla="*/ 2327517 w 2444734"/>
                <a:gd name="connsiteY2" fmla="*/ 457786 h 989128"/>
                <a:gd name="connsiteX3" fmla="*/ 2382007 w 2444734"/>
                <a:gd name="connsiteY3" fmla="*/ 560539 h 989128"/>
                <a:gd name="connsiteX4" fmla="*/ 2382007 w 2444734"/>
                <a:gd name="connsiteY4" fmla="*/ 560539 h 989128"/>
                <a:gd name="connsiteX5" fmla="*/ 2417037 w 2444734"/>
                <a:gd name="connsiteY5" fmla="*/ 633712 h 989128"/>
                <a:gd name="connsiteX6" fmla="*/ 2440390 w 2444734"/>
                <a:gd name="connsiteY6" fmla="*/ 783950 h 989128"/>
                <a:gd name="connsiteX7" fmla="*/ 2437276 w 2444734"/>
                <a:gd name="connsiteY7" fmla="*/ 790956 h 989128"/>
                <a:gd name="connsiteX8" fmla="*/ 2436497 w 2444734"/>
                <a:gd name="connsiteY8" fmla="*/ 804968 h 989128"/>
                <a:gd name="connsiteX9" fmla="*/ 2426378 w 2444734"/>
                <a:gd name="connsiteY9" fmla="*/ 889817 h 989128"/>
                <a:gd name="connsiteX10" fmla="*/ 25688 w 2444734"/>
                <a:gd name="connsiteY10" fmla="*/ 889817 h 989128"/>
                <a:gd name="connsiteX11" fmla="*/ 11676 w 2444734"/>
                <a:gd name="connsiteY11" fmla="*/ 861015 h 989128"/>
                <a:gd name="connsiteX12" fmla="*/ 7006 w 2444734"/>
                <a:gd name="connsiteY12" fmla="*/ 590120 h 989128"/>
                <a:gd name="connsiteX13" fmla="*/ 64610 w 2444734"/>
                <a:gd name="connsiteY13" fmla="*/ 179886 h 989128"/>
                <a:gd name="connsiteX14" fmla="*/ 100418 w 2444734"/>
                <a:gd name="connsiteY14" fmla="*/ 144077 h 989128"/>
                <a:gd name="connsiteX15" fmla="*/ 173591 w 2444734"/>
                <a:gd name="connsiteY15" fmla="*/ 136293 h 989128"/>
                <a:gd name="connsiteX16" fmla="*/ 433587 w 2444734"/>
                <a:gd name="connsiteY16" fmla="*/ 116832 h 989128"/>
                <a:gd name="connsiteX17" fmla="*/ 693584 w 2444734"/>
                <a:gd name="connsiteY17" fmla="*/ 98150 h 989128"/>
                <a:gd name="connsiteX18" fmla="*/ 890528 w 2444734"/>
                <a:gd name="connsiteY18" fmla="*/ 84138 h 989128"/>
                <a:gd name="connsiteX19" fmla="*/ 1139627 w 2444734"/>
                <a:gd name="connsiteY19" fmla="*/ 67013 h 989128"/>
                <a:gd name="connsiteX20" fmla="*/ 1435432 w 2444734"/>
                <a:gd name="connsiteY20" fmla="*/ 45995 h 989128"/>
                <a:gd name="connsiteX21" fmla="*/ 1561538 w 2444734"/>
                <a:gd name="connsiteY21" fmla="*/ 38211 h 989128"/>
                <a:gd name="connsiteX22" fmla="*/ 1602795 w 2444734"/>
                <a:gd name="connsiteY22" fmla="*/ 48330 h 989128"/>
                <a:gd name="connsiteX23" fmla="*/ 1679081 w 2444734"/>
                <a:gd name="connsiteY23" fmla="*/ 96593 h 989128"/>
                <a:gd name="connsiteX24" fmla="*/ 1718003 w 2444734"/>
                <a:gd name="connsiteY24" fmla="*/ 81803 h 989128"/>
                <a:gd name="connsiteX25" fmla="*/ 1731236 w 2444734"/>
                <a:gd name="connsiteY25" fmla="*/ 40546 h 989128"/>
                <a:gd name="connsiteX26" fmla="*/ 1748362 w 2444734"/>
                <a:gd name="connsiteY26" fmla="*/ 26534 h 989128"/>
                <a:gd name="connsiteX27" fmla="*/ 2004467 w 2444734"/>
                <a:gd name="connsiteY27" fmla="*/ 7073 h 989128"/>
                <a:gd name="connsiteX28" fmla="*/ 2102549 w 2444734"/>
                <a:gd name="connsiteY28" fmla="*/ 67 h 989128"/>
                <a:gd name="connsiteX29" fmla="*/ 2161710 w 2444734"/>
                <a:gd name="connsiteY29" fmla="*/ 55336 h 989128"/>
                <a:gd name="connsiteX30" fmla="*/ 2161710 w 2444734"/>
                <a:gd name="connsiteY30" fmla="*/ 55336 h 989128"/>
                <a:gd name="connsiteX31" fmla="*/ 2177279 w 2444734"/>
                <a:gd name="connsiteY31" fmla="*/ 126174 h 989128"/>
                <a:gd name="connsiteX32" fmla="*/ 2206081 w 2444734"/>
                <a:gd name="connsiteY32" fmla="*/ 253058 h 989128"/>
                <a:gd name="connsiteX33" fmla="*/ 2206081 w 2444734"/>
                <a:gd name="connsiteY33" fmla="*/ 253058 h 989128"/>
                <a:gd name="connsiteX34" fmla="*/ 2216201 w 2444734"/>
                <a:gd name="connsiteY34" fmla="*/ 281860 h 989128"/>
                <a:gd name="connsiteX0" fmla="*/ 2216201 w 2450967"/>
                <a:gd name="connsiteY0" fmla="*/ 281860 h 1036325"/>
                <a:gd name="connsiteX1" fmla="*/ 2216979 w 2450967"/>
                <a:gd name="connsiteY1" fmla="*/ 285752 h 1036325"/>
                <a:gd name="connsiteX2" fmla="*/ 2327517 w 2450967"/>
                <a:gd name="connsiteY2" fmla="*/ 457786 h 1036325"/>
                <a:gd name="connsiteX3" fmla="*/ 2382007 w 2450967"/>
                <a:gd name="connsiteY3" fmla="*/ 560539 h 1036325"/>
                <a:gd name="connsiteX4" fmla="*/ 2382007 w 2450967"/>
                <a:gd name="connsiteY4" fmla="*/ 560539 h 1036325"/>
                <a:gd name="connsiteX5" fmla="*/ 2417037 w 2450967"/>
                <a:gd name="connsiteY5" fmla="*/ 633712 h 1036325"/>
                <a:gd name="connsiteX6" fmla="*/ 2440390 w 2450967"/>
                <a:gd name="connsiteY6" fmla="*/ 783950 h 1036325"/>
                <a:gd name="connsiteX7" fmla="*/ 2437276 w 2450967"/>
                <a:gd name="connsiteY7" fmla="*/ 790956 h 1036325"/>
                <a:gd name="connsiteX8" fmla="*/ 2436497 w 2450967"/>
                <a:gd name="connsiteY8" fmla="*/ 804968 h 1036325"/>
                <a:gd name="connsiteX9" fmla="*/ 2448502 w 2450967"/>
                <a:gd name="connsiteY9" fmla="*/ 950657 h 1036325"/>
                <a:gd name="connsiteX10" fmla="*/ 25688 w 2450967"/>
                <a:gd name="connsiteY10" fmla="*/ 889817 h 1036325"/>
                <a:gd name="connsiteX11" fmla="*/ 11676 w 2450967"/>
                <a:gd name="connsiteY11" fmla="*/ 861015 h 1036325"/>
                <a:gd name="connsiteX12" fmla="*/ 7006 w 2450967"/>
                <a:gd name="connsiteY12" fmla="*/ 590120 h 1036325"/>
                <a:gd name="connsiteX13" fmla="*/ 64610 w 2450967"/>
                <a:gd name="connsiteY13" fmla="*/ 179886 h 1036325"/>
                <a:gd name="connsiteX14" fmla="*/ 100418 w 2450967"/>
                <a:gd name="connsiteY14" fmla="*/ 144077 h 1036325"/>
                <a:gd name="connsiteX15" fmla="*/ 173591 w 2450967"/>
                <a:gd name="connsiteY15" fmla="*/ 136293 h 1036325"/>
                <a:gd name="connsiteX16" fmla="*/ 433587 w 2450967"/>
                <a:gd name="connsiteY16" fmla="*/ 116832 h 1036325"/>
                <a:gd name="connsiteX17" fmla="*/ 693584 w 2450967"/>
                <a:gd name="connsiteY17" fmla="*/ 98150 h 1036325"/>
                <a:gd name="connsiteX18" fmla="*/ 890528 w 2450967"/>
                <a:gd name="connsiteY18" fmla="*/ 84138 h 1036325"/>
                <a:gd name="connsiteX19" fmla="*/ 1139627 w 2450967"/>
                <a:gd name="connsiteY19" fmla="*/ 67013 h 1036325"/>
                <a:gd name="connsiteX20" fmla="*/ 1435432 w 2450967"/>
                <a:gd name="connsiteY20" fmla="*/ 45995 h 1036325"/>
                <a:gd name="connsiteX21" fmla="*/ 1561538 w 2450967"/>
                <a:gd name="connsiteY21" fmla="*/ 38211 h 1036325"/>
                <a:gd name="connsiteX22" fmla="*/ 1602795 w 2450967"/>
                <a:gd name="connsiteY22" fmla="*/ 48330 h 1036325"/>
                <a:gd name="connsiteX23" fmla="*/ 1679081 w 2450967"/>
                <a:gd name="connsiteY23" fmla="*/ 96593 h 1036325"/>
                <a:gd name="connsiteX24" fmla="*/ 1718003 w 2450967"/>
                <a:gd name="connsiteY24" fmla="*/ 81803 h 1036325"/>
                <a:gd name="connsiteX25" fmla="*/ 1731236 w 2450967"/>
                <a:gd name="connsiteY25" fmla="*/ 40546 h 1036325"/>
                <a:gd name="connsiteX26" fmla="*/ 1748362 w 2450967"/>
                <a:gd name="connsiteY26" fmla="*/ 26534 h 1036325"/>
                <a:gd name="connsiteX27" fmla="*/ 2004467 w 2450967"/>
                <a:gd name="connsiteY27" fmla="*/ 7073 h 1036325"/>
                <a:gd name="connsiteX28" fmla="*/ 2102549 w 2450967"/>
                <a:gd name="connsiteY28" fmla="*/ 67 h 1036325"/>
                <a:gd name="connsiteX29" fmla="*/ 2161710 w 2450967"/>
                <a:gd name="connsiteY29" fmla="*/ 55336 h 1036325"/>
                <a:gd name="connsiteX30" fmla="*/ 2161710 w 2450967"/>
                <a:gd name="connsiteY30" fmla="*/ 55336 h 1036325"/>
                <a:gd name="connsiteX31" fmla="*/ 2177279 w 2450967"/>
                <a:gd name="connsiteY31" fmla="*/ 126174 h 1036325"/>
                <a:gd name="connsiteX32" fmla="*/ 2206081 w 2450967"/>
                <a:gd name="connsiteY32" fmla="*/ 253058 h 1036325"/>
                <a:gd name="connsiteX33" fmla="*/ 2206081 w 2450967"/>
                <a:gd name="connsiteY33" fmla="*/ 253058 h 1036325"/>
                <a:gd name="connsiteX34" fmla="*/ 2216201 w 2450967"/>
                <a:gd name="connsiteY34" fmla="*/ 281860 h 1036325"/>
                <a:gd name="connsiteX0" fmla="*/ 2216201 w 2444734"/>
                <a:gd name="connsiteY0" fmla="*/ 281860 h 1054361"/>
                <a:gd name="connsiteX1" fmla="*/ 2216979 w 2444734"/>
                <a:gd name="connsiteY1" fmla="*/ 285752 h 1054361"/>
                <a:gd name="connsiteX2" fmla="*/ 2327517 w 2444734"/>
                <a:gd name="connsiteY2" fmla="*/ 457786 h 1054361"/>
                <a:gd name="connsiteX3" fmla="*/ 2382007 w 2444734"/>
                <a:gd name="connsiteY3" fmla="*/ 560539 h 1054361"/>
                <a:gd name="connsiteX4" fmla="*/ 2382007 w 2444734"/>
                <a:gd name="connsiteY4" fmla="*/ 560539 h 1054361"/>
                <a:gd name="connsiteX5" fmla="*/ 2417037 w 2444734"/>
                <a:gd name="connsiteY5" fmla="*/ 633712 h 1054361"/>
                <a:gd name="connsiteX6" fmla="*/ 2440390 w 2444734"/>
                <a:gd name="connsiteY6" fmla="*/ 783950 h 1054361"/>
                <a:gd name="connsiteX7" fmla="*/ 2437276 w 2444734"/>
                <a:gd name="connsiteY7" fmla="*/ 790956 h 1054361"/>
                <a:gd name="connsiteX8" fmla="*/ 2436497 w 2444734"/>
                <a:gd name="connsiteY8" fmla="*/ 804968 h 1054361"/>
                <a:gd name="connsiteX9" fmla="*/ 2431908 w 2444734"/>
                <a:gd name="connsiteY9" fmla="*/ 972780 h 1054361"/>
                <a:gd name="connsiteX10" fmla="*/ 25688 w 2444734"/>
                <a:gd name="connsiteY10" fmla="*/ 889817 h 1054361"/>
                <a:gd name="connsiteX11" fmla="*/ 11676 w 2444734"/>
                <a:gd name="connsiteY11" fmla="*/ 861015 h 1054361"/>
                <a:gd name="connsiteX12" fmla="*/ 7006 w 2444734"/>
                <a:gd name="connsiteY12" fmla="*/ 590120 h 1054361"/>
                <a:gd name="connsiteX13" fmla="*/ 64610 w 2444734"/>
                <a:gd name="connsiteY13" fmla="*/ 179886 h 1054361"/>
                <a:gd name="connsiteX14" fmla="*/ 100418 w 2444734"/>
                <a:gd name="connsiteY14" fmla="*/ 144077 h 1054361"/>
                <a:gd name="connsiteX15" fmla="*/ 173591 w 2444734"/>
                <a:gd name="connsiteY15" fmla="*/ 136293 h 1054361"/>
                <a:gd name="connsiteX16" fmla="*/ 433587 w 2444734"/>
                <a:gd name="connsiteY16" fmla="*/ 116832 h 1054361"/>
                <a:gd name="connsiteX17" fmla="*/ 693584 w 2444734"/>
                <a:gd name="connsiteY17" fmla="*/ 98150 h 1054361"/>
                <a:gd name="connsiteX18" fmla="*/ 890528 w 2444734"/>
                <a:gd name="connsiteY18" fmla="*/ 84138 h 1054361"/>
                <a:gd name="connsiteX19" fmla="*/ 1139627 w 2444734"/>
                <a:gd name="connsiteY19" fmla="*/ 67013 h 1054361"/>
                <a:gd name="connsiteX20" fmla="*/ 1435432 w 2444734"/>
                <a:gd name="connsiteY20" fmla="*/ 45995 h 1054361"/>
                <a:gd name="connsiteX21" fmla="*/ 1561538 w 2444734"/>
                <a:gd name="connsiteY21" fmla="*/ 38211 h 1054361"/>
                <a:gd name="connsiteX22" fmla="*/ 1602795 w 2444734"/>
                <a:gd name="connsiteY22" fmla="*/ 48330 h 1054361"/>
                <a:gd name="connsiteX23" fmla="*/ 1679081 w 2444734"/>
                <a:gd name="connsiteY23" fmla="*/ 96593 h 1054361"/>
                <a:gd name="connsiteX24" fmla="*/ 1718003 w 2444734"/>
                <a:gd name="connsiteY24" fmla="*/ 81803 h 1054361"/>
                <a:gd name="connsiteX25" fmla="*/ 1731236 w 2444734"/>
                <a:gd name="connsiteY25" fmla="*/ 40546 h 1054361"/>
                <a:gd name="connsiteX26" fmla="*/ 1748362 w 2444734"/>
                <a:gd name="connsiteY26" fmla="*/ 26534 h 1054361"/>
                <a:gd name="connsiteX27" fmla="*/ 2004467 w 2444734"/>
                <a:gd name="connsiteY27" fmla="*/ 7073 h 1054361"/>
                <a:gd name="connsiteX28" fmla="*/ 2102549 w 2444734"/>
                <a:gd name="connsiteY28" fmla="*/ 67 h 1054361"/>
                <a:gd name="connsiteX29" fmla="*/ 2161710 w 2444734"/>
                <a:gd name="connsiteY29" fmla="*/ 55336 h 1054361"/>
                <a:gd name="connsiteX30" fmla="*/ 2161710 w 2444734"/>
                <a:gd name="connsiteY30" fmla="*/ 55336 h 1054361"/>
                <a:gd name="connsiteX31" fmla="*/ 2177279 w 2444734"/>
                <a:gd name="connsiteY31" fmla="*/ 126174 h 1054361"/>
                <a:gd name="connsiteX32" fmla="*/ 2206081 w 2444734"/>
                <a:gd name="connsiteY32" fmla="*/ 253058 h 1054361"/>
                <a:gd name="connsiteX33" fmla="*/ 2206081 w 2444734"/>
                <a:gd name="connsiteY33" fmla="*/ 253058 h 1054361"/>
                <a:gd name="connsiteX34" fmla="*/ 2216201 w 2444734"/>
                <a:gd name="connsiteY34" fmla="*/ 281860 h 1054361"/>
                <a:gd name="connsiteX0" fmla="*/ 2216201 w 2444734"/>
                <a:gd name="connsiteY0" fmla="*/ 281860 h 1037786"/>
                <a:gd name="connsiteX1" fmla="*/ 2216979 w 2444734"/>
                <a:gd name="connsiteY1" fmla="*/ 285752 h 1037786"/>
                <a:gd name="connsiteX2" fmla="*/ 2327517 w 2444734"/>
                <a:gd name="connsiteY2" fmla="*/ 457786 h 1037786"/>
                <a:gd name="connsiteX3" fmla="*/ 2382007 w 2444734"/>
                <a:gd name="connsiteY3" fmla="*/ 560539 h 1037786"/>
                <a:gd name="connsiteX4" fmla="*/ 2382007 w 2444734"/>
                <a:gd name="connsiteY4" fmla="*/ 560539 h 1037786"/>
                <a:gd name="connsiteX5" fmla="*/ 2417037 w 2444734"/>
                <a:gd name="connsiteY5" fmla="*/ 633712 h 1037786"/>
                <a:gd name="connsiteX6" fmla="*/ 2440390 w 2444734"/>
                <a:gd name="connsiteY6" fmla="*/ 783950 h 1037786"/>
                <a:gd name="connsiteX7" fmla="*/ 2437276 w 2444734"/>
                <a:gd name="connsiteY7" fmla="*/ 790956 h 1037786"/>
                <a:gd name="connsiteX8" fmla="*/ 2436497 w 2444734"/>
                <a:gd name="connsiteY8" fmla="*/ 804968 h 1037786"/>
                <a:gd name="connsiteX9" fmla="*/ 2431908 w 2444734"/>
                <a:gd name="connsiteY9" fmla="*/ 972780 h 1037786"/>
                <a:gd name="connsiteX10" fmla="*/ 25688 w 2444734"/>
                <a:gd name="connsiteY10" fmla="*/ 889817 h 1037786"/>
                <a:gd name="connsiteX11" fmla="*/ 11676 w 2444734"/>
                <a:gd name="connsiteY11" fmla="*/ 861015 h 1037786"/>
                <a:gd name="connsiteX12" fmla="*/ 7006 w 2444734"/>
                <a:gd name="connsiteY12" fmla="*/ 590120 h 1037786"/>
                <a:gd name="connsiteX13" fmla="*/ 64610 w 2444734"/>
                <a:gd name="connsiteY13" fmla="*/ 179886 h 1037786"/>
                <a:gd name="connsiteX14" fmla="*/ 100418 w 2444734"/>
                <a:gd name="connsiteY14" fmla="*/ 144077 h 1037786"/>
                <a:gd name="connsiteX15" fmla="*/ 173591 w 2444734"/>
                <a:gd name="connsiteY15" fmla="*/ 136293 h 1037786"/>
                <a:gd name="connsiteX16" fmla="*/ 433587 w 2444734"/>
                <a:gd name="connsiteY16" fmla="*/ 116832 h 1037786"/>
                <a:gd name="connsiteX17" fmla="*/ 693584 w 2444734"/>
                <a:gd name="connsiteY17" fmla="*/ 98150 h 1037786"/>
                <a:gd name="connsiteX18" fmla="*/ 890528 w 2444734"/>
                <a:gd name="connsiteY18" fmla="*/ 84138 h 1037786"/>
                <a:gd name="connsiteX19" fmla="*/ 1139627 w 2444734"/>
                <a:gd name="connsiteY19" fmla="*/ 67013 h 1037786"/>
                <a:gd name="connsiteX20" fmla="*/ 1435432 w 2444734"/>
                <a:gd name="connsiteY20" fmla="*/ 45995 h 1037786"/>
                <a:gd name="connsiteX21" fmla="*/ 1561538 w 2444734"/>
                <a:gd name="connsiteY21" fmla="*/ 38211 h 1037786"/>
                <a:gd name="connsiteX22" fmla="*/ 1602795 w 2444734"/>
                <a:gd name="connsiteY22" fmla="*/ 48330 h 1037786"/>
                <a:gd name="connsiteX23" fmla="*/ 1679081 w 2444734"/>
                <a:gd name="connsiteY23" fmla="*/ 96593 h 1037786"/>
                <a:gd name="connsiteX24" fmla="*/ 1718003 w 2444734"/>
                <a:gd name="connsiteY24" fmla="*/ 81803 h 1037786"/>
                <a:gd name="connsiteX25" fmla="*/ 1731236 w 2444734"/>
                <a:gd name="connsiteY25" fmla="*/ 40546 h 1037786"/>
                <a:gd name="connsiteX26" fmla="*/ 1748362 w 2444734"/>
                <a:gd name="connsiteY26" fmla="*/ 26534 h 1037786"/>
                <a:gd name="connsiteX27" fmla="*/ 2004467 w 2444734"/>
                <a:gd name="connsiteY27" fmla="*/ 7073 h 1037786"/>
                <a:gd name="connsiteX28" fmla="*/ 2102549 w 2444734"/>
                <a:gd name="connsiteY28" fmla="*/ 67 h 1037786"/>
                <a:gd name="connsiteX29" fmla="*/ 2161710 w 2444734"/>
                <a:gd name="connsiteY29" fmla="*/ 55336 h 1037786"/>
                <a:gd name="connsiteX30" fmla="*/ 2161710 w 2444734"/>
                <a:gd name="connsiteY30" fmla="*/ 55336 h 1037786"/>
                <a:gd name="connsiteX31" fmla="*/ 2177279 w 2444734"/>
                <a:gd name="connsiteY31" fmla="*/ 126174 h 1037786"/>
                <a:gd name="connsiteX32" fmla="*/ 2206081 w 2444734"/>
                <a:gd name="connsiteY32" fmla="*/ 253058 h 1037786"/>
                <a:gd name="connsiteX33" fmla="*/ 2206081 w 2444734"/>
                <a:gd name="connsiteY33" fmla="*/ 253058 h 1037786"/>
                <a:gd name="connsiteX34" fmla="*/ 2216201 w 2444734"/>
                <a:gd name="connsiteY34" fmla="*/ 281860 h 1037786"/>
                <a:gd name="connsiteX0" fmla="*/ 2216201 w 2444734"/>
                <a:gd name="connsiteY0" fmla="*/ 281860 h 1016871"/>
                <a:gd name="connsiteX1" fmla="*/ 2216979 w 2444734"/>
                <a:gd name="connsiteY1" fmla="*/ 285752 h 1016871"/>
                <a:gd name="connsiteX2" fmla="*/ 2327517 w 2444734"/>
                <a:gd name="connsiteY2" fmla="*/ 457786 h 1016871"/>
                <a:gd name="connsiteX3" fmla="*/ 2382007 w 2444734"/>
                <a:gd name="connsiteY3" fmla="*/ 560539 h 1016871"/>
                <a:gd name="connsiteX4" fmla="*/ 2382007 w 2444734"/>
                <a:gd name="connsiteY4" fmla="*/ 560539 h 1016871"/>
                <a:gd name="connsiteX5" fmla="*/ 2417037 w 2444734"/>
                <a:gd name="connsiteY5" fmla="*/ 633712 h 1016871"/>
                <a:gd name="connsiteX6" fmla="*/ 2440390 w 2444734"/>
                <a:gd name="connsiteY6" fmla="*/ 783950 h 1016871"/>
                <a:gd name="connsiteX7" fmla="*/ 2437276 w 2444734"/>
                <a:gd name="connsiteY7" fmla="*/ 790956 h 1016871"/>
                <a:gd name="connsiteX8" fmla="*/ 2436497 w 2444734"/>
                <a:gd name="connsiteY8" fmla="*/ 804968 h 1016871"/>
                <a:gd name="connsiteX9" fmla="*/ 2431908 w 2444734"/>
                <a:gd name="connsiteY9" fmla="*/ 972780 h 1016871"/>
                <a:gd name="connsiteX10" fmla="*/ 25688 w 2444734"/>
                <a:gd name="connsiteY10" fmla="*/ 889817 h 1016871"/>
                <a:gd name="connsiteX11" fmla="*/ 11676 w 2444734"/>
                <a:gd name="connsiteY11" fmla="*/ 861015 h 1016871"/>
                <a:gd name="connsiteX12" fmla="*/ 7006 w 2444734"/>
                <a:gd name="connsiteY12" fmla="*/ 590120 h 1016871"/>
                <a:gd name="connsiteX13" fmla="*/ 64610 w 2444734"/>
                <a:gd name="connsiteY13" fmla="*/ 179886 h 1016871"/>
                <a:gd name="connsiteX14" fmla="*/ 100418 w 2444734"/>
                <a:gd name="connsiteY14" fmla="*/ 144077 h 1016871"/>
                <a:gd name="connsiteX15" fmla="*/ 173591 w 2444734"/>
                <a:gd name="connsiteY15" fmla="*/ 136293 h 1016871"/>
                <a:gd name="connsiteX16" fmla="*/ 433587 w 2444734"/>
                <a:gd name="connsiteY16" fmla="*/ 116832 h 1016871"/>
                <a:gd name="connsiteX17" fmla="*/ 693584 w 2444734"/>
                <a:gd name="connsiteY17" fmla="*/ 98150 h 1016871"/>
                <a:gd name="connsiteX18" fmla="*/ 890528 w 2444734"/>
                <a:gd name="connsiteY18" fmla="*/ 84138 h 1016871"/>
                <a:gd name="connsiteX19" fmla="*/ 1139627 w 2444734"/>
                <a:gd name="connsiteY19" fmla="*/ 67013 h 1016871"/>
                <a:gd name="connsiteX20" fmla="*/ 1435432 w 2444734"/>
                <a:gd name="connsiteY20" fmla="*/ 45995 h 1016871"/>
                <a:gd name="connsiteX21" fmla="*/ 1561538 w 2444734"/>
                <a:gd name="connsiteY21" fmla="*/ 38211 h 1016871"/>
                <a:gd name="connsiteX22" fmla="*/ 1602795 w 2444734"/>
                <a:gd name="connsiteY22" fmla="*/ 48330 h 1016871"/>
                <a:gd name="connsiteX23" fmla="*/ 1679081 w 2444734"/>
                <a:gd name="connsiteY23" fmla="*/ 96593 h 1016871"/>
                <a:gd name="connsiteX24" fmla="*/ 1718003 w 2444734"/>
                <a:gd name="connsiteY24" fmla="*/ 81803 h 1016871"/>
                <a:gd name="connsiteX25" fmla="*/ 1731236 w 2444734"/>
                <a:gd name="connsiteY25" fmla="*/ 40546 h 1016871"/>
                <a:gd name="connsiteX26" fmla="*/ 1748362 w 2444734"/>
                <a:gd name="connsiteY26" fmla="*/ 26534 h 1016871"/>
                <a:gd name="connsiteX27" fmla="*/ 2004467 w 2444734"/>
                <a:gd name="connsiteY27" fmla="*/ 7073 h 1016871"/>
                <a:gd name="connsiteX28" fmla="*/ 2102549 w 2444734"/>
                <a:gd name="connsiteY28" fmla="*/ 67 h 1016871"/>
                <a:gd name="connsiteX29" fmla="*/ 2161710 w 2444734"/>
                <a:gd name="connsiteY29" fmla="*/ 55336 h 1016871"/>
                <a:gd name="connsiteX30" fmla="*/ 2161710 w 2444734"/>
                <a:gd name="connsiteY30" fmla="*/ 55336 h 1016871"/>
                <a:gd name="connsiteX31" fmla="*/ 2177279 w 2444734"/>
                <a:gd name="connsiteY31" fmla="*/ 126174 h 1016871"/>
                <a:gd name="connsiteX32" fmla="*/ 2206081 w 2444734"/>
                <a:gd name="connsiteY32" fmla="*/ 253058 h 1016871"/>
                <a:gd name="connsiteX33" fmla="*/ 2206081 w 2444734"/>
                <a:gd name="connsiteY33" fmla="*/ 253058 h 1016871"/>
                <a:gd name="connsiteX34" fmla="*/ 2216201 w 2444734"/>
                <a:gd name="connsiteY34" fmla="*/ 281860 h 1016871"/>
                <a:gd name="connsiteX0" fmla="*/ 2216201 w 2444734"/>
                <a:gd name="connsiteY0" fmla="*/ 281860 h 1025041"/>
                <a:gd name="connsiteX1" fmla="*/ 2216979 w 2444734"/>
                <a:gd name="connsiteY1" fmla="*/ 285752 h 1025041"/>
                <a:gd name="connsiteX2" fmla="*/ 2327517 w 2444734"/>
                <a:gd name="connsiteY2" fmla="*/ 457786 h 1025041"/>
                <a:gd name="connsiteX3" fmla="*/ 2382007 w 2444734"/>
                <a:gd name="connsiteY3" fmla="*/ 560539 h 1025041"/>
                <a:gd name="connsiteX4" fmla="*/ 2382007 w 2444734"/>
                <a:gd name="connsiteY4" fmla="*/ 560539 h 1025041"/>
                <a:gd name="connsiteX5" fmla="*/ 2417037 w 2444734"/>
                <a:gd name="connsiteY5" fmla="*/ 633712 h 1025041"/>
                <a:gd name="connsiteX6" fmla="*/ 2440390 w 2444734"/>
                <a:gd name="connsiteY6" fmla="*/ 783950 h 1025041"/>
                <a:gd name="connsiteX7" fmla="*/ 2437276 w 2444734"/>
                <a:gd name="connsiteY7" fmla="*/ 790956 h 1025041"/>
                <a:gd name="connsiteX8" fmla="*/ 2436497 w 2444734"/>
                <a:gd name="connsiteY8" fmla="*/ 804968 h 1025041"/>
                <a:gd name="connsiteX9" fmla="*/ 2431908 w 2444734"/>
                <a:gd name="connsiteY9" fmla="*/ 972780 h 1025041"/>
                <a:gd name="connsiteX10" fmla="*/ 25688 w 2444734"/>
                <a:gd name="connsiteY10" fmla="*/ 889817 h 1025041"/>
                <a:gd name="connsiteX11" fmla="*/ 11676 w 2444734"/>
                <a:gd name="connsiteY11" fmla="*/ 861015 h 1025041"/>
                <a:gd name="connsiteX12" fmla="*/ 7006 w 2444734"/>
                <a:gd name="connsiteY12" fmla="*/ 590120 h 1025041"/>
                <a:gd name="connsiteX13" fmla="*/ 64610 w 2444734"/>
                <a:gd name="connsiteY13" fmla="*/ 179886 h 1025041"/>
                <a:gd name="connsiteX14" fmla="*/ 100418 w 2444734"/>
                <a:gd name="connsiteY14" fmla="*/ 144077 h 1025041"/>
                <a:gd name="connsiteX15" fmla="*/ 173591 w 2444734"/>
                <a:gd name="connsiteY15" fmla="*/ 136293 h 1025041"/>
                <a:gd name="connsiteX16" fmla="*/ 433587 w 2444734"/>
                <a:gd name="connsiteY16" fmla="*/ 116832 h 1025041"/>
                <a:gd name="connsiteX17" fmla="*/ 693584 w 2444734"/>
                <a:gd name="connsiteY17" fmla="*/ 98150 h 1025041"/>
                <a:gd name="connsiteX18" fmla="*/ 890528 w 2444734"/>
                <a:gd name="connsiteY18" fmla="*/ 84138 h 1025041"/>
                <a:gd name="connsiteX19" fmla="*/ 1139627 w 2444734"/>
                <a:gd name="connsiteY19" fmla="*/ 67013 h 1025041"/>
                <a:gd name="connsiteX20" fmla="*/ 1435432 w 2444734"/>
                <a:gd name="connsiteY20" fmla="*/ 45995 h 1025041"/>
                <a:gd name="connsiteX21" fmla="*/ 1561538 w 2444734"/>
                <a:gd name="connsiteY21" fmla="*/ 38211 h 1025041"/>
                <a:gd name="connsiteX22" fmla="*/ 1602795 w 2444734"/>
                <a:gd name="connsiteY22" fmla="*/ 48330 h 1025041"/>
                <a:gd name="connsiteX23" fmla="*/ 1679081 w 2444734"/>
                <a:gd name="connsiteY23" fmla="*/ 96593 h 1025041"/>
                <a:gd name="connsiteX24" fmla="*/ 1718003 w 2444734"/>
                <a:gd name="connsiteY24" fmla="*/ 81803 h 1025041"/>
                <a:gd name="connsiteX25" fmla="*/ 1731236 w 2444734"/>
                <a:gd name="connsiteY25" fmla="*/ 40546 h 1025041"/>
                <a:gd name="connsiteX26" fmla="*/ 1748362 w 2444734"/>
                <a:gd name="connsiteY26" fmla="*/ 26534 h 1025041"/>
                <a:gd name="connsiteX27" fmla="*/ 2004467 w 2444734"/>
                <a:gd name="connsiteY27" fmla="*/ 7073 h 1025041"/>
                <a:gd name="connsiteX28" fmla="*/ 2102549 w 2444734"/>
                <a:gd name="connsiteY28" fmla="*/ 67 h 1025041"/>
                <a:gd name="connsiteX29" fmla="*/ 2161710 w 2444734"/>
                <a:gd name="connsiteY29" fmla="*/ 55336 h 1025041"/>
                <a:gd name="connsiteX30" fmla="*/ 2161710 w 2444734"/>
                <a:gd name="connsiteY30" fmla="*/ 55336 h 1025041"/>
                <a:gd name="connsiteX31" fmla="*/ 2177279 w 2444734"/>
                <a:gd name="connsiteY31" fmla="*/ 126174 h 1025041"/>
                <a:gd name="connsiteX32" fmla="*/ 2206081 w 2444734"/>
                <a:gd name="connsiteY32" fmla="*/ 253058 h 1025041"/>
                <a:gd name="connsiteX33" fmla="*/ 2206081 w 2444734"/>
                <a:gd name="connsiteY33" fmla="*/ 253058 h 1025041"/>
                <a:gd name="connsiteX34" fmla="*/ 2216201 w 2444734"/>
                <a:gd name="connsiteY34" fmla="*/ 281860 h 1025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2444734" h="1025041">
                  <a:moveTo>
                    <a:pt x="2216201" y="281860"/>
                  </a:moveTo>
                  <a:cubicBezTo>
                    <a:pt x="2215422" y="283417"/>
                    <a:pt x="2215422" y="284974"/>
                    <a:pt x="2216979" y="285752"/>
                  </a:cubicBezTo>
                  <a:cubicBezTo>
                    <a:pt x="2257458" y="340243"/>
                    <a:pt x="2293265" y="398625"/>
                    <a:pt x="2327517" y="457786"/>
                  </a:cubicBezTo>
                  <a:cubicBezTo>
                    <a:pt x="2346978" y="491259"/>
                    <a:pt x="2369552" y="523175"/>
                    <a:pt x="2382007" y="560539"/>
                  </a:cubicBezTo>
                  <a:lnTo>
                    <a:pt x="2382007" y="560539"/>
                  </a:lnTo>
                  <a:cubicBezTo>
                    <a:pt x="2402246" y="580779"/>
                    <a:pt x="2406138" y="608802"/>
                    <a:pt x="2417037" y="633712"/>
                  </a:cubicBezTo>
                  <a:cubicBezTo>
                    <a:pt x="2438833" y="681197"/>
                    <a:pt x="2452066" y="731017"/>
                    <a:pt x="2440390" y="783950"/>
                  </a:cubicBezTo>
                  <a:cubicBezTo>
                    <a:pt x="2439611" y="787064"/>
                    <a:pt x="2438833" y="789399"/>
                    <a:pt x="2437276" y="790956"/>
                  </a:cubicBezTo>
                  <a:cubicBezTo>
                    <a:pt x="2437276" y="795627"/>
                    <a:pt x="2437276" y="800297"/>
                    <a:pt x="2436497" y="804968"/>
                  </a:cubicBezTo>
                  <a:cubicBezTo>
                    <a:pt x="2430270" y="832991"/>
                    <a:pt x="2442806" y="945535"/>
                    <a:pt x="2431908" y="972780"/>
                  </a:cubicBezTo>
                  <a:cubicBezTo>
                    <a:pt x="2031801" y="1107735"/>
                    <a:pt x="842513" y="945126"/>
                    <a:pt x="25688" y="889817"/>
                  </a:cubicBezTo>
                  <a:cubicBezTo>
                    <a:pt x="16347" y="882032"/>
                    <a:pt x="14012" y="871913"/>
                    <a:pt x="11676" y="861015"/>
                  </a:cubicBezTo>
                  <a:cubicBezTo>
                    <a:pt x="-5449" y="770717"/>
                    <a:pt x="-778" y="680418"/>
                    <a:pt x="7006" y="590120"/>
                  </a:cubicBezTo>
                  <a:cubicBezTo>
                    <a:pt x="19461" y="452337"/>
                    <a:pt x="42035" y="316112"/>
                    <a:pt x="64610" y="179886"/>
                  </a:cubicBezTo>
                  <a:cubicBezTo>
                    <a:pt x="68502" y="157311"/>
                    <a:pt x="76286" y="147191"/>
                    <a:pt x="100418" y="144077"/>
                  </a:cubicBezTo>
                  <a:cubicBezTo>
                    <a:pt x="124549" y="140185"/>
                    <a:pt x="150238" y="143299"/>
                    <a:pt x="173591" y="136293"/>
                  </a:cubicBezTo>
                  <a:cubicBezTo>
                    <a:pt x="259997" y="128509"/>
                    <a:pt x="346403" y="123060"/>
                    <a:pt x="433587" y="116832"/>
                  </a:cubicBezTo>
                  <a:lnTo>
                    <a:pt x="693584" y="98150"/>
                  </a:lnTo>
                  <a:lnTo>
                    <a:pt x="890528" y="84138"/>
                  </a:lnTo>
                  <a:cubicBezTo>
                    <a:pt x="973820" y="79468"/>
                    <a:pt x="1056334" y="72461"/>
                    <a:pt x="1139627" y="67013"/>
                  </a:cubicBezTo>
                  <a:lnTo>
                    <a:pt x="1435432" y="45995"/>
                  </a:lnTo>
                  <a:cubicBezTo>
                    <a:pt x="1477467" y="43660"/>
                    <a:pt x="1518724" y="35875"/>
                    <a:pt x="1561538" y="38211"/>
                  </a:cubicBezTo>
                  <a:cubicBezTo>
                    <a:pt x="1577106" y="35097"/>
                    <a:pt x="1590340" y="40546"/>
                    <a:pt x="1602795" y="48330"/>
                  </a:cubicBezTo>
                  <a:cubicBezTo>
                    <a:pt x="1628483" y="63121"/>
                    <a:pt x="1653393" y="81025"/>
                    <a:pt x="1679081" y="96593"/>
                  </a:cubicBezTo>
                  <a:cubicBezTo>
                    <a:pt x="1705548" y="113719"/>
                    <a:pt x="1710219" y="111383"/>
                    <a:pt x="1718003" y="81803"/>
                  </a:cubicBezTo>
                  <a:cubicBezTo>
                    <a:pt x="1721895" y="67791"/>
                    <a:pt x="1725787" y="53779"/>
                    <a:pt x="1731236" y="40546"/>
                  </a:cubicBezTo>
                  <a:cubicBezTo>
                    <a:pt x="1735129" y="33540"/>
                    <a:pt x="1740577" y="28869"/>
                    <a:pt x="1748362" y="26534"/>
                  </a:cubicBezTo>
                  <a:cubicBezTo>
                    <a:pt x="1833211" y="17193"/>
                    <a:pt x="1918839" y="10187"/>
                    <a:pt x="2004467" y="7073"/>
                  </a:cubicBezTo>
                  <a:cubicBezTo>
                    <a:pt x="2037161" y="5516"/>
                    <a:pt x="2069855" y="846"/>
                    <a:pt x="2102549" y="67"/>
                  </a:cubicBezTo>
                  <a:cubicBezTo>
                    <a:pt x="2140693" y="-1490"/>
                    <a:pt x="2153926" y="24199"/>
                    <a:pt x="2161710" y="55336"/>
                  </a:cubicBezTo>
                  <a:lnTo>
                    <a:pt x="2161710" y="55336"/>
                  </a:lnTo>
                  <a:cubicBezTo>
                    <a:pt x="2171830" y="77911"/>
                    <a:pt x="2174944" y="102042"/>
                    <a:pt x="2177279" y="126174"/>
                  </a:cubicBezTo>
                  <a:cubicBezTo>
                    <a:pt x="2181171" y="169766"/>
                    <a:pt x="2196740" y="210244"/>
                    <a:pt x="2206081" y="253058"/>
                  </a:cubicBezTo>
                  <a:lnTo>
                    <a:pt x="2206081" y="253058"/>
                  </a:lnTo>
                  <a:cubicBezTo>
                    <a:pt x="2213865" y="260843"/>
                    <a:pt x="2212308" y="272519"/>
                    <a:pt x="2216201" y="28186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2" name="Freeform: Shape 381">
              <a:extLst>
                <a:ext uri="{FF2B5EF4-FFF2-40B4-BE49-F238E27FC236}">
                  <a16:creationId xmlns:a16="http://schemas.microsoft.com/office/drawing/2014/main" id="{850921F2-B830-43E2-943F-1698F8443196}"/>
                </a:ext>
              </a:extLst>
            </p:cNvPr>
            <p:cNvSpPr/>
            <p:nvPr/>
          </p:nvSpPr>
          <p:spPr>
            <a:xfrm flipH="1">
              <a:off x="10533239" y="3291910"/>
              <a:ext cx="709305" cy="849468"/>
            </a:xfrm>
            <a:custGeom>
              <a:avLst/>
              <a:gdLst>
                <a:gd name="connsiteX0" fmla="*/ 1292132 w 1299984"/>
                <a:gd name="connsiteY0" fmla="*/ 412704 h 1556867"/>
                <a:gd name="connsiteX1" fmla="*/ 1081955 w 1299984"/>
                <a:gd name="connsiteY1" fmla="*/ 353543 h 1556867"/>
                <a:gd name="connsiteX2" fmla="*/ 898245 w 1299984"/>
                <a:gd name="connsiteY2" fmla="*/ 323184 h 1556867"/>
                <a:gd name="connsiteX3" fmla="*/ 718427 w 1299984"/>
                <a:gd name="connsiteY3" fmla="*/ 324741 h 1556867"/>
                <a:gd name="connsiteX4" fmla="*/ 569746 w 1299984"/>
                <a:gd name="connsiteY4" fmla="*/ 479650 h 1556867"/>
                <a:gd name="connsiteX5" fmla="*/ 542501 w 1299984"/>
                <a:gd name="connsiteY5" fmla="*/ 704617 h 1556867"/>
                <a:gd name="connsiteX6" fmla="*/ 480226 w 1299984"/>
                <a:gd name="connsiteY6" fmla="*/ 1003535 h 1556867"/>
                <a:gd name="connsiteX7" fmla="*/ 458430 w 1299984"/>
                <a:gd name="connsiteY7" fmla="*/ 1071259 h 1556867"/>
                <a:gd name="connsiteX8" fmla="*/ 431963 w 1299984"/>
                <a:gd name="connsiteY8" fmla="*/ 1089942 h 1556867"/>
                <a:gd name="connsiteX9" fmla="*/ 407054 w 1299984"/>
                <a:gd name="connsiteY9" fmla="*/ 1066589 h 1556867"/>
                <a:gd name="connsiteX10" fmla="*/ 399269 w 1299984"/>
                <a:gd name="connsiteY10" fmla="*/ 1015990 h 1556867"/>
                <a:gd name="connsiteX11" fmla="*/ 210888 w 1299984"/>
                <a:gd name="connsiteY11" fmla="*/ 861861 h 1556867"/>
                <a:gd name="connsiteX12" fmla="*/ 119811 w 1299984"/>
                <a:gd name="connsiteY12" fmla="*/ 924914 h 1556867"/>
                <a:gd name="connsiteX13" fmla="*/ 102686 w 1299984"/>
                <a:gd name="connsiteY13" fmla="*/ 1110959 h 1556867"/>
                <a:gd name="connsiteX14" fmla="*/ 159512 w 1299984"/>
                <a:gd name="connsiteY14" fmla="*/ 1204371 h 1556867"/>
                <a:gd name="connsiteX15" fmla="*/ 265379 w 1299984"/>
                <a:gd name="connsiteY15" fmla="*/ 1420776 h 1556867"/>
                <a:gd name="connsiteX16" fmla="*/ 260708 w 1299984"/>
                <a:gd name="connsiteY16" fmla="*/ 1560894 h 1556867"/>
                <a:gd name="connsiteX17" fmla="*/ 252924 w 1299984"/>
                <a:gd name="connsiteY17" fmla="*/ 1553110 h 1556867"/>
                <a:gd name="connsiteX18" fmla="*/ 230349 w 1299984"/>
                <a:gd name="connsiteY18" fmla="*/ 1531314 h 1556867"/>
                <a:gd name="connsiteX19" fmla="*/ 112027 w 1299984"/>
                <a:gd name="connsiteY19" fmla="*/ 1370178 h 1556867"/>
                <a:gd name="connsiteX20" fmla="*/ 40411 w 1299984"/>
                <a:gd name="connsiteY20" fmla="*/ 1192695 h 1556867"/>
                <a:gd name="connsiteX21" fmla="*/ 18615 w 1299984"/>
                <a:gd name="connsiteY21" fmla="*/ 1124971 h 1556867"/>
                <a:gd name="connsiteX22" fmla="*/ 11609 w 1299984"/>
                <a:gd name="connsiteY22" fmla="*/ 1061140 h 1556867"/>
                <a:gd name="connsiteX23" fmla="*/ 10831 w 1299984"/>
                <a:gd name="connsiteY23" fmla="*/ 872759 h 1556867"/>
                <a:gd name="connsiteX24" fmla="*/ 40411 w 1299984"/>
                <a:gd name="connsiteY24" fmla="*/ 703839 h 1556867"/>
                <a:gd name="connsiteX25" fmla="*/ 104243 w 1299984"/>
                <a:gd name="connsiteY25" fmla="*/ 485099 h 1556867"/>
                <a:gd name="connsiteX26" fmla="*/ 189870 w 1299984"/>
                <a:gd name="connsiteY26" fmla="*/ 306059 h 1556867"/>
                <a:gd name="connsiteX27" fmla="*/ 285618 w 1299984"/>
                <a:gd name="connsiteY27" fmla="*/ 190851 h 1556867"/>
                <a:gd name="connsiteX28" fmla="*/ 388371 w 1299984"/>
                <a:gd name="connsiteY28" fmla="*/ 109115 h 1556867"/>
                <a:gd name="connsiteX29" fmla="*/ 741002 w 1299984"/>
                <a:gd name="connsiteY29" fmla="*/ 135 h 1556867"/>
                <a:gd name="connsiteX30" fmla="*/ 1095967 w 1299984"/>
                <a:gd name="connsiteY30" fmla="*/ 96660 h 1556867"/>
                <a:gd name="connsiteX31" fmla="*/ 1294468 w 1299984"/>
                <a:gd name="connsiteY31" fmla="*/ 397136 h 1556867"/>
                <a:gd name="connsiteX32" fmla="*/ 1292132 w 1299984"/>
                <a:gd name="connsiteY32" fmla="*/ 412704 h 1556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99984" h="1556867">
                  <a:moveTo>
                    <a:pt x="1292132" y="412704"/>
                  </a:moveTo>
                  <a:cubicBezTo>
                    <a:pt x="1232193" y="357436"/>
                    <a:pt x="1156685" y="355879"/>
                    <a:pt x="1081955" y="353543"/>
                  </a:cubicBezTo>
                  <a:cubicBezTo>
                    <a:pt x="1019681" y="351987"/>
                    <a:pt x="959741" y="332526"/>
                    <a:pt x="898245" y="323184"/>
                  </a:cubicBezTo>
                  <a:cubicBezTo>
                    <a:pt x="837527" y="313843"/>
                    <a:pt x="778366" y="313843"/>
                    <a:pt x="718427" y="324741"/>
                  </a:cubicBezTo>
                  <a:cubicBezTo>
                    <a:pt x="632799" y="341088"/>
                    <a:pt x="587650" y="397136"/>
                    <a:pt x="569746" y="479650"/>
                  </a:cubicBezTo>
                  <a:cubicBezTo>
                    <a:pt x="553399" y="553601"/>
                    <a:pt x="547950" y="629109"/>
                    <a:pt x="542501" y="704617"/>
                  </a:cubicBezTo>
                  <a:cubicBezTo>
                    <a:pt x="535495" y="807370"/>
                    <a:pt x="511364" y="906231"/>
                    <a:pt x="480226" y="1003535"/>
                  </a:cubicBezTo>
                  <a:cubicBezTo>
                    <a:pt x="473220" y="1026110"/>
                    <a:pt x="465436" y="1048685"/>
                    <a:pt x="458430" y="1071259"/>
                  </a:cubicBezTo>
                  <a:cubicBezTo>
                    <a:pt x="454538" y="1084493"/>
                    <a:pt x="448310" y="1093834"/>
                    <a:pt x="431963" y="1089942"/>
                  </a:cubicBezTo>
                  <a:cubicBezTo>
                    <a:pt x="418730" y="1086828"/>
                    <a:pt x="406275" y="1086828"/>
                    <a:pt x="407054" y="1066589"/>
                  </a:cubicBezTo>
                  <a:cubicBezTo>
                    <a:pt x="407054" y="1049463"/>
                    <a:pt x="401604" y="1033116"/>
                    <a:pt x="399269" y="1015990"/>
                  </a:cubicBezTo>
                  <a:cubicBezTo>
                    <a:pt x="383701" y="908567"/>
                    <a:pt x="284061" y="865753"/>
                    <a:pt x="210888" y="861861"/>
                  </a:cubicBezTo>
                  <a:cubicBezTo>
                    <a:pt x="163404" y="859525"/>
                    <a:pt x="135380" y="879765"/>
                    <a:pt x="119811" y="924914"/>
                  </a:cubicBezTo>
                  <a:cubicBezTo>
                    <a:pt x="99572" y="985632"/>
                    <a:pt x="87896" y="1047128"/>
                    <a:pt x="102686" y="1110959"/>
                  </a:cubicBezTo>
                  <a:cubicBezTo>
                    <a:pt x="111249" y="1148324"/>
                    <a:pt x="126039" y="1182575"/>
                    <a:pt x="159512" y="1204371"/>
                  </a:cubicBezTo>
                  <a:cubicBezTo>
                    <a:pt x="237355" y="1255748"/>
                    <a:pt x="266157" y="1331256"/>
                    <a:pt x="265379" y="1420776"/>
                  </a:cubicBezTo>
                  <a:cubicBezTo>
                    <a:pt x="264600" y="1467482"/>
                    <a:pt x="271606" y="1514188"/>
                    <a:pt x="260708" y="1560894"/>
                  </a:cubicBezTo>
                  <a:cubicBezTo>
                    <a:pt x="256037" y="1560115"/>
                    <a:pt x="254480" y="1556223"/>
                    <a:pt x="252924" y="1553110"/>
                  </a:cubicBezTo>
                  <a:cubicBezTo>
                    <a:pt x="249810" y="1541433"/>
                    <a:pt x="241247" y="1534427"/>
                    <a:pt x="230349" y="1531314"/>
                  </a:cubicBezTo>
                  <a:cubicBezTo>
                    <a:pt x="187535" y="1517302"/>
                    <a:pt x="129153" y="1410656"/>
                    <a:pt x="112027" y="1370178"/>
                  </a:cubicBezTo>
                  <a:cubicBezTo>
                    <a:pt x="87117" y="1311795"/>
                    <a:pt x="64543" y="1251856"/>
                    <a:pt x="40411" y="1192695"/>
                  </a:cubicBezTo>
                  <a:cubicBezTo>
                    <a:pt x="31848" y="1170120"/>
                    <a:pt x="21729" y="1149103"/>
                    <a:pt x="18615" y="1124971"/>
                  </a:cubicBezTo>
                  <a:cubicBezTo>
                    <a:pt x="16280" y="1102397"/>
                    <a:pt x="25621" y="1082936"/>
                    <a:pt x="11609" y="1061140"/>
                  </a:cubicBezTo>
                  <a:cubicBezTo>
                    <a:pt x="-10965" y="1026888"/>
                    <a:pt x="5382" y="911680"/>
                    <a:pt x="10831" y="872759"/>
                  </a:cubicBezTo>
                  <a:cubicBezTo>
                    <a:pt x="18615" y="816711"/>
                    <a:pt x="28735" y="759107"/>
                    <a:pt x="40411" y="703839"/>
                  </a:cubicBezTo>
                  <a:cubicBezTo>
                    <a:pt x="55980" y="629887"/>
                    <a:pt x="77776" y="556715"/>
                    <a:pt x="104243" y="485099"/>
                  </a:cubicBezTo>
                  <a:cubicBezTo>
                    <a:pt x="119811" y="444620"/>
                    <a:pt x="149392" y="328634"/>
                    <a:pt x="189870" y="306059"/>
                  </a:cubicBezTo>
                  <a:cubicBezTo>
                    <a:pt x="224122" y="287377"/>
                    <a:pt x="256816" y="220431"/>
                    <a:pt x="285618" y="190851"/>
                  </a:cubicBezTo>
                  <a:cubicBezTo>
                    <a:pt x="316755" y="158935"/>
                    <a:pt x="351006" y="132468"/>
                    <a:pt x="388371" y="109115"/>
                  </a:cubicBezTo>
                  <a:cubicBezTo>
                    <a:pt x="485675" y="48397"/>
                    <a:pt x="624236" y="-2979"/>
                    <a:pt x="741002" y="135"/>
                  </a:cubicBezTo>
                  <a:cubicBezTo>
                    <a:pt x="863994" y="4027"/>
                    <a:pt x="989322" y="32050"/>
                    <a:pt x="1095967" y="96660"/>
                  </a:cubicBezTo>
                  <a:cubicBezTo>
                    <a:pt x="1185487" y="151151"/>
                    <a:pt x="1331833" y="278814"/>
                    <a:pt x="1294468" y="397136"/>
                  </a:cubicBezTo>
                  <a:cubicBezTo>
                    <a:pt x="1293689" y="402585"/>
                    <a:pt x="1292911" y="407255"/>
                    <a:pt x="1292132" y="412704"/>
                  </a:cubicBezTo>
                  <a:close/>
                </a:path>
              </a:pathLst>
            </a:custGeom>
            <a:solidFill>
              <a:srgbClr val="89571E"/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3" name="Freeform: Shape 382">
              <a:extLst>
                <a:ext uri="{FF2B5EF4-FFF2-40B4-BE49-F238E27FC236}">
                  <a16:creationId xmlns:a16="http://schemas.microsoft.com/office/drawing/2014/main" id="{13790E48-62E6-4035-986A-C1F767A0BF16}"/>
                </a:ext>
              </a:extLst>
            </p:cNvPr>
            <p:cNvSpPr/>
            <p:nvPr/>
          </p:nvSpPr>
          <p:spPr>
            <a:xfrm flipH="1">
              <a:off x="10847154" y="4169908"/>
              <a:ext cx="106183" cy="127420"/>
            </a:xfrm>
            <a:custGeom>
              <a:avLst/>
              <a:gdLst>
                <a:gd name="connsiteX0" fmla="*/ 98861 w 194608"/>
                <a:gd name="connsiteY0" fmla="*/ 212512 h 233530"/>
                <a:gd name="connsiteX1" fmla="*/ 88742 w 194608"/>
                <a:gd name="connsiteY1" fmla="*/ 211734 h 233530"/>
                <a:gd name="connsiteX2" fmla="*/ 66167 w 194608"/>
                <a:gd name="connsiteY2" fmla="*/ 205506 h 233530"/>
                <a:gd name="connsiteX3" fmla="*/ 60718 w 194608"/>
                <a:gd name="connsiteY3" fmla="*/ 200836 h 233530"/>
                <a:gd name="connsiteX4" fmla="*/ 9341 w 194608"/>
                <a:gd name="connsiteY4" fmla="*/ 28024 h 233530"/>
                <a:gd name="connsiteX5" fmla="*/ 0 w 194608"/>
                <a:gd name="connsiteY5" fmla="*/ 0 h 233530"/>
                <a:gd name="connsiteX6" fmla="*/ 31916 w 194608"/>
                <a:gd name="connsiteY6" fmla="*/ 49041 h 233530"/>
                <a:gd name="connsiteX7" fmla="*/ 198501 w 194608"/>
                <a:gd name="connsiteY7" fmla="*/ 233530 h 233530"/>
                <a:gd name="connsiteX8" fmla="*/ 195387 w 194608"/>
                <a:gd name="connsiteY8" fmla="*/ 236644 h 233530"/>
                <a:gd name="connsiteX9" fmla="*/ 175926 w 194608"/>
                <a:gd name="connsiteY9" fmla="*/ 234309 h 233530"/>
                <a:gd name="connsiteX10" fmla="*/ 175926 w 194608"/>
                <a:gd name="connsiteY10" fmla="*/ 233530 h 233530"/>
                <a:gd name="connsiteX11" fmla="*/ 150238 w 194608"/>
                <a:gd name="connsiteY11" fmla="*/ 228081 h 233530"/>
                <a:gd name="connsiteX12" fmla="*/ 131555 w 194608"/>
                <a:gd name="connsiteY12" fmla="*/ 223410 h 233530"/>
                <a:gd name="connsiteX13" fmla="*/ 131555 w 194608"/>
                <a:gd name="connsiteY13" fmla="*/ 222632 h 233530"/>
                <a:gd name="connsiteX14" fmla="*/ 98861 w 194608"/>
                <a:gd name="connsiteY14" fmla="*/ 212512 h 2335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4608" h="233530">
                  <a:moveTo>
                    <a:pt x="98861" y="212512"/>
                  </a:moveTo>
                  <a:cubicBezTo>
                    <a:pt x="95747" y="212512"/>
                    <a:pt x="91855" y="211734"/>
                    <a:pt x="88742" y="211734"/>
                  </a:cubicBezTo>
                  <a:cubicBezTo>
                    <a:pt x="82514" y="204728"/>
                    <a:pt x="73173" y="207842"/>
                    <a:pt x="66167" y="205506"/>
                  </a:cubicBezTo>
                  <a:cubicBezTo>
                    <a:pt x="63832" y="204728"/>
                    <a:pt x="62275" y="203171"/>
                    <a:pt x="60718" y="200836"/>
                  </a:cubicBezTo>
                  <a:cubicBezTo>
                    <a:pt x="46706" y="142453"/>
                    <a:pt x="27245" y="85628"/>
                    <a:pt x="9341" y="28024"/>
                  </a:cubicBezTo>
                  <a:cubicBezTo>
                    <a:pt x="7006" y="19461"/>
                    <a:pt x="3892" y="10898"/>
                    <a:pt x="0" y="0"/>
                  </a:cubicBezTo>
                  <a:cubicBezTo>
                    <a:pt x="20239" y="13233"/>
                    <a:pt x="23353" y="33473"/>
                    <a:pt x="31916" y="49041"/>
                  </a:cubicBezTo>
                  <a:cubicBezTo>
                    <a:pt x="72394" y="124549"/>
                    <a:pt x="127663" y="185267"/>
                    <a:pt x="198501" y="233530"/>
                  </a:cubicBezTo>
                  <a:cubicBezTo>
                    <a:pt x="197722" y="234309"/>
                    <a:pt x="196944" y="235865"/>
                    <a:pt x="195387" y="236644"/>
                  </a:cubicBezTo>
                  <a:cubicBezTo>
                    <a:pt x="188381" y="240536"/>
                    <a:pt x="182153" y="238979"/>
                    <a:pt x="175926" y="234309"/>
                  </a:cubicBezTo>
                  <a:lnTo>
                    <a:pt x="175926" y="233530"/>
                  </a:lnTo>
                  <a:cubicBezTo>
                    <a:pt x="168142" y="226524"/>
                    <a:pt x="158801" y="228859"/>
                    <a:pt x="150238" y="228081"/>
                  </a:cubicBezTo>
                  <a:cubicBezTo>
                    <a:pt x="143232" y="228081"/>
                    <a:pt x="137004" y="228081"/>
                    <a:pt x="131555" y="223410"/>
                  </a:cubicBezTo>
                  <a:lnTo>
                    <a:pt x="131555" y="222632"/>
                  </a:lnTo>
                  <a:cubicBezTo>
                    <a:pt x="122214" y="216404"/>
                    <a:pt x="108981" y="221075"/>
                    <a:pt x="98861" y="212512"/>
                  </a:cubicBezTo>
                  <a:close/>
                </a:path>
              </a:pathLst>
            </a:custGeom>
            <a:solidFill>
              <a:srgbClr val="E3B786"/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4" name="Freeform: Shape 383">
              <a:extLst>
                <a:ext uri="{FF2B5EF4-FFF2-40B4-BE49-F238E27FC236}">
                  <a16:creationId xmlns:a16="http://schemas.microsoft.com/office/drawing/2014/main" id="{BF5D21F5-BCCB-4EB1-A23B-CAF709C25B83}"/>
                </a:ext>
              </a:extLst>
            </p:cNvPr>
            <p:cNvSpPr/>
            <p:nvPr/>
          </p:nvSpPr>
          <p:spPr>
            <a:xfrm flipH="1">
              <a:off x="9444205" y="4366985"/>
              <a:ext cx="2205763" cy="1369011"/>
            </a:xfrm>
            <a:custGeom>
              <a:avLst/>
              <a:gdLst>
                <a:gd name="connsiteX0" fmla="*/ 787684 w 2205763"/>
                <a:gd name="connsiteY0" fmla="*/ 1265176 h 1369011"/>
                <a:gd name="connsiteX1" fmla="*/ 747175 w 2205763"/>
                <a:gd name="connsiteY1" fmla="*/ 1265283 h 1369011"/>
                <a:gd name="connsiteX2" fmla="*/ 659256 w 2205763"/>
                <a:gd name="connsiteY2" fmla="*/ 1268255 h 1369011"/>
                <a:gd name="connsiteX3" fmla="*/ 652884 w 2205763"/>
                <a:gd name="connsiteY3" fmla="*/ 1276750 h 1369011"/>
                <a:gd name="connsiteX4" fmla="*/ 692384 w 2205763"/>
                <a:gd name="connsiteY4" fmla="*/ 1362122 h 1369011"/>
                <a:gd name="connsiteX5" fmla="*/ 707675 w 2205763"/>
                <a:gd name="connsiteY5" fmla="*/ 1366794 h 1369011"/>
                <a:gd name="connsiteX6" fmla="*/ 796444 w 2205763"/>
                <a:gd name="connsiteY6" fmla="*/ 1323471 h 1369011"/>
                <a:gd name="connsiteX7" fmla="*/ 844014 w 2205763"/>
                <a:gd name="connsiteY7" fmla="*/ 1292890 h 1369011"/>
                <a:gd name="connsiteX8" fmla="*/ 839342 w 2205763"/>
                <a:gd name="connsiteY8" fmla="*/ 1270379 h 1369011"/>
                <a:gd name="connsiteX9" fmla="*/ 829149 w 2205763"/>
                <a:gd name="connsiteY9" fmla="*/ 1268255 h 1369011"/>
                <a:gd name="connsiteX10" fmla="*/ 787684 w 2205763"/>
                <a:gd name="connsiteY10" fmla="*/ 1265176 h 1369011"/>
                <a:gd name="connsiteX11" fmla="*/ 574733 w 2205763"/>
                <a:gd name="connsiteY11" fmla="*/ 816339 h 1369011"/>
                <a:gd name="connsiteX12" fmla="*/ 1004564 w 2205763"/>
                <a:gd name="connsiteY12" fmla="*/ 1082223 h 1369011"/>
                <a:gd name="connsiteX13" fmla="*/ 574733 w 2205763"/>
                <a:gd name="connsiteY13" fmla="*/ 816339 h 1369011"/>
                <a:gd name="connsiteX14" fmla="*/ 628249 w 2205763"/>
                <a:gd name="connsiteY14" fmla="*/ 741585 h 1369011"/>
                <a:gd name="connsiteX15" fmla="*/ 945526 w 2205763"/>
                <a:gd name="connsiteY15" fmla="*/ 871554 h 1369011"/>
                <a:gd name="connsiteX16" fmla="*/ 628249 w 2205763"/>
                <a:gd name="connsiteY16" fmla="*/ 741585 h 1369011"/>
                <a:gd name="connsiteX17" fmla="*/ 329237 w 2205763"/>
                <a:gd name="connsiteY17" fmla="*/ 301561 h 1369011"/>
                <a:gd name="connsiteX18" fmla="*/ 219656 w 2205763"/>
                <a:gd name="connsiteY18" fmla="*/ 702935 h 1369011"/>
                <a:gd name="connsiteX19" fmla="*/ 229849 w 2205763"/>
                <a:gd name="connsiteY19" fmla="*/ 693591 h 1369011"/>
                <a:gd name="connsiteX20" fmla="*/ 257032 w 2205763"/>
                <a:gd name="connsiteY20" fmla="*/ 643897 h 1369011"/>
                <a:gd name="connsiteX21" fmla="*/ 323291 w 2205763"/>
                <a:gd name="connsiteY21" fmla="*/ 486321 h 1369011"/>
                <a:gd name="connsiteX22" fmla="*/ 336458 w 2205763"/>
                <a:gd name="connsiteY22" fmla="*/ 395003 h 1369011"/>
                <a:gd name="connsiteX23" fmla="*/ 335184 w 2205763"/>
                <a:gd name="connsiteY23" fmla="*/ 316427 h 1369011"/>
                <a:gd name="connsiteX24" fmla="*/ 329237 w 2205763"/>
                <a:gd name="connsiteY24" fmla="*/ 301561 h 1369011"/>
                <a:gd name="connsiteX25" fmla="*/ 1584538 w 2205763"/>
                <a:gd name="connsiteY25" fmla="*/ 269176 h 1369011"/>
                <a:gd name="connsiteX26" fmla="*/ 1580503 w 2205763"/>
                <a:gd name="connsiteY26" fmla="*/ 270981 h 1369011"/>
                <a:gd name="connsiteX27" fmla="*/ 1502777 w 2205763"/>
                <a:gd name="connsiteY27" fmla="*/ 296889 h 1369011"/>
                <a:gd name="connsiteX28" fmla="*/ 1488760 w 2205763"/>
                <a:gd name="connsiteY28" fmla="*/ 314729 h 1369011"/>
                <a:gd name="connsiteX29" fmla="*/ 1492158 w 2205763"/>
                <a:gd name="connsiteY29" fmla="*/ 347857 h 1369011"/>
                <a:gd name="connsiteX30" fmla="*/ 1500653 w 2205763"/>
                <a:gd name="connsiteY30" fmla="*/ 395852 h 1369011"/>
                <a:gd name="connsiteX31" fmla="*/ 1526986 w 2205763"/>
                <a:gd name="connsiteY31" fmla="*/ 401374 h 1369011"/>
                <a:gd name="connsiteX32" fmla="*/ 1538454 w 2205763"/>
                <a:gd name="connsiteY32" fmla="*/ 383960 h 1369011"/>
                <a:gd name="connsiteX33" fmla="*/ 1587299 w 2205763"/>
                <a:gd name="connsiteY33" fmla="*/ 277352 h 1369011"/>
                <a:gd name="connsiteX34" fmla="*/ 1588573 w 2205763"/>
                <a:gd name="connsiteY34" fmla="*/ 270556 h 1369011"/>
                <a:gd name="connsiteX35" fmla="*/ 1584538 w 2205763"/>
                <a:gd name="connsiteY35" fmla="*/ 269176 h 1369011"/>
                <a:gd name="connsiteX36" fmla="*/ 1879940 w 2205763"/>
                <a:gd name="connsiteY36" fmla="*/ 177964 h 1369011"/>
                <a:gd name="connsiteX37" fmla="*/ 1687536 w 2205763"/>
                <a:gd name="connsiteY37" fmla="*/ 402224 h 1369011"/>
                <a:gd name="connsiteX38" fmla="*/ 1690084 w 2205763"/>
                <a:gd name="connsiteY38" fmla="*/ 405197 h 1369011"/>
                <a:gd name="connsiteX39" fmla="*/ 1695606 w 2205763"/>
                <a:gd name="connsiteY39" fmla="*/ 403923 h 1369011"/>
                <a:gd name="connsiteX40" fmla="*/ 1701552 w 2205763"/>
                <a:gd name="connsiteY40" fmla="*/ 402649 h 1369011"/>
                <a:gd name="connsiteX41" fmla="*/ 1820478 w 2205763"/>
                <a:gd name="connsiteY41" fmla="*/ 324073 h 1369011"/>
                <a:gd name="connsiteX42" fmla="*/ 1873994 w 2205763"/>
                <a:gd name="connsiteY42" fmla="*/ 205997 h 1369011"/>
                <a:gd name="connsiteX43" fmla="*/ 1879940 w 2205763"/>
                <a:gd name="connsiteY43" fmla="*/ 177964 h 1369011"/>
                <a:gd name="connsiteX44" fmla="*/ 479593 w 2205763"/>
                <a:gd name="connsiteY44" fmla="*/ 138464 h 1369011"/>
                <a:gd name="connsiteX45" fmla="*/ 639717 w 2205763"/>
                <a:gd name="connsiteY45" fmla="*/ 266309 h 1369011"/>
                <a:gd name="connsiteX46" fmla="*/ 838918 w 2205763"/>
                <a:gd name="connsiteY46" fmla="*/ 310056 h 1369011"/>
                <a:gd name="connsiteX47" fmla="*/ 479593 w 2205763"/>
                <a:gd name="connsiteY47" fmla="*/ 138464 h 1369011"/>
                <a:gd name="connsiteX48" fmla="*/ 92341 w 2205763"/>
                <a:gd name="connsiteY48" fmla="*/ 31961 h 1369011"/>
                <a:gd name="connsiteX49" fmla="*/ 86714 w 2205763"/>
                <a:gd name="connsiteY49" fmla="*/ 34828 h 1369011"/>
                <a:gd name="connsiteX50" fmla="*/ 4316 w 2205763"/>
                <a:gd name="connsiteY50" fmla="*/ 123173 h 1369011"/>
                <a:gd name="connsiteX51" fmla="*/ 1342 w 2205763"/>
                <a:gd name="connsiteY51" fmla="*/ 135065 h 1369011"/>
                <a:gd name="connsiteX52" fmla="*/ 12386 w 2205763"/>
                <a:gd name="connsiteY52" fmla="*/ 138038 h 1369011"/>
                <a:gd name="connsiteX53" fmla="*/ 18332 w 2205763"/>
                <a:gd name="connsiteY53" fmla="*/ 138038 h 1369011"/>
                <a:gd name="connsiteX54" fmla="*/ 113048 w 2205763"/>
                <a:gd name="connsiteY54" fmla="*/ 102361 h 1369011"/>
                <a:gd name="connsiteX55" fmla="*/ 117295 w 2205763"/>
                <a:gd name="connsiteY55" fmla="*/ 93016 h 1369011"/>
                <a:gd name="connsiteX56" fmla="*/ 96058 w 2205763"/>
                <a:gd name="connsiteY56" fmla="*/ 37377 h 1369011"/>
                <a:gd name="connsiteX57" fmla="*/ 92341 w 2205763"/>
                <a:gd name="connsiteY57" fmla="*/ 31961 h 1369011"/>
                <a:gd name="connsiteX58" fmla="*/ 2124587 w 2205763"/>
                <a:gd name="connsiteY58" fmla="*/ 26334 h 1369011"/>
                <a:gd name="connsiteX59" fmla="*/ 2120764 w 2205763"/>
                <a:gd name="connsiteY59" fmla="*/ 28033 h 1369011"/>
                <a:gd name="connsiteX60" fmla="*/ 2132657 w 2205763"/>
                <a:gd name="connsiteY60" fmla="*/ 124872 h 1369011"/>
                <a:gd name="connsiteX61" fmla="*/ 2138603 w 2205763"/>
                <a:gd name="connsiteY61" fmla="*/ 140588 h 1369011"/>
                <a:gd name="connsiteX62" fmla="*/ 2189571 w 2205763"/>
                <a:gd name="connsiteY62" fmla="*/ 156302 h 1369011"/>
                <a:gd name="connsiteX63" fmla="*/ 2203588 w 2205763"/>
                <a:gd name="connsiteY63" fmla="*/ 138464 h 1369011"/>
                <a:gd name="connsiteX64" fmla="*/ 2124587 w 2205763"/>
                <a:gd name="connsiteY64" fmla="*/ 26334 h 1369011"/>
                <a:gd name="connsiteX65" fmla="*/ 1059355 w 2205763"/>
                <a:gd name="connsiteY65" fmla="*/ 7221 h 1369011"/>
                <a:gd name="connsiteX66" fmla="*/ 1056381 w 2205763"/>
                <a:gd name="connsiteY66" fmla="*/ 7646 h 1369011"/>
                <a:gd name="connsiteX67" fmla="*/ 1062328 w 2205763"/>
                <a:gd name="connsiteY67" fmla="*/ 52243 h 1369011"/>
                <a:gd name="connsiteX68" fmla="*/ 1053408 w 2205763"/>
                <a:gd name="connsiteY68" fmla="*/ 61587 h 1369011"/>
                <a:gd name="connsiteX69" fmla="*/ 1076344 w 2205763"/>
                <a:gd name="connsiteY69" fmla="*/ 95991 h 1369011"/>
                <a:gd name="connsiteX70" fmla="*/ 1083140 w 2205763"/>
                <a:gd name="connsiteY70" fmla="*/ 165222 h 1369011"/>
                <a:gd name="connsiteX71" fmla="*/ 1088236 w 2205763"/>
                <a:gd name="connsiteY71" fmla="*/ 175416 h 1369011"/>
                <a:gd name="connsiteX72" fmla="*/ 1103527 w 2205763"/>
                <a:gd name="connsiteY72" fmla="*/ 149932 h 1369011"/>
                <a:gd name="connsiteX73" fmla="*/ 1129436 w 2205763"/>
                <a:gd name="connsiteY73" fmla="*/ 142711 h 1369011"/>
                <a:gd name="connsiteX74" fmla="*/ 1134958 w 2205763"/>
                <a:gd name="connsiteY74" fmla="*/ 129120 h 1369011"/>
                <a:gd name="connsiteX75" fmla="*/ 1083989 w 2205763"/>
                <a:gd name="connsiteY75" fmla="*/ 53942 h 1369011"/>
                <a:gd name="connsiteX76" fmla="*/ 1059355 w 2205763"/>
                <a:gd name="connsiteY76" fmla="*/ 7221 h 1369011"/>
                <a:gd name="connsiteX77" fmla="*/ 899230 w 2205763"/>
                <a:gd name="connsiteY77" fmla="*/ 0 h 1369011"/>
                <a:gd name="connsiteX78" fmla="*/ 821503 w 2205763"/>
                <a:gd name="connsiteY78" fmla="*/ 187308 h 1369011"/>
                <a:gd name="connsiteX79" fmla="*/ 914520 w 2205763"/>
                <a:gd name="connsiteY79" fmla="*/ 155878 h 1369011"/>
                <a:gd name="connsiteX80" fmla="*/ 924714 w 2205763"/>
                <a:gd name="connsiteY80" fmla="*/ 135916 h 1369011"/>
                <a:gd name="connsiteX81" fmla="*/ 923014 w 2205763"/>
                <a:gd name="connsiteY81" fmla="*/ 107883 h 1369011"/>
                <a:gd name="connsiteX82" fmla="*/ 922589 w 2205763"/>
                <a:gd name="connsiteY82" fmla="*/ 102786 h 1369011"/>
                <a:gd name="connsiteX83" fmla="*/ 916643 w 2205763"/>
                <a:gd name="connsiteY83" fmla="*/ 69232 h 1369011"/>
                <a:gd name="connsiteX84" fmla="*/ 922165 w 2205763"/>
                <a:gd name="connsiteY84" fmla="*/ 60313 h 1369011"/>
                <a:gd name="connsiteX85" fmla="*/ 910272 w 2205763"/>
                <a:gd name="connsiteY85" fmla="*/ 53092 h 1369011"/>
                <a:gd name="connsiteX86" fmla="*/ 899230 w 2205763"/>
                <a:gd name="connsiteY86" fmla="*/ 0 h 1369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2205763" h="1369011">
                  <a:moveTo>
                    <a:pt x="787684" y="1265176"/>
                  </a:moveTo>
                  <a:cubicBezTo>
                    <a:pt x="773933" y="1265176"/>
                    <a:pt x="760342" y="1265707"/>
                    <a:pt x="747175" y="1265283"/>
                  </a:cubicBezTo>
                  <a:cubicBezTo>
                    <a:pt x="717019" y="1265707"/>
                    <a:pt x="688137" y="1264008"/>
                    <a:pt x="659256" y="1268255"/>
                  </a:cubicBezTo>
                  <a:cubicBezTo>
                    <a:pt x="653309" y="1269105"/>
                    <a:pt x="649062" y="1269105"/>
                    <a:pt x="652884" y="1276750"/>
                  </a:cubicBezTo>
                  <a:cubicBezTo>
                    <a:pt x="666051" y="1305207"/>
                    <a:pt x="679642" y="1333664"/>
                    <a:pt x="692384" y="1362122"/>
                  </a:cubicBezTo>
                  <a:cubicBezTo>
                    <a:pt x="695783" y="1369767"/>
                    <a:pt x="700030" y="1370616"/>
                    <a:pt x="707675" y="1366794"/>
                  </a:cubicBezTo>
                  <a:cubicBezTo>
                    <a:pt x="736982" y="1351928"/>
                    <a:pt x="767138" y="1338762"/>
                    <a:pt x="796444" y="1323471"/>
                  </a:cubicBezTo>
                  <a:cubicBezTo>
                    <a:pt x="813009" y="1314552"/>
                    <a:pt x="829998" y="1305632"/>
                    <a:pt x="844014" y="1292890"/>
                  </a:cubicBezTo>
                  <a:cubicBezTo>
                    <a:pt x="854633" y="1283546"/>
                    <a:pt x="852934" y="1275476"/>
                    <a:pt x="839342" y="1270379"/>
                  </a:cubicBezTo>
                  <a:cubicBezTo>
                    <a:pt x="836369" y="1269105"/>
                    <a:pt x="832546" y="1269105"/>
                    <a:pt x="829149" y="1268255"/>
                  </a:cubicBezTo>
                  <a:cubicBezTo>
                    <a:pt x="815345" y="1265707"/>
                    <a:pt x="801435" y="1265176"/>
                    <a:pt x="787684" y="1265176"/>
                  </a:cubicBezTo>
                  <a:close/>
                  <a:moveTo>
                    <a:pt x="574733" y="816339"/>
                  </a:moveTo>
                  <a:cubicBezTo>
                    <a:pt x="678793" y="971367"/>
                    <a:pt x="825751" y="1049094"/>
                    <a:pt x="1004564" y="1082223"/>
                  </a:cubicBezTo>
                  <a:cubicBezTo>
                    <a:pt x="860579" y="993029"/>
                    <a:pt x="719567" y="905958"/>
                    <a:pt x="574733" y="816339"/>
                  </a:cubicBezTo>
                  <a:close/>
                  <a:moveTo>
                    <a:pt x="628249" y="741585"/>
                  </a:moveTo>
                  <a:cubicBezTo>
                    <a:pt x="718717" y="821860"/>
                    <a:pt x="824476" y="865608"/>
                    <a:pt x="945526" y="871554"/>
                  </a:cubicBezTo>
                  <a:cubicBezTo>
                    <a:pt x="839767" y="828231"/>
                    <a:pt x="734008" y="784908"/>
                    <a:pt x="628249" y="741585"/>
                  </a:cubicBezTo>
                  <a:close/>
                  <a:moveTo>
                    <a:pt x="329237" y="301561"/>
                  </a:moveTo>
                  <a:cubicBezTo>
                    <a:pt x="292710" y="435353"/>
                    <a:pt x="256608" y="568719"/>
                    <a:pt x="219656" y="702935"/>
                  </a:cubicBezTo>
                  <a:cubicBezTo>
                    <a:pt x="227726" y="701661"/>
                    <a:pt x="227726" y="696989"/>
                    <a:pt x="229849" y="693591"/>
                  </a:cubicBezTo>
                  <a:cubicBezTo>
                    <a:pt x="239194" y="677027"/>
                    <a:pt x="248113" y="660462"/>
                    <a:pt x="257032" y="643897"/>
                  </a:cubicBezTo>
                  <a:cubicBezTo>
                    <a:pt x="283790" y="593354"/>
                    <a:pt x="308850" y="541961"/>
                    <a:pt x="323291" y="486321"/>
                  </a:cubicBezTo>
                  <a:cubicBezTo>
                    <a:pt x="330936" y="456589"/>
                    <a:pt x="333484" y="426008"/>
                    <a:pt x="336458" y="395003"/>
                  </a:cubicBezTo>
                  <a:cubicBezTo>
                    <a:pt x="338581" y="368245"/>
                    <a:pt x="333060" y="342760"/>
                    <a:pt x="335184" y="316427"/>
                  </a:cubicBezTo>
                  <a:cubicBezTo>
                    <a:pt x="335608" y="311330"/>
                    <a:pt x="335184" y="306658"/>
                    <a:pt x="329237" y="301561"/>
                  </a:cubicBezTo>
                  <a:close/>
                  <a:moveTo>
                    <a:pt x="1584538" y="269176"/>
                  </a:moveTo>
                  <a:cubicBezTo>
                    <a:pt x="1583158" y="269600"/>
                    <a:pt x="1581777" y="270556"/>
                    <a:pt x="1580503" y="270981"/>
                  </a:cubicBezTo>
                  <a:cubicBezTo>
                    <a:pt x="1554594" y="279900"/>
                    <a:pt x="1528685" y="288819"/>
                    <a:pt x="1502777" y="296889"/>
                  </a:cubicBezTo>
                  <a:cubicBezTo>
                    <a:pt x="1491733" y="300287"/>
                    <a:pt x="1486212" y="304959"/>
                    <a:pt x="1488760" y="314729"/>
                  </a:cubicBezTo>
                  <a:cubicBezTo>
                    <a:pt x="1490034" y="327471"/>
                    <a:pt x="1490459" y="337664"/>
                    <a:pt x="1492158" y="347857"/>
                  </a:cubicBezTo>
                  <a:cubicBezTo>
                    <a:pt x="1494706" y="363997"/>
                    <a:pt x="1495131" y="380562"/>
                    <a:pt x="1500653" y="395852"/>
                  </a:cubicBezTo>
                  <a:cubicBezTo>
                    <a:pt x="1506599" y="412842"/>
                    <a:pt x="1515519" y="414965"/>
                    <a:pt x="1526986" y="401374"/>
                  </a:cubicBezTo>
                  <a:cubicBezTo>
                    <a:pt x="1531234" y="396277"/>
                    <a:pt x="1535057" y="389906"/>
                    <a:pt x="1538454" y="383960"/>
                  </a:cubicBezTo>
                  <a:cubicBezTo>
                    <a:pt x="1557568" y="349556"/>
                    <a:pt x="1571584" y="313029"/>
                    <a:pt x="1587299" y="277352"/>
                  </a:cubicBezTo>
                  <a:cubicBezTo>
                    <a:pt x="1588148" y="275228"/>
                    <a:pt x="1590272" y="272680"/>
                    <a:pt x="1588573" y="270556"/>
                  </a:cubicBezTo>
                  <a:cubicBezTo>
                    <a:pt x="1587299" y="268857"/>
                    <a:pt x="1585919" y="268751"/>
                    <a:pt x="1584538" y="269176"/>
                  </a:cubicBezTo>
                  <a:close/>
                  <a:moveTo>
                    <a:pt x="1879940" y="177964"/>
                  </a:moveTo>
                  <a:cubicBezTo>
                    <a:pt x="1814956" y="253567"/>
                    <a:pt x="1751246" y="327896"/>
                    <a:pt x="1687536" y="402224"/>
                  </a:cubicBezTo>
                  <a:cubicBezTo>
                    <a:pt x="1688386" y="403074"/>
                    <a:pt x="1689235" y="403923"/>
                    <a:pt x="1690084" y="405197"/>
                  </a:cubicBezTo>
                  <a:cubicBezTo>
                    <a:pt x="1691783" y="404773"/>
                    <a:pt x="1693907" y="404348"/>
                    <a:pt x="1695606" y="403923"/>
                  </a:cubicBezTo>
                  <a:cubicBezTo>
                    <a:pt x="1697729" y="403498"/>
                    <a:pt x="1699428" y="402649"/>
                    <a:pt x="1701552" y="402649"/>
                  </a:cubicBezTo>
                  <a:cubicBezTo>
                    <a:pt x="1755918" y="398826"/>
                    <a:pt x="1793295" y="369095"/>
                    <a:pt x="1820478" y="324073"/>
                  </a:cubicBezTo>
                  <a:cubicBezTo>
                    <a:pt x="1842989" y="286696"/>
                    <a:pt x="1857854" y="246347"/>
                    <a:pt x="1873994" y="205997"/>
                  </a:cubicBezTo>
                  <a:cubicBezTo>
                    <a:pt x="1876967" y="198352"/>
                    <a:pt x="1883338" y="189857"/>
                    <a:pt x="1879940" y="177964"/>
                  </a:cubicBezTo>
                  <a:close/>
                  <a:moveTo>
                    <a:pt x="479593" y="138464"/>
                  </a:moveTo>
                  <a:cubicBezTo>
                    <a:pt x="525039" y="191556"/>
                    <a:pt x="576432" y="236578"/>
                    <a:pt x="639717" y="266309"/>
                  </a:cubicBezTo>
                  <a:cubicBezTo>
                    <a:pt x="684315" y="287545"/>
                    <a:pt x="810885" y="316003"/>
                    <a:pt x="838918" y="310056"/>
                  </a:cubicBezTo>
                  <a:cubicBezTo>
                    <a:pt x="718718" y="252718"/>
                    <a:pt x="598943" y="195803"/>
                    <a:pt x="479593" y="138464"/>
                  </a:cubicBezTo>
                  <a:close/>
                  <a:moveTo>
                    <a:pt x="92341" y="31961"/>
                  </a:moveTo>
                  <a:cubicBezTo>
                    <a:pt x="90855" y="31536"/>
                    <a:pt x="89050" y="32492"/>
                    <a:pt x="86714" y="34828"/>
                  </a:cubicBezTo>
                  <a:cubicBezTo>
                    <a:pt x="59106" y="64135"/>
                    <a:pt x="26826" y="89194"/>
                    <a:pt x="4316" y="123173"/>
                  </a:cubicBezTo>
                  <a:cubicBezTo>
                    <a:pt x="1767" y="126571"/>
                    <a:pt x="-2055" y="130393"/>
                    <a:pt x="1342" y="135065"/>
                  </a:cubicBezTo>
                  <a:cubicBezTo>
                    <a:pt x="3891" y="138888"/>
                    <a:pt x="8138" y="138038"/>
                    <a:pt x="12386" y="138038"/>
                  </a:cubicBezTo>
                  <a:cubicBezTo>
                    <a:pt x="14509" y="138038"/>
                    <a:pt x="16633" y="138463"/>
                    <a:pt x="18332" y="138038"/>
                  </a:cubicBezTo>
                  <a:cubicBezTo>
                    <a:pt x="51036" y="128694"/>
                    <a:pt x="82466" y="115952"/>
                    <a:pt x="113048" y="102361"/>
                  </a:cubicBezTo>
                  <a:cubicBezTo>
                    <a:pt x="117295" y="100662"/>
                    <a:pt x="118994" y="97689"/>
                    <a:pt x="117295" y="93016"/>
                  </a:cubicBezTo>
                  <a:cubicBezTo>
                    <a:pt x="110075" y="74328"/>
                    <a:pt x="102854" y="56065"/>
                    <a:pt x="96058" y="37377"/>
                  </a:cubicBezTo>
                  <a:cubicBezTo>
                    <a:pt x="94996" y="34191"/>
                    <a:pt x="93828" y="32386"/>
                    <a:pt x="92341" y="31961"/>
                  </a:cubicBezTo>
                  <a:close/>
                  <a:moveTo>
                    <a:pt x="2124587" y="26334"/>
                  </a:moveTo>
                  <a:cubicBezTo>
                    <a:pt x="2123312" y="26759"/>
                    <a:pt x="2122038" y="27608"/>
                    <a:pt x="2120764" y="28033"/>
                  </a:cubicBezTo>
                  <a:cubicBezTo>
                    <a:pt x="2124587" y="60313"/>
                    <a:pt x="2128409" y="92592"/>
                    <a:pt x="2132657" y="124872"/>
                  </a:cubicBezTo>
                  <a:cubicBezTo>
                    <a:pt x="2133506" y="130394"/>
                    <a:pt x="2131383" y="137614"/>
                    <a:pt x="2138603" y="140588"/>
                  </a:cubicBezTo>
                  <a:cubicBezTo>
                    <a:pt x="2155168" y="147384"/>
                    <a:pt x="2171732" y="154604"/>
                    <a:pt x="2189571" y="156302"/>
                  </a:cubicBezTo>
                  <a:cubicBezTo>
                    <a:pt x="2204012" y="157577"/>
                    <a:pt x="2209109" y="150781"/>
                    <a:pt x="2203588" y="138464"/>
                  </a:cubicBezTo>
                  <a:cubicBezTo>
                    <a:pt x="2184049" y="95990"/>
                    <a:pt x="2152620" y="62437"/>
                    <a:pt x="2124587" y="26334"/>
                  </a:cubicBezTo>
                  <a:close/>
                  <a:moveTo>
                    <a:pt x="1059355" y="7221"/>
                  </a:moveTo>
                  <a:cubicBezTo>
                    <a:pt x="1058505" y="6371"/>
                    <a:pt x="1057230" y="6371"/>
                    <a:pt x="1056381" y="7646"/>
                  </a:cubicBezTo>
                  <a:cubicBezTo>
                    <a:pt x="1047886" y="23786"/>
                    <a:pt x="1058929" y="38227"/>
                    <a:pt x="1062328" y="52243"/>
                  </a:cubicBezTo>
                  <a:cubicBezTo>
                    <a:pt x="1065725" y="65835"/>
                    <a:pt x="1061053" y="62437"/>
                    <a:pt x="1053408" y="61587"/>
                  </a:cubicBezTo>
                  <a:cubicBezTo>
                    <a:pt x="1064876" y="70507"/>
                    <a:pt x="1077193" y="79001"/>
                    <a:pt x="1076344" y="95991"/>
                  </a:cubicBezTo>
                  <a:cubicBezTo>
                    <a:pt x="1075494" y="119351"/>
                    <a:pt x="1082715" y="141862"/>
                    <a:pt x="1083140" y="165222"/>
                  </a:cubicBezTo>
                  <a:cubicBezTo>
                    <a:pt x="1083140" y="169045"/>
                    <a:pt x="1081016" y="174991"/>
                    <a:pt x="1088236" y="175416"/>
                  </a:cubicBezTo>
                  <a:cubicBezTo>
                    <a:pt x="1082290" y="160125"/>
                    <a:pt x="1087812" y="152480"/>
                    <a:pt x="1103527" y="149932"/>
                  </a:cubicBezTo>
                  <a:cubicBezTo>
                    <a:pt x="1112447" y="148657"/>
                    <a:pt x="1120516" y="144410"/>
                    <a:pt x="1129436" y="142711"/>
                  </a:cubicBezTo>
                  <a:cubicBezTo>
                    <a:pt x="1139630" y="141013"/>
                    <a:pt x="1140904" y="137190"/>
                    <a:pt x="1134958" y="129120"/>
                  </a:cubicBezTo>
                  <a:cubicBezTo>
                    <a:pt x="1117968" y="104061"/>
                    <a:pt x="1100129" y="79426"/>
                    <a:pt x="1083989" y="53942"/>
                  </a:cubicBezTo>
                  <a:cubicBezTo>
                    <a:pt x="1074645" y="39077"/>
                    <a:pt x="1063602" y="24635"/>
                    <a:pt x="1059355" y="7221"/>
                  </a:cubicBezTo>
                  <a:close/>
                  <a:moveTo>
                    <a:pt x="899230" y="0"/>
                  </a:moveTo>
                  <a:cubicBezTo>
                    <a:pt x="872471" y="64136"/>
                    <a:pt x="846987" y="125722"/>
                    <a:pt x="821503" y="187308"/>
                  </a:cubicBezTo>
                  <a:cubicBezTo>
                    <a:pt x="855057" y="178389"/>
                    <a:pt x="884363" y="166496"/>
                    <a:pt x="914520" y="155878"/>
                  </a:cubicBezTo>
                  <a:cubicBezTo>
                    <a:pt x="925138" y="152480"/>
                    <a:pt x="926412" y="146534"/>
                    <a:pt x="924714" y="135916"/>
                  </a:cubicBezTo>
                  <a:cubicBezTo>
                    <a:pt x="923014" y="126571"/>
                    <a:pt x="915794" y="117652"/>
                    <a:pt x="923014" y="107883"/>
                  </a:cubicBezTo>
                  <a:cubicBezTo>
                    <a:pt x="923014" y="106184"/>
                    <a:pt x="922589" y="104485"/>
                    <a:pt x="922589" y="102786"/>
                  </a:cubicBezTo>
                  <a:cubicBezTo>
                    <a:pt x="904326" y="86646"/>
                    <a:pt x="904326" y="86646"/>
                    <a:pt x="916643" y="69232"/>
                  </a:cubicBezTo>
                  <a:cubicBezTo>
                    <a:pt x="918342" y="66259"/>
                    <a:pt x="920466" y="63286"/>
                    <a:pt x="922165" y="60313"/>
                  </a:cubicBezTo>
                  <a:cubicBezTo>
                    <a:pt x="914944" y="62861"/>
                    <a:pt x="911972" y="61162"/>
                    <a:pt x="910272" y="53092"/>
                  </a:cubicBezTo>
                  <a:cubicBezTo>
                    <a:pt x="906874" y="36527"/>
                    <a:pt x="906874" y="19114"/>
                    <a:pt x="899230" y="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777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85" name="Freeform: Shape 384">
              <a:extLst>
                <a:ext uri="{FF2B5EF4-FFF2-40B4-BE49-F238E27FC236}">
                  <a16:creationId xmlns:a16="http://schemas.microsoft.com/office/drawing/2014/main" id="{8309CD13-DA13-446D-A98D-CC55451902B6}"/>
                </a:ext>
              </a:extLst>
            </p:cNvPr>
            <p:cNvSpPr/>
            <p:nvPr/>
          </p:nvSpPr>
          <p:spPr>
            <a:xfrm flipH="1">
              <a:off x="10002117" y="4364910"/>
              <a:ext cx="739037" cy="1698935"/>
            </a:xfrm>
            <a:custGeom>
              <a:avLst/>
              <a:gdLst>
                <a:gd name="connsiteX0" fmla="*/ 365421 w 1354474"/>
                <a:gd name="connsiteY0" fmla="*/ 1422110 h 3113734"/>
                <a:gd name="connsiteX1" fmla="*/ 333505 w 1354474"/>
                <a:gd name="connsiteY1" fmla="*/ 1334147 h 3113734"/>
                <a:gd name="connsiteX2" fmla="*/ 327278 w 1354474"/>
                <a:gd name="connsiteY2" fmla="*/ 1316242 h 3113734"/>
                <a:gd name="connsiteX3" fmla="*/ 322607 w 1354474"/>
                <a:gd name="connsiteY3" fmla="*/ 1290554 h 3113734"/>
                <a:gd name="connsiteX4" fmla="*/ 300811 w 1354474"/>
                <a:gd name="connsiteY4" fmla="*/ 1224387 h 3113734"/>
                <a:gd name="connsiteX5" fmla="*/ 289913 w 1354474"/>
                <a:gd name="connsiteY5" fmla="*/ 1190136 h 3113734"/>
                <a:gd name="connsiteX6" fmla="*/ 289134 w 1354474"/>
                <a:gd name="connsiteY6" fmla="*/ 1180795 h 3113734"/>
                <a:gd name="connsiteX7" fmla="*/ 279015 w 1354474"/>
                <a:gd name="connsiteY7" fmla="*/ 1147323 h 3113734"/>
                <a:gd name="connsiteX8" fmla="*/ 277458 w 1354474"/>
                <a:gd name="connsiteY8" fmla="*/ 1137203 h 3113734"/>
                <a:gd name="connsiteX9" fmla="*/ 267338 w 1354474"/>
                <a:gd name="connsiteY9" fmla="*/ 1103730 h 3113734"/>
                <a:gd name="connsiteX10" fmla="*/ 255662 w 1354474"/>
                <a:gd name="connsiteY10" fmla="*/ 1060138 h 3113734"/>
                <a:gd name="connsiteX11" fmla="*/ 245542 w 1354474"/>
                <a:gd name="connsiteY11" fmla="*/ 1026665 h 3113734"/>
                <a:gd name="connsiteX12" fmla="*/ 244764 w 1354474"/>
                <a:gd name="connsiteY12" fmla="*/ 1017324 h 3113734"/>
                <a:gd name="connsiteX13" fmla="*/ 233866 w 1354474"/>
                <a:gd name="connsiteY13" fmla="*/ 983073 h 3113734"/>
                <a:gd name="connsiteX14" fmla="*/ 233866 w 1354474"/>
                <a:gd name="connsiteY14" fmla="*/ 983073 h 3113734"/>
                <a:gd name="connsiteX15" fmla="*/ 222189 w 1354474"/>
                <a:gd name="connsiteY15" fmla="*/ 939481 h 3113734"/>
                <a:gd name="connsiteX16" fmla="*/ 222189 w 1354474"/>
                <a:gd name="connsiteY16" fmla="*/ 939481 h 3113734"/>
                <a:gd name="connsiteX17" fmla="*/ 210513 w 1354474"/>
                <a:gd name="connsiteY17" fmla="*/ 895888 h 3113734"/>
                <a:gd name="connsiteX18" fmla="*/ 200393 w 1354474"/>
                <a:gd name="connsiteY18" fmla="*/ 873314 h 3113734"/>
                <a:gd name="connsiteX19" fmla="*/ 195722 w 1354474"/>
                <a:gd name="connsiteY19" fmla="*/ 858523 h 3113734"/>
                <a:gd name="connsiteX20" fmla="*/ 190273 w 1354474"/>
                <a:gd name="connsiteY20" fmla="*/ 828943 h 3113734"/>
                <a:gd name="connsiteX21" fmla="*/ 189495 w 1354474"/>
                <a:gd name="connsiteY21" fmla="*/ 829721 h 3113734"/>
                <a:gd name="connsiteX22" fmla="*/ 180154 w 1354474"/>
                <a:gd name="connsiteY22" fmla="*/ 795470 h 3113734"/>
                <a:gd name="connsiteX23" fmla="*/ 156801 w 1354474"/>
                <a:gd name="connsiteY23" fmla="*/ 698166 h 3113734"/>
                <a:gd name="connsiteX24" fmla="*/ 151352 w 1354474"/>
                <a:gd name="connsiteY24" fmla="*/ 677148 h 3113734"/>
                <a:gd name="connsiteX25" fmla="*/ 142789 w 1354474"/>
                <a:gd name="connsiteY25" fmla="*/ 632778 h 3113734"/>
                <a:gd name="connsiteX26" fmla="*/ 140454 w 1354474"/>
                <a:gd name="connsiteY26" fmla="*/ 620323 h 3113734"/>
                <a:gd name="connsiteX27" fmla="*/ 135005 w 1354474"/>
                <a:gd name="connsiteY27" fmla="*/ 565833 h 3113734"/>
                <a:gd name="connsiteX28" fmla="*/ 124106 w 1354474"/>
                <a:gd name="connsiteY28" fmla="*/ 392242 h 3113734"/>
                <a:gd name="connsiteX29" fmla="*/ 145903 w 1354474"/>
                <a:gd name="connsiteY29" fmla="*/ 346314 h 3113734"/>
                <a:gd name="connsiteX30" fmla="*/ 150573 w 1354474"/>
                <a:gd name="connsiteY30" fmla="*/ 345536 h 3113734"/>
                <a:gd name="connsiteX31" fmla="*/ 156022 w 1354474"/>
                <a:gd name="connsiteY31" fmla="*/ 318291 h 3113734"/>
                <a:gd name="connsiteX32" fmla="*/ 25245 w 1354474"/>
                <a:gd name="connsiteY32" fmla="*/ 201525 h 3113734"/>
                <a:gd name="connsiteX33" fmla="*/ 18240 w 1354474"/>
                <a:gd name="connsiteY33" fmla="*/ 192963 h 3113734"/>
                <a:gd name="connsiteX34" fmla="*/ 8120 w 1354474"/>
                <a:gd name="connsiteY34" fmla="*/ 131466 h 3113734"/>
                <a:gd name="connsiteX35" fmla="*/ 23688 w 1354474"/>
                <a:gd name="connsiteY35" fmla="*/ 115119 h 3113734"/>
                <a:gd name="connsiteX36" fmla="*/ 124106 w 1354474"/>
                <a:gd name="connsiteY36" fmla="*/ 11588 h 3113734"/>
                <a:gd name="connsiteX37" fmla="*/ 167699 w 1354474"/>
                <a:gd name="connsiteY37" fmla="*/ 17037 h 3113734"/>
                <a:gd name="connsiteX38" fmla="*/ 234644 w 1354474"/>
                <a:gd name="connsiteY38" fmla="*/ 60629 h 3113734"/>
                <a:gd name="connsiteX39" fmla="*/ 285242 w 1354474"/>
                <a:gd name="connsiteY39" fmla="*/ 140808 h 3113734"/>
                <a:gd name="connsiteX40" fmla="*/ 293805 w 1354474"/>
                <a:gd name="connsiteY40" fmla="*/ 205418 h 3113734"/>
                <a:gd name="connsiteX41" fmla="*/ 292248 w 1354474"/>
                <a:gd name="connsiteY41" fmla="*/ 234998 h 3113734"/>
                <a:gd name="connsiteX42" fmla="*/ 299254 w 1354474"/>
                <a:gd name="connsiteY42" fmla="*/ 269249 h 3113734"/>
                <a:gd name="connsiteX43" fmla="*/ 354523 w 1354474"/>
                <a:gd name="connsiteY43" fmla="*/ 294938 h 3113734"/>
                <a:gd name="connsiteX44" fmla="*/ 531227 w 1354474"/>
                <a:gd name="connsiteY44" fmla="*/ 458409 h 3113734"/>
                <a:gd name="connsiteX45" fmla="*/ 540568 w 1354474"/>
                <a:gd name="connsiteY45" fmla="*/ 466971 h 3113734"/>
                <a:gd name="connsiteX46" fmla="*/ 553023 w 1354474"/>
                <a:gd name="connsiteY46" fmla="*/ 487989 h 3113734"/>
                <a:gd name="connsiteX47" fmla="*/ 553023 w 1354474"/>
                <a:gd name="connsiteY47" fmla="*/ 488767 h 3113734"/>
                <a:gd name="connsiteX48" fmla="*/ 574820 w 1354474"/>
                <a:gd name="connsiteY48" fmla="*/ 522240 h 3113734"/>
                <a:gd name="connsiteX49" fmla="*/ 619969 w 1354474"/>
                <a:gd name="connsiteY49" fmla="*/ 608646 h 3113734"/>
                <a:gd name="connsiteX50" fmla="*/ 630867 w 1354474"/>
                <a:gd name="connsiteY50" fmla="*/ 631221 h 3113734"/>
                <a:gd name="connsiteX51" fmla="*/ 630867 w 1354474"/>
                <a:gd name="connsiteY51" fmla="*/ 631221 h 3113734"/>
                <a:gd name="connsiteX52" fmla="*/ 641765 w 1354474"/>
                <a:gd name="connsiteY52" fmla="*/ 652238 h 3113734"/>
                <a:gd name="connsiteX53" fmla="*/ 651106 w 1354474"/>
                <a:gd name="connsiteY53" fmla="*/ 666250 h 3113734"/>
                <a:gd name="connsiteX54" fmla="*/ 674459 w 1354474"/>
                <a:gd name="connsiteY54" fmla="*/ 729304 h 3113734"/>
                <a:gd name="connsiteX55" fmla="*/ 684579 w 1354474"/>
                <a:gd name="connsiteY55" fmla="*/ 747207 h 3113734"/>
                <a:gd name="connsiteX56" fmla="*/ 685357 w 1354474"/>
                <a:gd name="connsiteY56" fmla="*/ 751878 h 3113734"/>
                <a:gd name="connsiteX57" fmla="*/ 698591 w 1354474"/>
                <a:gd name="connsiteY57" fmla="*/ 773674 h 3113734"/>
                <a:gd name="connsiteX58" fmla="*/ 700926 w 1354474"/>
                <a:gd name="connsiteY58" fmla="*/ 780680 h 3113734"/>
                <a:gd name="connsiteX59" fmla="*/ 707932 w 1354474"/>
                <a:gd name="connsiteY59" fmla="*/ 807147 h 3113734"/>
                <a:gd name="connsiteX60" fmla="*/ 728949 w 1354474"/>
                <a:gd name="connsiteY60" fmla="*/ 851518 h 3113734"/>
                <a:gd name="connsiteX61" fmla="*/ 739069 w 1354474"/>
                <a:gd name="connsiteY61" fmla="*/ 874092 h 3113734"/>
                <a:gd name="connsiteX62" fmla="*/ 739847 w 1354474"/>
                <a:gd name="connsiteY62" fmla="*/ 874092 h 3113734"/>
                <a:gd name="connsiteX63" fmla="*/ 749967 w 1354474"/>
                <a:gd name="connsiteY63" fmla="*/ 897445 h 3113734"/>
                <a:gd name="connsiteX64" fmla="*/ 762422 w 1354474"/>
                <a:gd name="connsiteY64" fmla="*/ 939481 h 3113734"/>
                <a:gd name="connsiteX65" fmla="*/ 772542 w 1354474"/>
                <a:gd name="connsiteY65" fmla="*/ 962055 h 3113734"/>
                <a:gd name="connsiteX66" fmla="*/ 795895 w 1354474"/>
                <a:gd name="connsiteY66" fmla="*/ 1027444 h 3113734"/>
                <a:gd name="connsiteX67" fmla="*/ 805236 w 1354474"/>
                <a:gd name="connsiteY67" fmla="*/ 1050018 h 3113734"/>
                <a:gd name="connsiteX68" fmla="*/ 806014 w 1354474"/>
                <a:gd name="connsiteY68" fmla="*/ 1050018 h 3113734"/>
                <a:gd name="connsiteX69" fmla="*/ 811463 w 1354474"/>
                <a:gd name="connsiteY69" fmla="*/ 1068701 h 3113734"/>
                <a:gd name="connsiteX70" fmla="*/ 817691 w 1354474"/>
                <a:gd name="connsiteY70" fmla="*/ 1093610 h 3113734"/>
                <a:gd name="connsiteX71" fmla="*/ 828589 w 1354474"/>
                <a:gd name="connsiteY71" fmla="*/ 1125526 h 3113734"/>
                <a:gd name="connsiteX72" fmla="*/ 839487 w 1354474"/>
                <a:gd name="connsiteY72" fmla="*/ 1158999 h 3113734"/>
                <a:gd name="connsiteX73" fmla="*/ 848828 w 1354474"/>
                <a:gd name="connsiteY73" fmla="*/ 1170676 h 3113734"/>
                <a:gd name="connsiteX74" fmla="*/ 855056 w 1354474"/>
                <a:gd name="connsiteY74" fmla="*/ 1189358 h 3113734"/>
                <a:gd name="connsiteX75" fmla="*/ 864397 w 1354474"/>
                <a:gd name="connsiteY75" fmla="*/ 1213489 h 3113734"/>
                <a:gd name="connsiteX76" fmla="*/ 866732 w 1354474"/>
                <a:gd name="connsiteY76" fmla="*/ 1224387 h 3113734"/>
                <a:gd name="connsiteX77" fmla="*/ 874517 w 1354474"/>
                <a:gd name="connsiteY77" fmla="*/ 1246183 h 3113734"/>
                <a:gd name="connsiteX78" fmla="*/ 877630 w 1354474"/>
                <a:gd name="connsiteY78" fmla="*/ 1252411 h 3113734"/>
                <a:gd name="connsiteX79" fmla="*/ 885415 w 1354474"/>
                <a:gd name="connsiteY79" fmla="*/ 1278099 h 3113734"/>
                <a:gd name="connsiteX80" fmla="*/ 893977 w 1354474"/>
                <a:gd name="connsiteY80" fmla="*/ 1296781 h 3113734"/>
                <a:gd name="connsiteX81" fmla="*/ 939126 w 1354474"/>
                <a:gd name="connsiteY81" fmla="*/ 1433007 h 3113734"/>
                <a:gd name="connsiteX82" fmla="*/ 950024 w 1354474"/>
                <a:gd name="connsiteY82" fmla="*/ 1465702 h 3113734"/>
                <a:gd name="connsiteX83" fmla="*/ 950024 w 1354474"/>
                <a:gd name="connsiteY83" fmla="*/ 1465702 h 3113734"/>
                <a:gd name="connsiteX84" fmla="*/ 955474 w 1354474"/>
                <a:gd name="connsiteY84" fmla="*/ 1480492 h 3113734"/>
                <a:gd name="connsiteX85" fmla="*/ 961701 w 1354474"/>
                <a:gd name="connsiteY85" fmla="*/ 1509294 h 3113734"/>
                <a:gd name="connsiteX86" fmla="*/ 961701 w 1354474"/>
                <a:gd name="connsiteY86" fmla="*/ 1509294 h 3113734"/>
                <a:gd name="connsiteX87" fmla="*/ 971821 w 1354474"/>
                <a:gd name="connsiteY87" fmla="*/ 1537318 h 3113734"/>
                <a:gd name="connsiteX88" fmla="*/ 981940 w 1354474"/>
                <a:gd name="connsiteY88" fmla="*/ 1554443 h 3113734"/>
                <a:gd name="connsiteX89" fmla="*/ 988168 w 1354474"/>
                <a:gd name="connsiteY89" fmla="*/ 1572347 h 3113734"/>
                <a:gd name="connsiteX90" fmla="*/ 992838 w 1354474"/>
                <a:gd name="connsiteY90" fmla="*/ 1598035 h 3113734"/>
                <a:gd name="connsiteX91" fmla="*/ 1016191 w 1354474"/>
                <a:gd name="connsiteY91" fmla="*/ 1663424 h 3113734"/>
                <a:gd name="connsiteX92" fmla="*/ 1027089 w 1354474"/>
                <a:gd name="connsiteY92" fmla="*/ 1696118 h 3113734"/>
                <a:gd name="connsiteX93" fmla="*/ 1037988 w 1354474"/>
                <a:gd name="connsiteY93" fmla="*/ 1728812 h 3113734"/>
                <a:gd name="connsiteX94" fmla="*/ 1043437 w 1354474"/>
                <a:gd name="connsiteY94" fmla="*/ 1747495 h 3113734"/>
                <a:gd name="connsiteX95" fmla="*/ 1050442 w 1354474"/>
                <a:gd name="connsiteY95" fmla="*/ 1770848 h 3113734"/>
                <a:gd name="connsiteX96" fmla="*/ 1059784 w 1354474"/>
                <a:gd name="connsiteY96" fmla="*/ 1790309 h 3113734"/>
                <a:gd name="connsiteX97" fmla="*/ 1100262 w 1354474"/>
                <a:gd name="connsiteY97" fmla="*/ 1921085 h 3113734"/>
                <a:gd name="connsiteX98" fmla="*/ 1104933 w 1354474"/>
                <a:gd name="connsiteY98" fmla="*/ 1942103 h 3113734"/>
                <a:gd name="connsiteX99" fmla="*/ 1115053 w 1354474"/>
                <a:gd name="connsiteY99" fmla="*/ 1970127 h 3113734"/>
                <a:gd name="connsiteX100" fmla="*/ 1125172 w 1354474"/>
                <a:gd name="connsiteY100" fmla="*/ 1992701 h 3113734"/>
                <a:gd name="connsiteX101" fmla="*/ 1131400 w 1354474"/>
                <a:gd name="connsiteY101" fmla="*/ 2011384 h 3113734"/>
                <a:gd name="connsiteX102" fmla="*/ 1136849 w 1354474"/>
                <a:gd name="connsiteY102" fmla="*/ 2037072 h 3113734"/>
                <a:gd name="connsiteX103" fmla="*/ 1149304 w 1354474"/>
                <a:gd name="connsiteY103" fmla="*/ 2079886 h 3113734"/>
                <a:gd name="connsiteX104" fmla="*/ 1158645 w 1354474"/>
                <a:gd name="connsiteY104" fmla="*/ 2103239 h 3113734"/>
                <a:gd name="connsiteX105" fmla="*/ 1159423 w 1354474"/>
                <a:gd name="connsiteY105" fmla="*/ 2103239 h 3113734"/>
                <a:gd name="connsiteX106" fmla="*/ 1164872 w 1354474"/>
                <a:gd name="connsiteY106" fmla="*/ 2117251 h 3113734"/>
                <a:gd name="connsiteX107" fmla="*/ 1173435 w 1354474"/>
                <a:gd name="connsiteY107" fmla="*/ 2145274 h 3113734"/>
                <a:gd name="connsiteX108" fmla="*/ 1175770 w 1354474"/>
                <a:gd name="connsiteY108" fmla="*/ 2152280 h 3113734"/>
                <a:gd name="connsiteX109" fmla="*/ 1181998 w 1354474"/>
                <a:gd name="connsiteY109" fmla="*/ 2180304 h 3113734"/>
                <a:gd name="connsiteX110" fmla="*/ 1182776 w 1354474"/>
                <a:gd name="connsiteY110" fmla="*/ 2184975 h 3113734"/>
                <a:gd name="connsiteX111" fmla="*/ 1192896 w 1354474"/>
                <a:gd name="connsiteY111" fmla="*/ 2213777 h 3113734"/>
                <a:gd name="connsiteX112" fmla="*/ 1203015 w 1354474"/>
                <a:gd name="connsiteY112" fmla="*/ 2235573 h 3113734"/>
                <a:gd name="connsiteX113" fmla="*/ 1208465 w 1354474"/>
                <a:gd name="connsiteY113" fmla="*/ 2254255 h 3113734"/>
                <a:gd name="connsiteX114" fmla="*/ 1213913 w 1354474"/>
                <a:gd name="connsiteY114" fmla="*/ 2279165 h 3113734"/>
                <a:gd name="connsiteX115" fmla="*/ 1225590 w 1354474"/>
                <a:gd name="connsiteY115" fmla="*/ 2321979 h 3113734"/>
                <a:gd name="connsiteX116" fmla="*/ 1236488 w 1354474"/>
                <a:gd name="connsiteY116" fmla="*/ 2356230 h 3113734"/>
                <a:gd name="connsiteX117" fmla="*/ 1236488 w 1354474"/>
                <a:gd name="connsiteY117" fmla="*/ 2356230 h 3113734"/>
                <a:gd name="connsiteX118" fmla="*/ 1247386 w 1354474"/>
                <a:gd name="connsiteY118" fmla="*/ 2389702 h 3113734"/>
                <a:gd name="connsiteX119" fmla="*/ 1258284 w 1354474"/>
                <a:gd name="connsiteY119" fmla="*/ 2412277 h 3113734"/>
                <a:gd name="connsiteX120" fmla="*/ 1262955 w 1354474"/>
                <a:gd name="connsiteY120" fmla="*/ 2427067 h 3113734"/>
                <a:gd name="connsiteX121" fmla="*/ 1269182 w 1354474"/>
                <a:gd name="connsiteY121" fmla="*/ 2456648 h 3113734"/>
                <a:gd name="connsiteX122" fmla="*/ 1291757 w 1354474"/>
                <a:gd name="connsiteY122" fmla="*/ 2522036 h 3113734"/>
                <a:gd name="connsiteX123" fmla="*/ 1296427 w 1354474"/>
                <a:gd name="connsiteY123" fmla="*/ 2536827 h 3113734"/>
                <a:gd name="connsiteX124" fmla="*/ 1302655 w 1354474"/>
                <a:gd name="connsiteY124" fmla="*/ 2565628 h 3113734"/>
                <a:gd name="connsiteX125" fmla="*/ 1312775 w 1354474"/>
                <a:gd name="connsiteY125" fmla="*/ 2588203 h 3113734"/>
                <a:gd name="connsiteX126" fmla="*/ 1318224 w 1354474"/>
                <a:gd name="connsiteY126" fmla="*/ 2606886 h 3113734"/>
                <a:gd name="connsiteX127" fmla="*/ 1324451 w 1354474"/>
                <a:gd name="connsiteY127" fmla="*/ 2632574 h 3113734"/>
                <a:gd name="connsiteX128" fmla="*/ 1335349 w 1354474"/>
                <a:gd name="connsiteY128" fmla="*/ 2669939 h 3113734"/>
                <a:gd name="connsiteX129" fmla="*/ 1350139 w 1354474"/>
                <a:gd name="connsiteY129" fmla="*/ 2722094 h 3113734"/>
                <a:gd name="connsiteX130" fmla="*/ 1344690 w 1354474"/>
                <a:gd name="connsiteY130" fmla="*/ 2778919 h 3113734"/>
                <a:gd name="connsiteX131" fmla="*/ 1336128 w 1354474"/>
                <a:gd name="connsiteY131" fmla="*/ 2815506 h 3113734"/>
                <a:gd name="connsiteX132" fmla="*/ 1335349 w 1354474"/>
                <a:gd name="connsiteY132" fmla="*/ 2824847 h 3113734"/>
                <a:gd name="connsiteX133" fmla="*/ 1325230 w 1354474"/>
                <a:gd name="connsiteY133" fmla="*/ 2859098 h 3113734"/>
                <a:gd name="connsiteX134" fmla="*/ 1324451 w 1354474"/>
                <a:gd name="connsiteY134" fmla="*/ 2873888 h 3113734"/>
                <a:gd name="connsiteX135" fmla="*/ 1316667 w 1354474"/>
                <a:gd name="connsiteY135" fmla="*/ 2898020 h 3113734"/>
                <a:gd name="connsiteX136" fmla="*/ 1307325 w 1354474"/>
                <a:gd name="connsiteY136" fmla="*/ 2926043 h 3113734"/>
                <a:gd name="connsiteX137" fmla="*/ 1301877 w 1354474"/>
                <a:gd name="connsiteY137" fmla="*/ 2940055 h 3113734"/>
                <a:gd name="connsiteX138" fmla="*/ 1301098 w 1354474"/>
                <a:gd name="connsiteY138" fmla="*/ 2950175 h 3113734"/>
                <a:gd name="connsiteX139" fmla="*/ 1292535 w 1354474"/>
                <a:gd name="connsiteY139" fmla="*/ 2966522 h 3113734"/>
                <a:gd name="connsiteX140" fmla="*/ 1280859 w 1354474"/>
                <a:gd name="connsiteY140" fmla="*/ 2996881 h 3113734"/>
                <a:gd name="connsiteX141" fmla="*/ 1280080 w 1354474"/>
                <a:gd name="connsiteY141" fmla="*/ 3006222 h 3113734"/>
                <a:gd name="connsiteX142" fmla="*/ 1269182 w 1354474"/>
                <a:gd name="connsiteY142" fmla="*/ 3038916 h 3113734"/>
                <a:gd name="connsiteX143" fmla="*/ 1255171 w 1354474"/>
                <a:gd name="connsiteY143" fmla="*/ 3096520 h 3113734"/>
                <a:gd name="connsiteX144" fmla="*/ 1224812 w 1354474"/>
                <a:gd name="connsiteY144" fmla="*/ 3108197 h 3113734"/>
                <a:gd name="connsiteX145" fmla="*/ 1135292 w 1354474"/>
                <a:gd name="connsiteY145" fmla="*/ 3051371 h 3113734"/>
                <a:gd name="connsiteX146" fmla="*/ 1105711 w 1354474"/>
                <a:gd name="connsiteY146" fmla="*/ 3039695 h 3113734"/>
                <a:gd name="connsiteX147" fmla="*/ 1027089 w 1354474"/>
                <a:gd name="connsiteY147" fmla="*/ 2984426 h 3113734"/>
                <a:gd name="connsiteX148" fmla="*/ 993617 w 1354474"/>
                <a:gd name="connsiteY148" fmla="*/ 2963408 h 3113734"/>
                <a:gd name="connsiteX149" fmla="*/ 938348 w 1354474"/>
                <a:gd name="connsiteY149" fmla="*/ 2930714 h 3113734"/>
                <a:gd name="connsiteX150" fmla="*/ 916552 w 1354474"/>
                <a:gd name="connsiteY150" fmla="*/ 2919816 h 3113734"/>
                <a:gd name="connsiteX151" fmla="*/ 838709 w 1354474"/>
                <a:gd name="connsiteY151" fmla="*/ 2865325 h 3113734"/>
                <a:gd name="connsiteX152" fmla="*/ 828589 w 1354474"/>
                <a:gd name="connsiteY152" fmla="*/ 2842751 h 3113734"/>
                <a:gd name="connsiteX153" fmla="*/ 806014 w 1354474"/>
                <a:gd name="connsiteY153" fmla="*/ 2772692 h 3113734"/>
                <a:gd name="connsiteX154" fmla="*/ 795895 w 1354474"/>
                <a:gd name="connsiteY154" fmla="*/ 2743890 h 3113734"/>
                <a:gd name="connsiteX155" fmla="*/ 795116 w 1354474"/>
                <a:gd name="connsiteY155" fmla="*/ 2739998 h 3113734"/>
                <a:gd name="connsiteX156" fmla="*/ 782661 w 1354474"/>
                <a:gd name="connsiteY156" fmla="*/ 2703411 h 3113734"/>
                <a:gd name="connsiteX157" fmla="*/ 773320 w 1354474"/>
                <a:gd name="connsiteY157" fmla="*/ 2678501 h 3113734"/>
                <a:gd name="connsiteX158" fmla="*/ 773320 w 1354474"/>
                <a:gd name="connsiteY158" fmla="*/ 2678501 h 3113734"/>
                <a:gd name="connsiteX159" fmla="*/ 759308 w 1354474"/>
                <a:gd name="connsiteY159" fmla="*/ 2647364 h 3113734"/>
                <a:gd name="connsiteX160" fmla="*/ 756973 w 1354474"/>
                <a:gd name="connsiteY160" fmla="*/ 2636466 h 3113734"/>
                <a:gd name="connsiteX161" fmla="*/ 751524 w 1354474"/>
                <a:gd name="connsiteY161" fmla="*/ 2613113 h 3113734"/>
                <a:gd name="connsiteX162" fmla="*/ 741404 w 1354474"/>
                <a:gd name="connsiteY162" fmla="*/ 2591317 h 3113734"/>
                <a:gd name="connsiteX163" fmla="*/ 730506 w 1354474"/>
                <a:gd name="connsiteY163" fmla="*/ 2557844 h 3113734"/>
                <a:gd name="connsiteX164" fmla="*/ 718830 w 1354474"/>
                <a:gd name="connsiteY164" fmla="*/ 2515030 h 3113734"/>
                <a:gd name="connsiteX165" fmla="*/ 707932 w 1354474"/>
                <a:gd name="connsiteY165" fmla="*/ 2482336 h 3113734"/>
                <a:gd name="connsiteX166" fmla="*/ 707153 w 1354474"/>
                <a:gd name="connsiteY166" fmla="*/ 2472995 h 3113734"/>
                <a:gd name="connsiteX167" fmla="*/ 695477 w 1354474"/>
                <a:gd name="connsiteY167" fmla="*/ 2440301 h 3113734"/>
                <a:gd name="connsiteX168" fmla="*/ 686136 w 1354474"/>
                <a:gd name="connsiteY168" fmla="*/ 2416169 h 3113734"/>
                <a:gd name="connsiteX169" fmla="*/ 675238 w 1354474"/>
                <a:gd name="connsiteY169" fmla="*/ 2394373 h 3113734"/>
                <a:gd name="connsiteX170" fmla="*/ 669788 w 1354474"/>
                <a:gd name="connsiteY170" fmla="*/ 2376469 h 3113734"/>
                <a:gd name="connsiteX171" fmla="*/ 662783 w 1354474"/>
                <a:gd name="connsiteY171" fmla="*/ 2352338 h 3113734"/>
                <a:gd name="connsiteX172" fmla="*/ 654220 w 1354474"/>
                <a:gd name="connsiteY172" fmla="*/ 2328206 h 3113734"/>
                <a:gd name="connsiteX173" fmla="*/ 630867 w 1354474"/>
                <a:gd name="connsiteY173" fmla="*/ 2242578 h 3113734"/>
                <a:gd name="connsiteX174" fmla="*/ 619969 w 1354474"/>
                <a:gd name="connsiteY174" fmla="*/ 2209106 h 3113734"/>
                <a:gd name="connsiteX175" fmla="*/ 619969 w 1354474"/>
                <a:gd name="connsiteY175" fmla="*/ 2209106 h 3113734"/>
                <a:gd name="connsiteX176" fmla="*/ 609071 w 1354474"/>
                <a:gd name="connsiteY176" fmla="*/ 2175633 h 3113734"/>
                <a:gd name="connsiteX177" fmla="*/ 609071 w 1354474"/>
                <a:gd name="connsiteY177" fmla="*/ 2175633 h 3113734"/>
                <a:gd name="connsiteX178" fmla="*/ 597394 w 1354474"/>
                <a:gd name="connsiteY178" fmla="*/ 2145274 h 3113734"/>
                <a:gd name="connsiteX179" fmla="*/ 594280 w 1354474"/>
                <a:gd name="connsiteY179" fmla="*/ 2139047 h 3113734"/>
                <a:gd name="connsiteX180" fmla="*/ 584161 w 1354474"/>
                <a:gd name="connsiteY180" fmla="*/ 2112580 h 3113734"/>
                <a:gd name="connsiteX181" fmla="*/ 577155 w 1354474"/>
                <a:gd name="connsiteY181" fmla="*/ 2092341 h 3113734"/>
                <a:gd name="connsiteX182" fmla="*/ 576376 w 1354474"/>
                <a:gd name="connsiteY182" fmla="*/ 2087670 h 3113734"/>
                <a:gd name="connsiteX183" fmla="*/ 565478 w 1354474"/>
                <a:gd name="connsiteY183" fmla="*/ 2054976 h 3113734"/>
                <a:gd name="connsiteX184" fmla="*/ 553802 w 1354474"/>
                <a:gd name="connsiteY184" fmla="*/ 2011384 h 3113734"/>
                <a:gd name="connsiteX185" fmla="*/ 540568 w 1354474"/>
                <a:gd name="connsiteY185" fmla="*/ 1980247 h 3113734"/>
                <a:gd name="connsiteX186" fmla="*/ 538233 w 1354474"/>
                <a:gd name="connsiteY186" fmla="*/ 1969348 h 3113734"/>
                <a:gd name="connsiteX187" fmla="*/ 528892 w 1354474"/>
                <a:gd name="connsiteY187" fmla="*/ 1945995 h 3113734"/>
                <a:gd name="connsiteX188" fmla="*/ 527335 w 1354474"/>
                <a:gd name="connsiteY188" fmla="*/ 1938989 h 3113734"/>
                <a:gd name="connsiteX189" fmla="*/ 519551 w 1354474"/>
                <a:gd name="connsiteY189" fmla="*/ 1913301 h 3113734"/>
                <a:gd name="connsiteX190" fmla="*/ 517215 w 1354474"/>
                <a:gd name="connsiteY190" fmla="*/ 1906295 h 3113734"/>
                <a:gd name="connsiteX191" fmla="*/ 508653 w 1354474"/>
                <a:gd name="connsiteY191" fmla="*/ 1879828 h 3113734"/>
                <a:gd name="connsiteX192" fmla="*/ 506317 w 1354474"/>
                <a:gd name="connsiteY192" fmla="*/ 1872822 h 3113734"/>
                <a:gd name="connsiteX193" fmla="*/ 500090 w 1354474"/>
                <a:gd name="connsiteY193" fmla="*/ 1845577 h 3113734"/>
                <a:gd name="connsiteX194" fmla="*/ 489970 w 1354474"/>
                <a:gd name="connsiteY194" fmla="*/ 1823781 h 3113734"/>
                <a:gd name="connsiteX195" fmla="*/ 483743 w 1354474"/>
                <a:gd name="connsiteY195" fmla="*/ 1805877 h 3113734"/>
                <a:gd name="connsiteX196" fmla="*/ 478294 w 1354474"/>
                <a:gd name="connsiteY196" fmla="*/ 1780189 h 3113734"/>
                <a:gd name="connsiteX197" fmla="*/ 456498 w 1354474"/>
                <a:gd name="connsiteY197" fmla="*/ 1714022 h 3113734"/>
                <a:gd name="connsiteX198" fmla="*/ 451827 w 1354474"/>
                <a:gd name="connsiteY198" fmla="*/ 1699232 h 3113734"/>
                <a:gd name="connsiteX199" fmla="*/ 444821 w 1354474"/>
                <a:gd name="connsiteY199" fmla="*/ 1670430 h 3113734"/>
                <a:gd name="connsiteX200" fmla="*/ 444043 w 1354474"/>
                <a:gd name="connsiteY200" fmla="*/ 1670430 h 3113734"/>
                <a:gd name="connsiteX201" fmla="*/ 434702 w 1354474"/>
                <a:gd name="connsiteY201" fmla="*/ 1647077 h 3113734"/>
                <a:gd name="connsiteX202" fmla="*/ 433923 w 1354474"/>
                <a:gd name="connsiteY202" fmla="*/ 1647855 h 3113734"/>
                <a:gd name="connsiteX203" fmla="*/ 429252 w 1354474"/>
                <a:gd name="connsiteY203" fmla="*/ 1633065 h 3113734"/>
                <a:gd name="connsiteX204" fmla="*/ 423025 w 1354474"/>
                <a:gd name="connsiteY204" fmla="*/ 1603484 h 3113734"/>
                <a:gd name="connsiteX205" fmla="*/ 402007 w 1354474"/>
                <a:gd name="connsiteY205" fmla="*/ 1548216 h 3113734"/>
                <a:gd name="connsiteX206" fmla="*/ 391109 w 1354474"/>
                <a:gd name="connsiteY206" fmla="*/ 1513965 h 3113734"/>
                <a:gd name="connsiteX207" fmla="*/ 378654 w 1354474"/>
                <a:gd name="connsiteY207" fmla="*/ 1461031 h 3113734"/>
                <a:gd name="connsiteX208" fmla="*/ 365421 w 1354474"/>
                <a:gd name="connsiteY208" fmla="*/ 1422110 h 3113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</a:cxnLst>
              <a:rect l="l" t="t" r="r" b="b"/>
              <a:pathLst>
                <a:path w="1354474" h="3113734">
                  <a:moveTo>
                    <a:pt x="365421" y="1422110"/>
                  </a:moveTo>
                  <a:cubicBezTo>
                    <a:pt x="350631" y="1394086"/>
                    <a:pt x="350631" y="1361392"/>
                    <a:pt x="333505" y="1334147"/>
                  </a:cubicBezTo>
                  <a:cubicBezTo>
                    <a:pt x="326499" y="1329476"/>
                    <a:pt x="327278" y="1322470"/>
                    <a:pt x="327278" y="1316242"/>
                  </a:cubicBezTo>
                  <a:cubicBezTo>
                    <a:pt x="326499" y="1307680"/>
                    <a:pt x="328835" y="1298338"/>
                    <a:pt x="322607" y="1290554"/>
                  </a:cubicBezTo>
                  <a:cubicBezTo>
                    <a:pt x="315601" y="1268758"/>
                    <a:pt x="312487" y="1245405"/>
                    <a:pt x="300811" y="1224387"/>
                  </a:cubicBezTo>
                  <a:cubicBezTo>
                    <a:pt x="293027" y="1214268"/>
                    <a:pt x="296140" y="1201034"/>
                    <a:pt x="289913" y="1190136"/>
                  </a:cubicBezTo>
                  <a:cubicBezTo>
                    <a:pt x="289913" y="1187023"/>
                    <a:pt x="289134" y="1183909"/>
                    <a:pt x="289134" y="1180795"/>
                  </a:cubicBezTo>
                  <a:cubicBezTo>
                    <a:pt x="282129" y="1170676"/>
                    <a:pt x="284464" y="1157442"/>
                    <a:pt x="279015" y="1147323"/>
                  </a:cubicBezTo>
                  <a:cubicBezTo>
                    <a:pt x="278236" y="1144209"/>
                    <a:pt x="278236" y="1141095"/>
                    <a:pt x="277458" y="1137203"/>
                  </a:cubicBezTo>
                  <a:cubicBezTo>
                    <a:pt x="269674" y="1127083"/>
                    <a:pt x="274344" y="1113850"/>
                    <a:pt x="267338" y="1103730"/>
                  </a:cubicBezTo>
                  <a:cubicBezTo>
                    <a:pt x="266560" y="1088161"/>
                    <a:pt x="254883" y="1075707"/>
                    <a:pt x="255662" y="1060138"/>
                  </a:cubicBezTo>
                  <a:cubicBezTo>
                    <a:pt x="249434" y="1050018"/>
                    <a:pt x="253326" y="1036006"/>
                    <a:pt x="245542" y="1026665"/>
                  </a:cubicBezTo>
                  <a:cubicBezTo>
                    <a:pt x="245542" y="1023551"/>
                    <a:pt x="244764" y="1020437"/>
                    <a:pt x="244764" y="1017324"/>
                  </a:cubicBezTo>
                  <a:cubicBezTo>
                    <a:pt x="240871" y="1006426"/>
                    <a:pt x="240871" y="993971"/>
                    <a:pt x="233866" y="983073"/>
                  </a:cubicBezTo>
                  <a:lnTo>
                    <a:pt x="233866" y="983073"/>
                  </a:lnTo>
                  <a:cubicBezTo>
                    <a:pt x="227638" y="969061"/>
                    <a:pt x="232309" y="952714"/>
                    <a:pt x="222189" y="939481"/>
                  </a:cubicBezTo>
                  <a:lnTo>
                    <a:pt x="222189" y="939481"/>
                  </a:lnTo>
                  <a:cubicBezTo>
                    <a:pt x="213626" y="926247"/>
                    <a:pt x="222968" y="908343"/>
                    <a:pt x="210513" y="895888"/>
                  </a:cubicBezTo>
                  <a:cubicBezTo>
                    <a:pt x="207399" y="888104"/>
                    <a:pt x="203507" y="881098"/>
                    <a:pt x="200393" y="873314"/>
                  </a:cubicBezTo>
                  <a:cubicBezTo>
                    <a:pt x="197279" y="868643"/>
                    <a:pt x="195722" y="863973"/>
                    <a:pt x="195722" y="858523"/>
                  </a:cubicBezTo>
                  <a:cubicBezTo>
                    <a:pt x="194165" y="848404"/>
                    <a:pt x="198058" y="837506"/>
                    <a:pt x="190273" y="828943"/>
                  </a:cubicBezTo>
                  <a:lnTo>
                    <a:pt x="189495" y="829721"/>
                  </a:lnTo>
                  <a:cubicBezTo>
                    <a:pt x="183267" y="818823"/>
                    <a:pt x="184046" y="806368"/>
                    <a:pt x="180154" y="795470"/>
                  </a:cubicBezTo>
                  <a:cubicBezTo>
                    <a:pt x="177818" y="761998"/>
                    <a:pt x="166142" y="730082"/>
                    <a:pt x="156801" y="698166"/>
                  </a:cubicBezTo>
                  <a:cubicBezTo>
                    <a:pt x="151352" y="691939"/>
                    <a:pt x="151352" y="684933"/>
                    <a:pt x="151352" y="677148"/>
                  </a:cubicBezTo>
                  <a:cubicBezTo>
                    <a:pt x="151352" y="661580"/>
                    <a:pt x="152130" y="646011"/>
                    <a:pt x="142789" y="632778"/>
                  </a:cubicBezTo>
                  <a:cubicBezTo>
                    <a:pt x="141232" y="628885"/>
                    <a:pt x="140454" y="624215"/>
                    <a:pt x="140454" y="620323"/>
                  </a:cubicBezTo>
                  <a:cubicBezTo>
                    <a:pt x="138118" y="602419"/>
                    <a:pt x="145124" y="583736"/>
                    <a:pt x="135005" y="565833"/>
                  </a:cubicBezTo>
                  <a:cubicBezTo>
                    <a:pt x="120993" y="508228"/>
                    <a:pt x="122550" y="449846"/>
                    <a:pt x="124106" y="392242"/>
                  </a:cubicBezTo>
                  <a:cubicBezTo>
                    <a:pt x="130334" y="376673"/>
                    <a:pt x="131112" y="357991"/>
                    <a:pt x="145903" y="346314"/>
                  </a:cubicBezTo>
                  <a:cubicBezTo>
                    <a:pt x="147459" y="346314"/>
                    <a:pt x="149016" y="345536"/>
                    <a:pt x="150573" y="345536"/>
                  </a:cubicBezTo>
                  <a:cubicBezTo>
                    <a:pt x="164585" y="339308"/>
                    <a:pt x="164585" y="329189"/>
                    <a:pt x="156022" y="318291"/>
                  </a:cubicBezTo>
                  <a:cubicBezTo>
                    <a:pt x="113987" y="277812"/>
                    <a:pt x="73508" y="234998"/>
                    <a:pt x="25245" y="201525"/>
                  </a:cubicBezTo>
                  <a:cubicBezTo>
                    <a:pt x="22132" y="199190"/>
                    <a:pt x="19796" y="196855"/>
                    <a:pt x="18240" y="192963"/>
                  </a:cubicBezTo>
                  <a:cubicBezTo>
                    <a:pt x="2671" y="174280"/>
                    <a:pt x="-8227" y="154819"/>
                    <a:pt x="8120" y="131466"/>
                  </a:cubicBezTo>
                  <a:cubicBezTo>
                    <a:pt x="10455" y="123682"/>
                    <a:pt x="18240" y="119790"/>
                    <a:pt x="23688" y="115119"/>
                  </a:cubicBezTo>
                  <a:cubicBezTo>
                    <a:pt x="57161" y="80868"/>
                    <a:pt x="90634" y="45839"/>
                    <a:pt x="124106" y="11588"/>
                  </a:cubicBezTo>
                  <a:cubicBezTo>
                    <a:pt x="142010" y="-12544"/>
                    <a:pt x="154465" y="6917"/>
                    <a:pt x="167699" y="17037"/>
                  </a:cubicBezTo>
                  <a:cubicBezTo>
                    <a:pt x="188716" y="33384"/>
                    <a:pt x="210513" y="49731"/>
                    <a:pt x="234644" y="60629"/>
                  </a:cubicBezTo>
                  <a:cubicBezTo>
                    <a:pt x="275901" y="71527"/>
                    <a:pt x="285242" y="103443"/>
                    <a:pt x="285242" y="140808"/>
                  </a:cubicBezTo>
                  <a:cubicBezTo>
                    <a:pt x="285242" y="162604"/>
                    <a:pt x="285242" y="184400"/>
                    <a:pt x="293805" y="205418"/>
                  </a:cubicBezTo>
                  <a:cubicBezTo>
                    <a:pt x="297697" y="215537"/>
                    <a:pt x="293805" y="224878"/>
                    <a:pt x="292248" y="234998"/>
                  </a:cubicBezTo>
                  <a:cubicBezTo>
                    <a:pt x="290691" y="246675"/>
                    <a:pt x="290691" y="259130"/>
                    <a:pt x="299254" y="269249"/>
                  </a:cubicBezTo>
                  <a:cubicBezTo>
                    <a:pt x="315601" y="282483"/>
                    <a:pt x="336619" y="285596"/>
                    <a:pt x="354523" y="294938"/>
                  </a:cubicBezTo>
                  <a:cubicBezTo>
                    <a:pt x="427695" y="333859"/>
                    <a:pt x="483743" y="391463"/>
                    <a:pt x="531227" y="458409"/>
                  </a:cubicBezTo>
                  <a:cubicBezTo>
                    <a:pt x="534341" y="462301"/>
                    <a:pt x="535898" y="465414"/>
                    <a:pt x="540568" y="466971"/>
                  </a:cubicBezTo>
                  <a:cubicBezTo>
                    <a:pt x="549910" y="470864"/>
                    <a:pt x="546796" y="481762"/>
                    <a:pt x="553023" y="487989"/>
                  </a:cubicBezTo>
                  <a:lnTo>
                    <a:pt x="553023" y="488767"/>
                  </a:lnTo>
                  <a:cubicBezTo>
                    <a:pt x="561586" y="498887"/>
                    <a:pt x="567814" y="510564"/>
                    <a:pt x="574820" y="522240"/>
                  </a:cubicBezTo>
                  <a:cubicBezTo>
                    <a:pt x="588831" y="551821"/>
                    <a:pt x="608292" y="578287"/>
                    <a:pt x="619969" y="608646"/>
                  </a:cubicBezTo>
                  <a:cubicBezTo>
                    <a:pt x="626196" y="614874"/>
                    <a:pt x="622304" y="625772"/>
                    <a:pt x="630867" y="631221"/>
                  </a:cubicBezTo>
                  <a:lnTo>
                    <a:pt x="630867" y="631221"/>
                  </a:lnTo>
                  <a:cubicBezTo>
                    <a:pt x="636316" y="637448"/>
                    <a:pt x="636316" y="646011"/>
                    <a:pt x="641765" y="652238"/>
                  </a:cubicBezTo>
                  <a:cubicBezTo>
                    <a:pt x="644879" y="656909"/>
                    <a:pt x="648771" y="660801"/>
                    <a:pt x="651106" y="666250"/>
                  </a:cubicBezTo>
                  <a:cubicBezTo>
                    <a:pt x="658890" y="687268"/>
                    <a:pt x="666675" y="708286"/>
                    <a:pt x="674459" y="729304"/>
                  </a:cubicBezTo>
                  <a:cubicBezTo>
                    <a:pt x="678351" y="734753"/>
                    <a:pt x="679908" y="741758"/>
                    <a:pt x="684579" y="747207"/>
                  </a:cubicBezTo>
                  <a:cubicBezTo>
                    <a:pt x="685357" y="748764"/>
                    <a:pt x="685357" y="750321"/>
                    <a:pt x="685357" y="751878"/>
                  </a:cubicBezTo>
                  <a:cubicBezTo>
                    <a:pt x="690806" y="758884"/>
                    <a:pt x="690806" y="768225"/>
                    <a:pt x="698591" y="773674"/>
                  </a:cubicBezTo>
                  <a:cubicBezTo>
                    <a:pt x="700147" y="776010"/>
                    <a:pt x="700926" y="778345"/>
                    <a:pt x="700926" y="780680"/>
                  </a:cubicBezTo>
                  <a:cubicBezTo>
                    <a:pt x="703261" y="789243"/>
                    <a:pt x="697034" y="800919"/>
                    <a:pt x="707932" y="807147"/>
                  </a:cubicBezTo>
                  <a:cubicBezTo>
                    <a:pt x="720387" y="819602"/>
                    <a:pt x="721944" y="836727"/>
                    <a:pt x="728949" y="851518"/>
                  </a:cubicBezTo>
                  <a:cubicBezTo>
                    <a:pt x="735177" y="857745"/>
                    <a:pt x="732063" y="867865"/>
                    <a:pt x="739069" y="874092"/>
                  </a:cubicBezTo>
                  <a:lnTo>
                    <a:pt x="739847" y="874092"/>
                  </a:lnTo>
                  <a:cubicBezTo>
                    <a:pt x="744518" y="881098"/>
                    <a:pt x="744518" y="890439"/>
                    <a:pt x="749967" y="897445"/>
                  </a:cubicBezTo>
                  <a:cubicBezTo>
                    <a:pt x="747632" y="913014"/>
                    <a:pt x="761644" y="924690"/>
                    <a:pt x="762422" y="939481"/>
                  </a:cubicBezTo>
                  <a:cubicBezTo>
                    <a:pt x="768650" y="945708"/>
                    <a:pt x="765536" y="955828"/>
                    <a:pt x="772542" y="962055"/>
                  </a:cubicBezTo>
                  <a:cubicBezTo>
                    <a:pt x="780326" y="983851"/>
                    <a:pt x="788110" y="1005648"/>
                    <a:pt x="795895" y="1027444"/>
                  </a:cubicBezTo>
                  <a:cubicBezTo>
                    <a:pt x="802122" y="1033671"/>
                    <a:pt x="799008" y="1043791"/>
                    <a:pt x="805236" y="1050018"/>
                  </a:cubicBezTo>
                  <a:lnTo>
                    <a:pt x="806014" y="1050018"/>
                  </a:lnTo>
                  <a:cubicBezTo>
                    <a:pt x="810685" y="1055467"/>
                    <a:pt x="809906" y="1062473"/>
                    <a:pt x="811463" y="1068701"/>
                  </a:cubicBezTo>
                  <a:cubicBezTo>
                    <a:pt x="812242" y="1077264"/>
                    <a:pt x="811463" y="1086604"/>
                    <a:pt x="817691" y="1093610"/>
                  </a:cubicBezTo>
                  <a:cubicBezTo>
                    <a:pt x="823918" y="1103730"/>
                    <a:pt x="830146" y="1113071"/>
                    <a:pt x="828589" y="1125526"/>
                  </a:cubicBezTo>
                  <a:cubicBezTo>
                    <a:pt x="834038" y="1136424"/>
                    <a:pt x="829367" y="1150436"/>
                    <a:pt x="839487" y="1158999"/>
                  </a:cubicBezTo>
                  <a:cubicBezTo>
                    <a:pt x="842601" y="1162891"/>
                    <a:pt x="845714" y="1166783"/>
                    <a:pt x="848828" y="1170676"/>
                  </a:cubicBezTo>
                  <a:cubicBezTo>
                    <a:pt x="853499" y="1176124"/>
                    <a:pt x="852720" y="1183130"/>
                    <a:pt x="855056" y="1189358"/>
                  </a:cubicBezTo>
                  <a:cubicBezTo>
                    <a:pt x="854277" y="1198699"/>
                    <a:pt x="858948" y="1206483"/>
                    <a:pt x="864397" y="1213489"/>
                  </a:cubicBezTo>
                  <a:cubicBezTo>
                    <a:pt x="865954" y="1216603"/>
                    <a:pt x="865954" y="1220495"/>
                    <a:pt x="866732" y="1224387"/>
                  </a:cubicBezTo>
                  <a:cubicBezTo>
                    <a:pt x="865954" y="1232950"/>
                    <a:pt x="867510" y="1240735"/>
                    <a:pt x="874517" y="1246183"/>
                  </a:cubicBezTo>
                  <a:cubicBezTo>
                    <a:pt x="875295" y="1248519"/>
                    <a:pt x="876852" y="1250075"/>
                    <a:pt x="877630" y="1252411"/>
                  </a:cubicBezTo>
                  <a:cubicBezTo>
                    <a:pt x="877630" y="1261752"/>
                    <a:pt x="879965" y="1270315"/>
                    <a:pt x="885415" y="1278099"/>
                  </a:cubicBezTo>
                  <a:cubicBezTo>
                    <a:pt x="888528" y="1284327"/>
                    <a:pt x="890863" y="1291333"/>
                    <a:pt x="893977" y="1296781"/>
                  </a:cubicBezTo>
                  <a:cubicBezTo>
                    <a:pt x="908768" y="1341931"/>
                    <a:pt x="923558" y="1387858"/>
                    <a:pt x="939126" y="1433007"/>
                  </a:cubicBezTo>
                  <a:cubicBezTo>
                    <a:pt x="944576" y="1443127"/>
                    <a:pt x="943019" y="1455582"/>
                    <a:pt x="950024" y="1465702"/>
                  </a:cubicBezTo>
                  <a:lnTo>
                    <a:pt x="950024" y="1465702"/>
                  </a:lnTo>
                  <a:cubicBezTo>
                    <a:pt x="953917" y="1469594"/>
                    <a:pt x="955474" y="1475043"/>
                    <a:pt x="955474" y="1480492"/>
                  </a:cubicBezTo>
                  <a:cubicBezTo>
                    <a:pt x="957030" y="1489833"/>
                    <a:pt x="951581" y="1501510"/>
                    <a:pt x="961701" y="1509294"/>
                  </a:cubicBezTo>
                  <a:lnTo>
                    <a:pt x="961701" y="1509294"/>
                  </a:lnTo>
                  <a:cubicBezTo>
                    <a:pt x="967150" y="1517857"/>
                    <a:pt x="964815" y="1529533"/>
                    <a:pt x="971821" y="1537318"/>
                  </a:cubicBezTo>
                  <a:cubicBezTo>
                    <a:pt x="974934" y="1542767"/>
                    <a:pt x="978827" y="1548216"/>
                    <a:pt x="981940" y="1554443"/>
                  </a:cubicBezTo>
                  <a:cubicBezTo>
                    <a:pt x="988168" y="1559114"/>
                    <a:pt x="988168" y="1566120"/>
                    <a:pt x="988168" y="1572347"/>
                  </a:cubicBezTo>
                  <a:cubicBezTo>
                    <a:pt x="988946" y="1580910"/>
                    <a:pt x="986611" y="1590251"/>
                    <a:pt x="992838" y="1598035"/>
                  </a:cubicBezTo>
                  <a:cubicBezTo>
                    <a:pt x="1000623" y="1619831"/>
                    <a:pt x="1008407" y="1641628"/>
                    <a:pt x="1016191" y="1663424"/>
                  </a:cubicBezTo>
                  <a:cubicBezTo>
                    <a:pt x="1024754" y="1672765"/>
                    <a:pt x="1019305" y="1686777"/>
                    <a:pt x="1027089" y="1696118"/>
                  </a:cubicBezTo>
                  <a:cubicBezTo>
                    <a:pt x="1026311" y="1708573"/>
                    <a:pt x="1036431" y="1717136"/>
                    <a:pt x="1037988" y="1728812"/>
                  </a:cubicBezTo>
                  <a:cubicBezTo>
                    <a:pt x="1042658" y="1734261"/>
                    <a:pt x="1043437" y="1740489"/>
                    <a:pt x="1043437" y="1747495"/>
                  </a:cubicBezTo>
                  <a:cubicBezTo>
                    <a:pt x="1043437" y="1756057"/>
                    <a:pt x="1042658" y="1764620"/>
                    <a:pt x="1050442" y="1770848"/>
                  </a:cubicBezTo>
                  <a:cubicBezTo>
                    <a:pt x="1054335" y="1777075"/>
                    <a:pt x="1056670" y="1784081"/>
                    <a:pt x="1059784" y="1790309"/>
                  </a:cubicBezTo>
                  <a:cubicBezTo>
                    <a:pt x="1073017" y="1833901"/>
                    <a:pt x="1087029" y="1877493"/>
                    <a:pt x="1100262" y="1921085"/>
                  </a:cubicBezTo>
                  <a:cubicBezTo>
                    <a:pt x="1102598" y="1928091"/>
                    <a:pt x="1103376" y="1935097"/>
                    <a:pt x="1104933" y="1942103"/>
                  </a:cubicBezTo>
                  <a:cubicBezTo>
                    <a:pt x="1110382" y="1950666"/>
                    <a:pt x="1109603" y="1961564"/>
                    <a:pt x="1115053" y="1970127"/>
                  </a:cubicBezTo>
                  <a:cubicBezTo>
                    <a:pt x="1118166" y="1977911"/>
                    <a:pt x="1122058" y="1984917"/>
                    <a:pt x="1125172" y="1992701"/>
                  </a:cubicBezTo>
                  <a:cubicBezTo>
                    <a:pt x="1131400" y="1997372"/>
                    <a:pt x="1131400" y="2004378"/>
                    <a:pt x="1131400" y="2011384"/>
                  </a:cubicBezTo>
                  <a:cubicBezTo>
                    <a:pt x="1132178" y="2019946"/>
                    <a:pt x="1129064" y="2029288"/>
                    <a:pt x="1136849" y="2037072"/>
                  </a:cubicBezTo>
                  <a:cubicBezTo>
                    <a:pt x="1139962" y="2051862"/>
                    <a:pt x="1150082" y="2064317"/>
                    <a:pt x="1149304" y="2079886"/>
                  </a:cubicBezTo>
                  <a:cubicBezTo>
                    <a:pt x="1153974" y="2086892"/>
                    <a:pt x="1153974" y="2096233"/>
                    <a:pt x="1158645" y="2103239"/>
                  </a:cubicBezTo>
                  <a:lnTo>
                    <a:pt x="1159423" y="2103239"/>
                  </a:lnTo>
                  <a:cubicBezTo>
                    <a:pt x="1163315" y="2107131"/>
                    <a:pt x="1164872" y="2111802"/>
                    <a:pt x="1164872" y="2117251"/>
                  </a:cubicBezTo>
                  <a:cubicBezTo>
                    <a:pt x="1164094" y="2127370"/>
                    <a:pt x="1165651" y="2137490"/>
                    <a:pt x="1173435" y="2145274"/>
                  </a:cubicBezTo>
                  <a:cubicBezTo>
                    <a:pt x="1174214" y="2147610"/>
                    <a:pt x="1174992" y="2149945"/>
                    <a:pt x="1175770" y="2152280"/>
                  </a:cubicBezTo>
                  <a:cubicBezTo>
                    <a:pt x="1176549" y="2161622"/>
                    <a:pt x="1176549" y="2171741"/>
                    <a:pt x="1181998" y="2180304"/>
                  </a:cubicBezTo>
                  <a:cubicBezTo>
                    <a:pt x="1182776" y="2181861"/>
                    <a:pt x="1182776" y="2183418"/>
                    <a:pt x="1182776" y="2184975"/>
                  </a:cubicBezTo>
                  <a:cubicBezTo>
                    <a:pt x="1189004" y="2193537"/>
                    <a:pt x="1184333" y="2205992"/>
                    <a:pt x="1192896" y="2213777"/>
                  </a:cubicBezTo>
                  <a:cubicBezTo>
                    <a:pt x="1196010" y="2220782"/>
                    <a:pt x="1199902" y="2228567"/>
                    <a:pt x="1203015" y="2235573"/>
                  </a:cubicBezTo>
                  <a:cubicBezTo>
                    <a:pt x="1207686" y="2241022"/>
                    <a:pt x="1206908" y="2248027"/>
                    <a:pt x="1208465" y="2254255"/>
                  </a:cubicBezTo>
                  <a:cubicBezTo>
                    <a:pt x="1209243" y="2262818"/>
                    <a:pt x="1206129" y="2272159"/>
                    <a:pt x="1213913" y="2279165"/>
                  </a:cubicBezTo>
                  <a:cubicBezTo>
                    <a:pt x="1217027" y="2293955"/>
                    <a:pt x="1227147" y="2305632"/>
                    <a:pt x="1225590" y="2321979"/>
                  </a:cubicBezTo>
                  <a:cubicBezTo>
                    <a:pt x="1231818" y="2332098"/>
                    <a:pt x="1228704" y="2346110"/>
                    <a:pt x="1236488" y="2356230"/>
                  </a:cubicBezTo>
                  <a:lnTo>
                    <a:pt x="1236488" y="2356230"/>
                  </a:lnTo>
                  <a:cubicBezTo>
                    <a:pt x="1241937" y="2366349"/>
                    <a:pt x="1238045" y="2380361"/>
                    <a:pt x="1247386" y="2389702"/>
                  </a:cubicBezTo>
                  <a:cubicBezTo>
                    <a:pt x="1251278" y="2397487"/>
                    <a:pt x="1254392" y="2404493"/>
                    <a:pt x="1258284" y="2412277"/>
                  </a:cubicBezTo>
                  <a:cubicBezTo>
                    <a:pt x="1261398" y="2416948"/>
                    <a:pt x="1260619" y="2422397"/>
                    <a:pt x="1262955" y="2427067"/>
                  </a:cubicBezTo>
                  <a:cubicBezTo>
                    <a:pt x="1264512" y="2437187"/>
                    <a:pt x="1262176" y="2448085"/>
                    <a:pt x="1269182" y="2456648"/>
                  </a:cubicBezTo>
                  <a:cubicBezTo>
                    <a:pt x="1276967" y="2478444"/>
                    <a:pt x="1283972" y="2500240"/>
                    <a:pt x="1291757" y="2522036"/>
                  </a:cubicBezTo>
                  <a:cubicBezTo>
                    <a:pt x="1295649" y="2526707"/>
                    <a:pt x="1296427" y="2531377"/>
                    <a:pt x="1296427" y="2536827"/>
                  </a:cubicBezTo>
                  <a:cubicBezTo>
                    <a:pt x="1297984" y="2546946"/>
                    <a:pt x="1292535" y="2557844"/>
                    <a:pt x="1302655" y="2565628"/>
                  </a:cubicBezTo>
                  <a:cubicBezTo>
                    <a:pt x="1308882" y="2571856"/>
                    <a:pt x="1311218" y="2579640"/>
                    <a:pt x="1312775" y="2588203"/>
                  </a:cubicBezTo>
                  <a:cubicBezTo>
                    <a:pt x="1316667" y="2593652"/>
                    <a:pt x="1316667" y="2600658"/>
                    <a:pt x="1318224" y="2606886"/>
                  </a:cubicBezTo>
                  <a:cubicBezTo>
                    <a:pt x="1319002" y="2615448"/>
                    <a:pt x="1319002" y="2624790"/>
                    <a:pt x="1324451" y="2632574"/>
                  </a:cubicBezTo>
                  <a:cubicBezTo>
                    <a:pt x="1330679" y="2644250"/>
                    <a:pt x="1336128" y="2655927"/>
                    <a:pt x="1335349" y="2669939"/>
                  </a:cubicBezTo>
                  <a:cubicBezTo>
                    <a:pt x="1339241" y="2687064"/>
                    <a:pt x="1343133" y="2704968"/>
                    <a:pt x="1350139" y="2722094"/>
                  </a:cubicBezTo>
                  <a:cubicBezTo>
                    <a:pt x="1357924" y="2741555"/>
                    <a:pt x="1357145" y="2761015"/>
                    <a:pt x="1344690" y="2778919"/>
                  </a:cubicBezTo>
                  <a:cubicBezTo>
                    <a:pt x="1336906" y="2789818"/>
                    <a:pt x="1337685" y="2803051"/>
                    <a:pt x="1336128" y="2815506"/>
                  </a:cubicBezTo>
                  <a:cubicBezTo>
                    <a:pt x="1336128" y="2818619"/>
                    <a:pt x="1335349" y="2821733"/>
                    <a:pt x="1335349" y="2824847"/>
                  </a:cubicBezTo>
                  <a:cubicBezTo>
                    <a:pt x="1327565" y="2834967"/>
                    <a:pt x="1328343" y="2847421"/>
                    <a:pt x="1325230" y="2859098"/>
                  </a:cubicBezTo>
                  <a:cubicBezTo>
                    <a:pt x="1325230" y="2863769"/>
                    <a:pt x="1324451" y="2869217"/>
                    <a:pt x="1324451" y="2873888"/>
                  </a:cubicBezTo>
                  <a:cubicBezTo>
                    <a:pt x="1319780" y="2881673"/>
                    <a:pt x="1320559" y="2890235"/>
                    <a:pt x="1316667" y="2898020"/>
                  </a:cubicBezTo>
                  <a:cubicBezTo>
                    <a:pt x="1312775" y="2907361"/>
                    <a:pt x="1307325" y="2915923"/>
                    <a:pt x="1307325" y="2926043"/>
                  </a:cubicBezTo>
                  <a:cubicBezTo>
                    <a:pt x="1306547" y="2931492"/>
                    <a:pt x="1304990" y="2936163"/>
                    <a:pt x="1301877" y="2940055"/>
                  </a:cubicBezTo>
                  <a:cubicBezTo>
                    <a:pt x="1301877" y="2943169"/>
                    <a:pt x="1301098" y="2947061"/>
                    <a:pt x="1301098" y="2950175"/>
                  </a:cubicBezTo>
                  <a:cubicBezTo>
                    <a:pt x="1297984" y="2955624"/>
                    <a:pt x="1296427" y="2961851"/>
                    <a:pt x="1292535" y="2966522"/>
                  </a:cubicBezTo>
                  <a:cubicBezTo>
                    <a:pt x="1285529" y="2975085"/>
                    <a:pt x="1285529" y="2986761"/>
                    <a:pt x="1280859" y="2996881"/>
                  </a:cubicBezTo>
                  <a:cubicBezTo>
                    <a:pt x="1280859" y="2999995"/>
                    <a:pt x="1280080" y="3003108"/>
                    <a:pt x="1280080" y="3006222"/>
                  </a:cubicBezTo>
                  <a:cubicBezTo>
                    <a:pt x="1271518" y="3015563"/>
                    <a:pt x="1275410" y="3028796"/>
                    <a:pt x="1269182" y="3038916"/>
                  </a:cubicBezTo>
                  <a:cubicBezTo>
                    <a:pt x="1264512" y="3058377"/>
                    <a:pt x="1261398" y="3077838"/>
                    <a:pt x="1255171" y="3096520"/>
                  </a:cubicBezTo>
                  <a:cubicBezTo>
                    <a:pt x="1250500" y="3112089"/>
                    <a:pt x="1243494" y="3121430"/>
                    <a:pt x="1224812" y="3108197"/>
                  </a:cubicBezTo>
                  <a:cubicBezTo>
                    <a:pt x="1196010" y="3087958"/>
                    <a:pt x="1165651" y="3070054"/>
                    <a:pt x="1135292" y="3051371"/>
                  </a:cubicBezTo>
                  <a:cubicBezTo>
                    <a:pt x="1125951" y="3045922"/>
                    <a:pt x="1117388" y="3038916"/>
                    <a:pt x="1105711" y="3039695"/>
                  </a:cubicBezTo>
                  <a:cubicBezTo>
                    <a:pt x="1085472" y="3012449"/>
                    <a:pt x="1051999" y="3004665"/>
                    <a:pt x="1027089" y="2984426"/>
                  </a:cubicBezTo>
                  <a:cubicBezTo>
                    <a:pt x="1016970" y="2975085"/>
                    <a:pt x="1006072" y="2968857"/>
                    <a:pt x="993617" y="2963408"/>
                  </a:cubicBezTo>
                  <a:cubicBezTo>
                    <a:pt x="974934" y="2952510"/>
                    <a:pt x="957030" y="2941612"/>
                    <a:pt x="938348" y="2930714"/>
                  </a:cubicBezTo>
                  <a:cubicBezTo>
                    <a:pt x="932899" y="2923708"/>
                    <a:pt x="923558" y="2923708"/>
                    <a:pt x="916552" y="2919816"/>
                  </a:cubicBezTo>
                  <a:cubicBezTo>
                    <a:pt x="890863" y="2901912"/>
                    <a:pt x="865175" y="2884008"/>
                    <a:pt x="838709" y="2865325"/>
                  </a:cubicBezTo>
                  <a:cubicBezTo>
                    <a:pt x="832481" y="2859098"/>
                    <a:pt x="833259" y="2849757"/>
                    <a:pt x="828589" y="2842751"/>
                  </a:cubicBezTo>
                  <a:cubicBezTo>
                    <a:pt x="820804" y="2819398"/>
                    <a:pt x="813020" y="2796045"/>
                    <a:pt x="806014" y="2772692"/>
                  </a:cubicBezTo>
                  <a:cubicBezTo>
                    <a:pt x="801344" y="2763351"/>
                    <a:pt x="801344" y="2753231"/>
                    <a:pt x="795895" y="2743890"/>
                  </a:cubicBezTo>
                  <a:cubicBezTo>
                    <a:pt x="795116" y="2742333"/>
                    <a:pt x="794338" y="2741555"/>
                    <a:pt x="795116" y="2739998"/>
                  </a:cubicBezTo>
                  <a:cubicBezTo>
                    <a:pt x="788889" y="2728321"/>
                    <a:pt x="791224" y="2714309"/>
                    <a:pt x="782661" y="2703411"/>
                  </a:cubicBezTo>
                  <a:cubicBezTo>
                    <a:pt x="777991" y="2695627"/>
                    <a:pt x="780326" y="2685507"/>
                    <a:pt x="773320" y="2678501"/>
                  </a:cubicBezTo>
                  <a:lnTo>
                    <a:pt x="773320" y="2678501"/>
                  </a:lnTo>
                  <a:cubicBezTo>
                    <a:pt x="767871" y="2668382"/>
                    <a:pt x="769428" y="2655148"/>
                    <a:pt x="759308" y="2647364"/>
                  </a:cubicBezTo>
                  <a:cubicBezTo>
                    <a:pt x="757752" y="2644250"/>
                    <a:pt x="756973" y="2640358"/>
                    <a:pt x="756973" y="2636466"/>
                  </a:cubicBezTo>
                  <a:cubicBezTo>
                    <a:pt x="756195" y="2628682"/>
                    <a:pt x="758530" y="2619340"/>
                    <a:pt x="751524" y="2613113"/>
                  </a:cubicBezTo>
                  <a:cubicBezTo>
                    <a:pt x="748410" y="2606107"/>
                    <a:pt x="744518" y="2598323"/>
                    <a:pt x="741404" y="2591317"/>
                  </a:cubicBezTo>
                  <a:cubicBezTo>
                    <a:pt x="734399" y="2581197"/>
                    <a:pt x="735177" y="2568742"/>
                    <a:pt x="730506" y="2557844"/>
                  </a:cubicBezTo>
                  <a:cubicBezTo>
                    <a:pt x="732842" y="2542275"/>
                    <a:pt x="718830" y="2530599"/>
                    <a:pt x="718830" y="2515030"/>
                  </a:cubicBezTo>
                  <a:cubicBezTo>
                    <a:pt x="713381" y="2504911"/>
                    <a:pt x="714159" y="2492456"/>
                    <a:pt x="707932" y="2482336"/>
                  </a:cubicBezTo>
                  <a:cubicBezTo>
                    <a:pt x="707932" y="2479222"/>
                    <a:pt x="707153" y="2476108"/>
                    <a:pt x="707153" y="2472995"/>
                  </a:cubicBezTo>
                  <a:cubicBezTo>
                    <a:pt x="702483" y="2462097"/>
                    <a:pt x="703261" y="2449642"/>
                    <a:pt x="695477" y="2440301"/>
                  </a:cubicBezTo>
                  <a:cubicBezTo>
                    <a:pt x="690028" y="2433295"/>
                    <a:pt x="693920" y="2422397"/>
                    <a:pt x="686136" y="2416169"/>
                  </a:cubicBezTo>
                  <a:cubicBezTo>
                    <a:pt x="683800" y="2408385"/>
                    <a:pt x="681465" y="2400601"/>
                    <a:pt x="675238" y="2394373"/>
                  </a:cubicBezTo>
                  <a:cubicBezTo>
                    <a:pt x="669010" y="2389702"/>
                    <a:pt x="669788" y="2382696"/>
                    <a:pt x="669788" y="2376469"/>
                  </a:cubicBezTo>
                  <a:cubicBezTo>
                    <a:pt x="669788" y="2367906"/>
                    <a:pt x="670567" y="2358565"/>
                    <a:pt x="662783" y="2352338"/>
                  </a:cubicBezTo>
                  <a:cubicBezTo>
                    <a:pt x="658112" y="2344553"/>
                    <a:pt x="657333" y="2335990"/>
                    <a:pt x="654220" y="2328206"/>
                  </a:cubicBezTo>
                  <a:cubicBezTo>
                    <a:pt x="646435" y="2299404"/>
                    <a:pt x="638651" y="2271380"/>
                    <a:pt x="630867" y="2242578"/>
                  </a:cubicBezTo>
                  <a:cubicBezTo>
                    <a:pt x="624639" y="2232459"/>
                    <a:pt x="627753" y="2218447"/>
                    <a:pt x="619969" y="2209106"/>
                  </a:cubicBezTo>
                  <a:lnTo>
                    <a:pt x="619969" y="2209106"/>
                  </a:lnTo>
                  <a:cubicBezTo>
                    <a:pt x="614520" y="2198986"/>
                    <a:pt x="618412" y="2184975"/>
                    <a:pt x="609071" y="2175633"/>
                  </a:cubicBezTo>
                  <a:lnTo>
                    <a:pt x="609071" y="2175633"/>
                  </a:lnTo>
                  <a:cubicBezTo>
                    <a:pt x="603622" y="2166292"/>
                    <a:pt x="607514" y="2153058"/>
                    <a:pt x="597394" y="2145274"/>
                  </a:cubicBezTo>
                  <a:cubicBezTo>
                    <a:pt x="595837" y="2142939"/>
                    <a:pt x="595059" y="2141382"/>
                    <a:pt x="594280" y="2139047"/>
                  </a:cubicBezTo>
                  <a:cubicBezTo>
                    <a:pt x="592724" y="2129705"/>
                    <a:pt x="589610" y="2121143"/>
                    <a:pt x="584161" y="2112580"/>
                  </a:cubicBezTo>
                  <a:cubicBezTo>
                    <a:pt x="580269" y="2106352"/>
                    <a:pt x="580269" y="2098568"/>
                    <a:pt x="577155" y="2092341"/>
                  </a:cubicBezTo>
                  <a:cubicBezTo>
                    <a:pt x="577933" y="2090784"/>
                    <a:pt x="577933" y="2089227"/>
                    <a:pt x="576376" y="2087670"/>
                  </a:cubicBezTo>
                  <a:cubicBezTo>
                    <a:pt x="568592" y="2078329"/>
                    <a:pt x="572484" y="2064317"/>
                    <a:pt x="565478" y="2054976"/>
                  </a:cubicBezTo>
                  <a:cubicBezTo>
                    <a:pt x="566257" y="2039407"/>
                    <a:pt x="552245" y="2027731"/>
                    <a:pt x="553802" y="2011384"/>
                  </a:cubicBezTo>
                  <a:cubicBezTo>
                    <a:pt x="549910" y="2000486"/>
                    <a:pt x="549131" y="1988809"/>
                    <a:pt x="540568" y="1980247"/>
                  </a:cubicBezTo>
                  <a:cubicBezTo>
                    <a:pt x="539012" y="1977133"/>
                    <a:pt x="538233" y="1973240"/>
                    <a:pt x="538233" y="1969348"/>
                  </a:cubicBezTo>
                  <a:cubicBezTo>
                    <a:pt x="539012" y="1960007"/>
                    <a:pt x="534341" y="1953001"/>
                    <a:pt x="528892" y="1945995"/>
                  </a:cubicBezTo>
                  <a:cubicBezTo>
                    <a:pt x="528114" y="1943660"/>
                    <a:pt x="527335" y="1941325"/>
                    <a:pt x="527335" y="1938989"/>
                  </a:cubicBezTo>
                  <a:cubicBezTo>
                    <a:pt x="527335" y="1929648"/>
                    <a:pt x="528114" y="1919528"/>
                    <a:pt x="519551" y="1913301"/>
                  </a:cubicBezTo>
                  <a:cubicBezTo>
                    <a:pt x="517994" y="1910966"/>
                    <a:pt x="517215" y="1908631"/>
                    <a:pt x="517215" y="1906295"/>
                  </a:cubicBezTo>
                  <a:cubicBezTo>
                    <a:pt x="517215" y="1896175"/>
                    <a:pt x="516437" y="1886834"/>
                    <a:pt x="508653" y="1879828"/>
                  </a:cubicBezTo>
                  <a:cubicBezTo>
                    <a:pt x="507874" y="1877493"/>
                    <a:pt x="506317" y="1875158"/>
                    <a:pt x="506317" y="1872822"/>
                  </a:cubicBezTo>
                  <a:cubicBezTo>
                    <a:pt x="504761" y="1863481"/>
                    <a:pt x="508653" y="1853361"/>
                    <a:pt x="500090" y="1845577"/>
                  </a:cubicBezTo>
                  <a:cubicBezTo>
                    <a:pt x="496976" y="1838572"/>
                    <a:pt x="493084" y="1830787"/>
                    <a:pt x="489970" y="1823781"/>
                  </a:cubicBezTo>
                  <a:cubicBezTo>
                    <a:pt x="485300" y="1819111"/>
                    <a:pt x="486078" y="1812105"/>
                    <a:pt x="483743" y="1805877"/>
                  </a:cubicBezTo>
                  <a:cubicBezTo>
                    <a:pt x="482964" y="1797315"/>
                    <a:pt x="482964" y="1787973"/>
                    <a:pt x="478294" y="1780189"/>
                  </a:cubicBezTo>
                  <a:cubicBezTo>
                    <a:pt x="471288" y="1758393"/>
                    <a:pt x="463503" y="1736596"/>
                    <a:pt x="456498" y="1714022"/>
                  </a:cubicBezTo>
                  <a:cubicBezTo>
                    <a:pt x="453384" y="1710130"/>
                    <a:pt x="454162" y="1703903"/>
                    <a:pt x="451827" y="1699232"/>
                  </a:cubicBezTo>
                  <a:cubicBezTo>
                    <a:pt x="450270" y="1689112"/>
                    <a:pt x="451827" y="1678993"/>
                    <a:pt x="444821" y="1670430"/>
                  </a:cubicBezTo>
                  <a:lnTo>
                    <a:pt x="444043" y="1670430"/>
                  </a:lnTo>
                  <a:cubicBezTo>
                    <a:pt x="440150" y="1663424"/>
                    <a:pt x="440150" y="1654083"/>
                    <a:pt x="434702" y="1647077"/>
                  </a:cubicBezTo>
                  <a:lnTo>
                    <a:pt x="433923" y="1647855"/>
                  </a:lnTo>
                  <a:cubicBezTo>
                    <a:pt x="430031" y="1643963"/>
                    <a:pt x="430809" y="1637736"/>
                    <a:pt x="429252" y="1633065"/>
                  </a:cubicBezTo>
                  <a:cubicBezTo>
                    <a:pt x="427695" y="1622945"/>
                    <a:pt x="428474" y="1612826"/>
                    <a:pt x="423025" y="1603484"/>
                  </a:cubicBezTo>
                  <a:cubicBezTo>
                    <a:pt x="412905" y="1586359"/>
                    <a:pt x="414462" y="1564563"/>
                    <a:pt x="402007" y="1548216"/>
                  </a:cubicBezTo>
                  <a:cubicBezTo>
                    <a:pt x="395001" y="1538096"/>
                    <a:pt x="397337" y="1524863"/>
                    <a:pt x="391109" y="1513965"/>
                  </a:cubicBezTo>
                  <a:cubicBezTo>
                    <a:pt x="392666" y="1495282"/>
                    <a:pt x="377876" y="1479713"/>
                    <a:pt x="378654" y="1461031"/>
                  </a:cubicBezTo>
                  <a:cubicBezTo>
                    <a:pt x="371648" y="1444684"/>
                    <a:pt x="372427" y="1432229"/>
                    <a:pt x="365421" y="1422110"/>
                  </a:cubicBezTo>
                  <a:close/>
                </a:path>
              </a:pathLst>
            </a:custGeom>
            <a:solidFill>
              <a:schemeClr val="accent5"/>
            </a:solidFill>
            <a:ln w="77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0" name="Freeform: Shape 329">
            <a:extLst>
              <a:ext uri="{FF2B5EF4-FFF2-40B4-BE49-F238E27FC236}">
                <a16:creationId xmlns:a16="http://schemas.microsoft.com/office/drawing/2014/main" id="{B5D21D63-054D-49C4-8364-0C43044266BA}"/>
              </a:ext>
            </a:extLst>
          </p:cNvPr>
          <p:cNvSpPr/>
          <p:nvPr/>
        </p:nvSpPr>
        <p:spPr>
          <a:xfrm>
            <a:off x="5936134" y="5745638"/>
            <a:ext cx="528987" cy="416151"/>
          </a:xfrm>
          <a:custGeom>
            <a:avLst/>
            <a:gdLst>
              <a:gd name="connsiteX0" fmla="*/ 133775 w 528987"/>
              <a:gd name="connsiteY0" fmla="*/ 412009 h 416151"/>
              <a:gd name="connsiteX1" fmla="*/ 187078 w 528987"/>
              <a:gd name="connsiteY1" fmla="*/ 412009 h 416151"/>
              <a:gd name="connsiteX2" fmla="*/ 434979 w 528987"/>
              <a:gd name="connsiteY2" fmla="*/ 346860 h 416151"/>
              <a:gd name="connsiteX3" fmla="*/ 452747 w 528987"/>
              <a:gd name="connsiteY3" fmla="*/ 49041 h 416151"/>
              <a:gd name="connsiteX4" fmla="*/ 93163 w 528987"/>
              <a:gd name="connsiteY4" fmla="*/ 72731 h 416151"/>
              <a:gd name="connsiteX5" fmla="*/ 94 w 528987"/>
              <a:gd name="connsiteY5" fmla="*/ 260561 h 416151"/>
              <a:gd name="connsiteX6" fmla="*/ 58474 w 528987"/>
              <a:gd name="connsiteY6" fmla="*/ 403548 h 416151"/>
              <a:gd name="connsiteX7" fmla="*/ 133775 w 528987"/>
              <a:gd name="connsiteY7" fmla="*/ 412009 h 41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8987" h="416151">
                <a:moveTo>
                  <a:pt x="133775" y="412009"/>
                </a:moveTo>
                <a:cubicBezTo>
                  <a:pt x="155773" y="412009"/>
                  <a:pt x="171848" y="412855"/>
                  <a:pt x="187078" y="412009"/>
                </a:cubicBezTo>
                <a:cubicBezTo>
                  <a:pt x="273378" y="404394"/>
                  <a:pt x="358832" y="394241"/>
                  <a:pt x="434979" y="346860"/>
                </a:cubicBezTo>
                <a:cubicBezTo>
                  <a:pt x="535662" y="285097"/>
                  <a:pt x="575428" y="131110"/>
                  <a:pt x="452747" y="49041"/>
                </a:cubicBezTo>
                <a:cubicBezTo>
                  <a:pt x="344449" y="-23722"/>
                  <a:pt x="188770" y="-15261"/>
                  <a:pt x="93163" y="72731"/>
                </a:cubicBezTo>
                <a:cubicBezTo>
                  <a:pt x="38168" y="123496"/>
                  <a:pt x="2632" y="183567"/>
                  <a:pt x="94" y="260561"/>
                </a:cubicBezTo>
                <a:cubicBezTo>
                  <a:pt x="-1598" y="316402"/>
                  <a:pt x="19554" y="364628"/>
                  <a:pt x="58474" y="403548"/>
                </a:cubicBezTo>
                <a:cubicBezTo>
                  <a:pt x="82164" y="428084"/>
                  <a:pt x="113469" y="408625"/>
                  <a:pt x="133775" y="412009"/>
                </a:cubicBezTo>
                <a:close/>
              </a:path>
            </a:pathLst>
          </a:custGeom>
          <a:noFill/>
          <a:ln w="846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93" name="Group 392">
            <a:extLst>
              <a:ext uri="{FF2B5EF4-FFF2-40B4-BE49-F238E27FC236}">
                <a16:creationId xmlns:a16="http://schemas.microsoft.com/office/drawing/2014/main" id="{27CD546D-ADF8-4890-9422-18C2480753F6}"/>
              </a:ext>
            </a:extLst>
          </p:cNvPr>
          <p:cNvGrpSpPr/>
          <p:nvPr/>
        </p:nvGrpSpPr>
        <p:grpSpPr>
          <a:xfrm>
            <a:off x="590632" y="1574259"/>
            <a:ext cx="10618668" cy="4934500"/>
            <a:chOff x="623306" y="1360709"/>
            <a:chExt cx="10945388" cy="5086327"/>
          </a:xfrm>
        </p:grpSpPr>
        <p:grpSp>
          <p:nvGrpSpPr>
            <p:cNvPr id="332" name="Group 331">
              <a:extLst>
                <a:ext uri="{FF2B5EF4-FFF2-40B4-BE49-F238E27FC236}">
                  <a16:creationId xmlns:a16="http://schemas.microsoft.com/office/drawing/2014/main" id="{A4745A44-EF6F-4EF1-AEFD-52B767528888}"/>
                </a:ext>
              </a:extLst>
            </p:cNvPr>
            <p:cNvGrpSpPr/>
            <p:nvPr/>
          </p:nvGrpSpPr>
          <p:grpSpPr>
            <a:xfrm>
              <a:off x="623306" y="1360709"/>
              <a:ext cx="1572339" cy="2344701"/>
              <a:chOff x="251" y="850605"/>
              <a:chExt cx="1751625" cy="2612056"/>
            </a:xfrm>
            <a:solidFill>
              <a:schemeClr val="accent4"/>
            </a:solidFill>
          </p:grpSpPr>
          <p:sp>
            <p:nvSpPr>
              <p:cNvPr id="334" name="Freeform: Shape 333">
                <a:extLst>
                  <a:ext uri="{FF2B5EF4-FFF2-40B4-BE49-F238E27FC236}">
                    <a16:creationId xmlns:a16="http://schemas.microsoft.com/office/drawing/2014/main" id="{4D5A9E9E-7C6A-4844-8082-57F4A9744793}"/>
                  </a:ext>
                </a:extLst>
              </p:cNvPr>
              <p:cNvSpPr/>
              <p:nvPr/>
            </p:nvSpPr>
            <p:spPr>
              <a:xfrm>
                <a:off x="251" y="850605"/>
                <a:ext cx="1751625" cy="2368046"/>
              </a:xfrm>
              <a:custGeom>
                <a:avLst/>
                <a:gdLst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787448 w 1751625"/>
                  <a:gd name="connsiteY19" fmla="*/ 2077841 h 2368046"/>
                  <a:gd name="connsiteX20" fmla="*/ 804039 w 1751625"/>
                  <a:gd name="connsiteY20" fmla="*/ 2076850 h 2368046"/>
                  <a:gd name="connsiteX21" fmla="*/ 808470 w 1751625"/>
                  <a:gd name="connsiteY21" fmla="*/ 2074377 h 2368046"/>
                  <a:gd name="connsiteX22" fmla="*/ 869507 w 1751625"/>
                  <a:gd name="connsiteY22" fmla="*/ 2077356 h 2368046"/>
                  <a:gd name="connsiteX23" fmla="*/ 891516 w 1751625"/>
                  <a:gd name="connsiteY23" fmla="*/ 2083763 h 2368046"/>
                  <a:gd name="connsiteX24" fmla="*/ 1040426 w 1751625"/>
                  <a:gd name="connsiteY24" fmla="*/ 2087994 h 2368046"/>
                  <a:gd name="connsiteX25" fmla="*/ 1051754 w 1751625"/>
                  <a:gd name="connsiteY25" fmla="*/ 2086248 h 2368046"/>
                  <a:gd name="connsiteX26" fmla="*/ 1110737 w 1751625"/>
                  <a:gd name="connsiteY26" fmla="*/ 2089125 h 2368046"/>
                  <a:gd name="connsiteX27" fmla="*/ 1124394 w 1751625"/>
                  <a:gd name="connsiteY27" fmla="*/ 2087055 h 2368046"/>
                  <a:gd name="connsiteX28" fmla="*/ 1125615 w 1751625"/>
                  <a:gd name="connsiteY28" fmla="*/ 2088153 h 2368046"/>
                  <a:gd name="connsiteX29" fmla="*/ 1141109 w 1751625"/>
                  <a:gd name="connsiteY29" fmla="*/ 2089686 h 2368046"/>
                  <a:gd name="connsiteX30" fmla="*/ 1213872 w 1751625"/>
                  <a:gd name="connsiteY30" fmla="*/ 2093070 h 2368046"/>
                  <a:gd name="connsiteX31" fmla="*/ 1241792 w 1751625"/>
                  <a:gd name="connsiteY31" fmla="*/ 2072764 h 2368046"/>
                  <a:gd name="connsiteX32" fmla="*/ 1272251 w 1751625"/>
                  <a:gd name="connsiteY32" fmla="*/ 1923854 h 2368046"/>
                  <a:gd name="connsiteX33" fmla="*/ 1445697 w 1751625"/>
                  <a:gd name="connsiteY33" fmla="*/ 1504199 h 2368046"/>
                  <a:gd name="connsiteX34" fmla="*/ 1569225 w 1751625"/>
                  <a:gd name="connsiteY34" fmla="*/ 1329061 h 2368046"/>
                  <a:gd name="connsiteX35" fmla="*/ 1673293 w 1751625"/>
                  <a:gd name="connsiteY35" fmla="*/ 1043932 h 2368046"/>
                  <a:gd name="connsiteX36" fmla="*/ 1673293 w 1751625"/>
                  <a:gd name="connsiteY36" fmla="*/ 682656 h 2368046"/>
                  <a:gd name="connsiteX37" fmla="*/ 1203719 w 1751625"/>
                  <a:gd name="connsiteY37" fmla="*/ 125936 h 2368046"/>
                  <a:gd name="connsiteX38" fmla="*/ 912423 w 1751625"/>
                  <a:gd name="connsiteY38" fmla="*/ 53293 h 2368046"/>
                  <a:gd name="connsiteX39" fmla="*/ 905053 w 1751625"/>
                  <a:gd name="connsiteY39" fmla="*/ 928 h 2368046"/>
                  <a:gd name="connsiteX40" fmla="*/ 1180875 w 1751625"/>
                  <a:gd name="connsiteY40" fmla="*/ 59942 h 2368046"/>
                  <a:gd name="connsiteX41" fmla="*/ 1713905 w 1751625"/>
                  <a:gd name="connsiteY41" fmla="*/ 628507 h 2368046"/>
                  <a:gd name="connsiteX42" fmla="*/ 1730826 w 1751625"/>
                  <a:gd name="connsiteY42" fmla="*/ 1038009 h 2368046"/>
                  <a:gd name="connsiteX43" fmla="*/ 1570071 w 1751625"/>
                  <a:gd name="connsiteY43" fmla="*/ 1425513 h 2368046"/>
                  <a:gd name="connsiteX44" fmla="*/ 1441467 w 1751625"/>
                  <a:gd name="connsiteY44" fmla="*/ 1602344 h 2368046"/>
                  <a:gd name="connsiteX45" fmla="*/ 1325554 w 1751625"/>
                  <a:gd name="connsiteY45" fmla="*/ 1930623 h 2368046"/>
                  <a:gd name="connsiteX46" fmla="*/ 1271405 w 1751625"/>
                  <a:gd name="connsiteY46" fmla="*/ 2138758 h 2368046"/>
                  <a:gd name="connsiteX47" fmla="*/ 1310325 w 1751625"/>
                  <a:gd name="connsiteY47" fmla="*/ 2151450 h 2368046"/>
                  <a:gd name="connsiteX48" fmla="*/ 1401701 w 1751625"/>
                  <a:gd name="connsiteY48" fmla="*/ 2269055 h 2368046"/>
                  <a:gd name="connsiteX49" fmla="*/ 1283250 w 1751625"/>
                  <a:gd name="connsiteY49" fmla="*/ 2367200 h 2368046"/>
                  <a:gd name="connsiteX50" fmla="*/ 1253637 w 1751625"/>
                  <a:gd name="connsiteY50" fmla="*/ 2368046 h 2368046"/>
                  <a:gd name="connsiteX51" fmla="*/ 482859 w 1751625"/>
                  <a:gd name="connsiteY51" fmla="*/ 2341817 h 2368046"/>
                  <a:gd name="connsiteX52" fmla="*/ 419403 w 1751625"/>
                  <a:gd name="connsiteY52" fmla="*/ 2324050 h 2368046"/>
                  <a:gd name="connsiteX53" fmla="*/ 355101 w 1751625"/>
                  <a:gd name="connsiteY53" fmla="*/ 2224212 h 2368046"/>
                  <a:gd name="connsiteX54" fmla="*/ 435479 w 1751625"/>
                  <a:gd name="connsiteY54" fmla="*/ 2128605 h 2368046"/>
                  <a:gd name="connsiteX55" fmla="*/ 494704 w 1751625"/>
                  <a:gd name="connsiteY55" fmla="*/ 2113376 h 2368046"/>
                  <a:gd name="connsiteX56" fmla="*/ 441401 w 1751625"/>
                  <a:gd name="connsiteY56" fmla="*/ 1886627 h 2368046"/>
                  <a:gd name="connsiteX57" fmla="*/ 343256 w 1751625"/>
                  <a:gd name="connsiteY57" fmla="*/ 1663262 h 2368046"/>
                  <a:gd name="connsiteX58" fmla="*/ 157119 w 1751625"/>
                  <a:gd name="connsiteY58" fmla="*/ 1382363 h 2368046"/>
                  <a:gd name="connsiteX59" fmla="*/ 3132 w 1751625"/>
                  <a:gd name="connsiteY59" fmla="*/ 757111 h 2368046"/>
                  <a:gd name="connsiteX60" fmla="*/ 165580 w 1751625"/>
                  <a:gd name="connsiteY60" fmla="*/ 351839 h 2368046"/>
                  <a:gd name="connsiteX61" fmla="*/ 626693 w 1751625"/>
                  <a:gd name="connsiteY61" fmla="*/ 37098 h 2368046"/>
                  <a:gd name="connsiteX62" fmla="*/ 905053 w 1751625"/>
                  <a:gd name="connsiteY62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787448 w 1751625"/>
                  <a:gd name="connsiteY19" fmla="*/ 2077841 h 2368046"/>
                  <a:gd name="connsiteX20" fmla="*/ 804039 w 1751625"/>
                  <a:gd name="connsiteY20" fmla="*/ 2076850 h 2368046"/>
                  <a:gd name="connsiteX21" fmla="*/ 808470 w 1751625"/>
                  <a:gd name="connsiteY21" fmla="*/ 2074377 h 2368046"/>
                  <a:gd name="connsiteX22" fmla="*/ 891516 w 1751625"/>
                  <a:gd name="connsiteY22" fmla="*/ 2083763 h 2368046"/>
                  <a:gd name="connsiteX23" fmla="*/ 1040426 w 1751625"/>
                  <a:gd name="connsiteY23" fmla="*/ 2087994 h 2368046"/>
                  <a:gd name="connsiteX24" fmla="*/ 1051754 w 1751625"/>
                  <a:gd name="connsiteY24" fmla="*/ 2086248 h 2368046"/>
                  <a:gd name="connsiteX25" fmla="*/ 1110737 w 1751625"/>
                  <a:gd name="connsiteY25" fmla="*/ 2089125 h 2368046"/>
                  <a:gd name="connsiteX26" fmla="*/ 1124394 w 1751625"/>
                  <a:gd name="connsiteY26" fmla="*/ 2087055 h 2368046"/>
                  <a:gd name="connsiteX27" fmla="*/ 1125615 w 1751625"/>
                  <a:gd name="connsiteY27" fmla="*/ 2088153 h 2368046"/>
                  <a:gd name="connsiteX28" fmla="*/ 1141109 w 1751625"/>
                  <a:gd name="connsiteY28" fmla="*/ 2089686 h 2368046"/>
                  <a:gd name="connsiteX29" fmla="*/ 1213872 w 1751625"/>
                  <a:gd name="connsiteY29" fmla="*/ 2093070 h 2368046"/>
                  <a:gd name="connsiteX30" fmla="*/ 1241792 w 1751625"/>
                  <a:gd name="connsiteY30" fmla="*/ 2072764 h 2368046"/>
                  <a:gd name="connsiteX31" fmla="*/ 1272251 w 1751625"/>
                  <a:gd name="connsiteY31" fmla="*/ 1923854 h 2368046"/>
                  <a:gd name="connsiteX32" fmla="*/ 1445697 w 1751625"/>
                  <a:gd name="connsiteY32" fmla="*/ 1504199 h 2368046"/>
                  <a:gd name="connsiteX33" fmla="*/ 1569225 w 1751625"/>
                  <a:gd name="connsiteY33" fmla="*/ 1329061 h 2368046"/>
                  <a:gd name="connsiteX34" fmla="*/ 1673293 w 1751625"/>
                  <a:gd name="connsiteY34" fmla="*/ 1043932 h 2368046"/>
                  <a:gd name="connsiteX35" fmla="*/ 1673293 w 1751625"/>
                  <a:gd name="connsiteY35" fmla="*/ 682656 h 2368046"/>
                  <a:gd name="connsiteX36" fmla="*/ 1203719 w 1751625"/>
                  <a:gd name="connsiteY36" fmla="*/ 125936 h 2368046"/>
                  <a:gd name="connsiteX37" fmla="*/ 912423 w 1751625"/>
                  <a:gd name="connsiteY37" fmla="*/ 53293 h 2368046"/>
                  <a:gd name="connsiteX38" fmla="*/ 905053 w 1751625"/>
                  <a:gd name="connsiteY38" fmla="*/ 928 h 2368046"/>
                  <a:gd name="connsiteX39" fmla="*/ 1180875 w 1751625"/>
                  <a:gd name="connsiteY39" fmla="*/ 59942 h 2368046"/>
                  <a:gd name="connsiteX40" fmla="*/ 1713905 w 1751625"/>
                  <a:gd name="connsiteY40" fmla="*/ 628507 h 2368046"/>
                  <a:gd name="connsiteX41" fmla="*/ 1730826 w 1751625"/>
                  <a:gd name="connsiteY41" fmla="*/ 1038009 h 2368046"/>
                  <a:gd name="connsiteX42" fmla="*/ 1570071 w 1751625"/>
                  <a:gd name="connsiteY42" fmla="*/ 1425513 h 2368046"/>
                  <a:gd name="connsiteX43" fmla="*/ 1441467 w 1751625"/>
                  <a:gd name="connsiteY43" fmla="*/ 1602344 h 2368046"/>
                  <a:gd name="connsiteX44" fmla="*/ 1325554 w 1751625"/>
                  <a:gd name="connsiteY44" fmla="*/ 1930623 h 2368046"/>
                  <a:gd name="connsiteX45" fmla="*/ 1271405 w 1751625"/>
                  <a:gd name="connsiteY45" fmla="*/ 2138758 h 2368046"/>
                  <a:gd name="connsiteX46" fmla="*/ 1310325 w 1751625"/>
                  <a:gd name="connsiteY46" fmla="*/ 2151450 h 2368046"/>
                  <a:gd name="connsiteX47" fmla="*/ 1401701 w 1751625"/>
                  <a:gd name="connsiteY47" fmla="*/ 2269055 h 2368046"/>
                  <a:gd name="connsiteX48" fmla="*/ 1283250 w 1751625"/>
                  <a:gd name="connsiteY48" fmla="*/ 2367200 h 2368046"/>
                  <a:gd name="connsiteX49" fmla="*/ 1253637 w 1751625"/>
                  <a:gd name="connsiteY49" fmla="*/ 2368046 h 2368046"/>
                  <a:gd name="connsiteX50" fmla="*/ 482859 w 1751625"/>
                  <a:gd name="connsiteY50" fmla="*/ 2341817 h 2368046"/>
                  <a:gd name="connsiteX51" fmla="*/ 419403 w 1751625"/>
                  <a:gd name="connsiteY51" fmla="*/ 2324050 h 2368046"/>
                  <a:gd name="connsiteX52" fmla="*/ 355101 w 1751625"/>
                  <a:gd name="connsiteY52" fmla="*/ 2224212 h 2368046"/>
                  <a:gd name="connsiteX53" fmla="*/ 435479 w 1751625"/>
                  <a:gd name="connsiteY53" fmla="*/ 2128605 h 2368046"/>
                  <a:gd name="connsiteX54" fmla="*/ 494704 w 1751625"/>
                  <a:gd name="connsiteY54" fmla="*/ 2113376 h 2368046"/>
                  <a:gd name="connsiteX55" fmla="*/ 441401 w 1751625"/>
                  <a:gd name="connsiteY55" fmla="*/ 1886627 h 2368046"/>
                  <a:gd name="connsiteX56" fmla="*/ 343256 w 1751625"/>
                  <a:gd name="connsiteY56" fmla="*/ 1663262 h 2368046"/>
                  <a:gd name="connsiteX57" fmla="*/ 157119 w 1751625"/>
                  <a:gd name="connsiteY57" fmla="*/ 1382363 h 2368046"/>
                  <a:gd name="connsiteX58" fmla="*/ 3132 w 1751625"/>
                  <a:gd name="connsiteY58" fmla="*/ 757111 h 2368046"/>
                  <a:gd name="connsiteX59" fmla="*/ 165580 w 1751625"/>
                  <a:gd name="connsiteY59" fmla="*/ 351839 h 2368046"/>
                  <a:gd name="connsiteX60" fmla="*/ 626693 w 1751625"/>
                  <a:gd name="connsiteY60" fmla="*/ 37098 h 2368046"/>
                  <a:gd name="connsiteX61" fmla="*/ 905053 w 1751625"/>
                  <a:gd name="connsiteY61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787448 w 1751625"/>
                  <a:gd name="connsiteY19" fmla="*/ 2077841 h 2368046"/>
                  <a:gd name="connsiteX20" fmla="*/ 804039 w 1751625"/>
                  <a:gd name="connsiteY20" fmla="*/ 2076850 h 2368046"/>
                  <a:gd name="connsiteX21" fmla="*/ 808470 w 1751625"/>
                  <a:gd name="connsiteY21" fmla="*/ 2074377 h 2368046"/>
                  <a:gd name="connsiteX22" fmla="*/ 1040426 w 1751625"/>
                  <a:gd name="connsiteY22" fmla="*/ 2087994 h 2368046"/>
                  <a:gd name="connsiteX23" fmla="*/ 1051754 w 1751625"/>
                  <a:gd name="connsiteY23" fmla="*/ 2086248 h 2368046"/>
                  <a:gd name="connsiteX24" fmla="*/ 1110737 w 1751625"/>
                  <a:gd name="connsiteY24" fmla="*/ 2089125 h 2368046"/>
                  <a:gd name="connsiteX25" fmla="*/ 1124394 w 1751625"/>
                  <a:gd name="connsiteY25" fmla="*/ 2087055 h 2368046"/>
                  <a:gd name="connsiteX26" fmla="*/ 1125615 w 1751625"/>
                  <a:gd name="connsiteY26" fmla="*/ 2088153 h 2368046"/>
                  <a:gd name="connsiteX27" fmla="*/ 1141109 w 1751625"/>
                  <a:gd name="connsiteY27" fmla="*/ 2089686 h 2368046"/>
                  <a:gd name="connsiteX28" fmla="*/ 1213872 w 1751625"/>
                  <a:gd name="connsiteY28" fmla="*/ 2093070 h 2368046"/>
                  <a:gd name="connsiteX29" fmla="*/ 1241792 w 1751625"/>
                  <a:gd name="connsiteY29" fmla="*/ 2072764 h 2368046"/>
                  <a:gd name="connsiteX30" fmla="*/ 1272251 w 1751625"/>
                  <a:gd name="connsiteY30" fmla="*/ 1923854 h 2368046"/>
                  <a:gd name="connsiteX31" fmla="*/ 1445697 w 1751625"/>
                  <a:gd name="connsiteY31" fmla="*/ 1504199 h 2368046"/>
                  <a:gd name="connsiteX32" fmla="*/ 1569225 w 1751625"/>
                  <a:gd name="connsiteY32" fmla="*/ 1329061 h 2368046"/>
                  <a:gd name="connsiteX33" fmla="*/ 1673293 w 1751625"/>
                  <a:gd name="connsiteY33" fmla="*/ 1043932 h 2368046"/>
                  <a:gd name="connsiteX34" fmla="*/ 1673293 w 1751625"/>
                  <a:gd name="connsiteY34" fmla="*/ 682656 h 2368046"/>
                  <a:gd name="connsiteX35" fmla="*/ 1203719 w 1751625"/>
                  <a:gd name="connsiteY35" fmla="*/ 125936 h 2368046"/>
                  <a:gd name="connsiteX36" fmla="*/ 912423 w 1751625"/>
                  <a:gd name="connsiteY36" fmla="*/ 53293 h 2368046"/>
                  <a:gd name="connsiteX37" fmla="*/ 905053 w 1751625"/>
                  <a:gd name="connsiteY37" fmla="*/ 928 h 2368046"/>
                  <a:gd name="connsiteX38" fmla="*/ 1180875 w 1751625"/>
                  <a:gd name="connsiteY38" fmla="*/ 59942 h 2368046"/>
                  <a:gd name="connsiteX39" fmla="*/ 1713905 w 1751625"/>
                  <a:gd name="connsiteY39" fmla="*/ 628507 h 2368046"/>
                  <a:gd name="connsiteX40" fmla="*/ 1730826 w 1751625"/>
                  <a:gd name="connsiteY40" fmla="*/ 1038009 h 2368046"/>
                  <a:gd name="connsiteX41" fmla="*/ 1570071 w 1751625"/>
                  <a:gd name="connsiteY41" fmla="*/ 1425513 h 2368046"/>
                  <a:gd name="connsiteX42" fmla="*/ 1441467 w 1751625"/>
                  <a:gd name="connsiteY42" fmla="*/ 1602344 h 2368046"/>
                  <a:gd name="connsiteX43" fmla="*/ 1325554 w 1751625"/>
                  <a:gd name="connsiteY43" fmla="*/ 1930623 h 2368046"/>
                  <a:gd name="connsiteX44" fmla="*/ 1271405 w 1751625"/>
                  <a:gd name="connsiteY44" fmla="*/ 2138758 h 2368046"/>
                  <a:gd name="connsiteX45" fmla="*/ 1310325 w 1751625"/>
                  <a:gd name="connsiteY45" fmla="*/ 2151450 h 2368046"/>
                  <a:gd name="connsiteX46" fmla="*/ 1401701 w 1751625"/>
                  <a:gd name="connsiteY46" fmla="*/ 2269055 h 2368046"/>
                  <a:gd name="connsiteX47" fmla="*/ 1283250 w 1751625"/>
                  <a:gd name="connsiteY47" fmla="*/ 2367200 h 2368046"/>
                  <a:gd name="connsiteX48" fmla="*/ 1253637 w 1751625"/>
                  <a:gd name="connsiteY48" fmla="*/ 2368046 h 2368046"/>
                  <a:gd name="connsiteX49" fmla="*/ 482859 w 1751625"/>
                  <a:gd name="connsiteY49" fmla="*/ 2341817 h 2368046"/>
                  <a:gd name="connsiteX50" fmla="*/ 419403 w 1751625"/>
                  <a:gd name="connsiteY50" fmla="*/ 2324050 h 2368046"/>
                  <a:gd name="connsiteX51" fmla="*/ 355101 w 1751625"/>
                  <a:gd name="connsiteY51" fmla="*/ 2224212 h 2368046"/>
                  <a:gd name="connsiteX52" fmla="*/ 435479 w 1751625"/>
                  <a:gd name="connsiteY52" fmla="*/ 2128605 h 2368046"/>
                  <a:gd name="connsiteX53" fmla="*/ 494704 w 1751625"/>
                  <a:gd name="connsiteY53" fmla="*/ 2113376 h 2368046"/>
                  <a:gd name="connsiteX54" fmla="*/ 441401 w 1751625"/>
                  <a:gd name="connsiteY54" fmla="*/ 1886627 h 2368046"/>
                  <a:gd name="connsiteX55" fmla="*/ 343256 w 1751625"/>
                  <a:gd name="connsiteY55" fmla="*/ 1663262 h 2368046"/>
                  <a:gd name="connsiteX56" fmla="*/ 157119 w 1751625"/>
                  <a:gd name="connsiteY56" fmla="*/ 1382363 h 2368046"/>
                  <a:gd name="connsiteX57" fmla="*/ 3132 w 1751625"/>
                  <a:gd name="connsiteY57" fmla="*/ 757111 h 2368046"/>
                  <a:gd name="connsiteX58" fmla="*/ 165580 w 1751625"/>
                  <a:gd name="connsiteY58" fmla="*/ 351839 h 2368046"/>
                  <a:gd name="connsiteX59" fmla="*/ 626693 w 1751625"/>
                  <a:gd name="connsiteY59" fmla="*/ 37098 h 2368046"/>
                  <a:gd name="connsiteX60" fmla="*/ 905053 w 1751625"/>
                  <a:gd name="connsiteY60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787448 w 1751625"/>
                  <a:gd name="connsiteY19" fmla="*/ 2077841 h 2368046"/>
                  <a:gd name="connsiteX20" fmla="*/ 804039 w 1751625"/>
                  <a:gd name="connsiteY20" fmla="*/ 2076850 h 2368046"/>
                  <a:gd name="connsiteX21" fmla="*/ 1040426 w 1751625"/>
                  <a:gd name="connsiteY21" fmla="*/ 2087994 h 2368046"/>
                  <a:gd name="connsiteX22" fmla="*/ 1051754 w 1751625"/>
                  <a:gd name="connsiteY22" fmla="*/ 2086248 h 2368046"/>
                  <a:gd name="connsiteX23" fmla="*/ 1110737 w 1751625"/>
                  <a:gd name="connsiteY23" fmla="*/ 2089125 h 2368046"/>
                  <a:gd name="connsiteX24" fmla="*/ 1124394 w 1751625"/>
                  <a:gd name="connsiteY24" fmla="*/ 2087055 h 2368046"/>
                  <a:gd name="connsiteX25" fmla="*/ 1125615 w 1751625"/>
                  <a:gd name="connsiteY25" fmla="*/ 2088153 h 2368046"/>
                  <a:gd name="connsiteX26" fmla="*/ 1141109 w 1751625"/>
                  <a:gd name="connsiteY26" fmla="*/ 2089686 h 2368046"/>
                  <a:gd name="connsiteX27" fmla="*/ 1213872 w 1751625"/>
                  <a:gd name="connsiteY27" fmla="*/ 2093070 h 2368046"/>
                  <a:gd name="connsiteX28" fmla="*/ 1241792 w 1751625"/>
                  <a:gd name="connsiteY28" fmla="*/ 2072764 h 2368046"/>
                  <a:gd name="connsiteX29" fmla="*/ 1272251 w 1751625"/>
                  <a:gd name="connsiteY29" fmla="*/ 1923854 h 2368046"/>
                  <a:gd name="connsiteX30" fmla="*/ 1445697 w 1751625"/>
                  <a:gd name="connsiteY30" fmla="*/ 1504199 h 2368046"/>
                  <a:gd name="connsiteX31" fmla="*/ 1569225 w 1751625"/>
                  <a:gd name="connsiteY31" fmla="*/ 1329061 h 2368046"/>
                  <a:gd name="connsiteX32" fmla="*/ 1673293 w 1751625"/>
                  <a:gd name="connsiteY32" fmla="*/ 1043932 h 2368046"/>
                  <a:gd name="connsiteX33" fmla="*/ 1673293 w 1751625"/>
                  <a:gd name="connsiteY33" fmla="*/ 682656 h 2368046"/>
                  <a:gd name="connsiteX34" fmla="*/ 1203719 w 1751625"/>
                  <a:gd name="connsiteY34" fmla="*/ 125936 h 2368046"/>
                  <a:gd name="connsiteX35" fmla="*/ 912423 w 1751625"/>
                  <a:gd name="connsiteY35" fmla="*/ 53293 h 2368046"/>
                  <a:gd name="connsiteX36" fmla="*/ 905053 w 1751625"/>
                  <a:gd name="connsiteY36" fmla="*/ 928 h 2368046"/>
                  <a:gd name="connsiteX37" fmla="*/ 1180875 w 1751625"/>
                  <a:gd name="connsiteY37" fmla="*/ 59942 h 2368046"/>
                  <a:gd name="connsiteX38" fmla="*/ 1713905 w 1751625"/>
                  <a:gd name="connsiteY38" fmla="*/ 628507 h 2368046"/>
                  <a:gd name="connsiteX39" fmla="*/ 1730826 w 1751625"/>
                  <a:gd name="connsiteY39" fmla="*/ 1038009 h 2368046"/>
                  <a:gd name="connsiteX40" fmla="*/ 1570071 w 1751625"/>
                  <a:gd name="connsiteY40" fmla="*/ 1425513 h 2368046"/>
                  <a:gd name="connsiteX41" fmla="*/ 1441467 w 1751625"/>
                  <a:gd name="connsiteY41" fmla="*/ 1602344 h 2368046"/>
                  <a:gd name="connsiteX42" fmla="*/ 1325554 w 1751625"/>
                  <a:gd name="connsiteY42" fmla="*/ 1930623 h 2368046"/>
                  <a:gd name="connsiteX43" fmla="*/ 1271405 w 1751625"/>
                  <a:gd name="connsiteY43" fmla="*/ 2138758 h 2368046"/>
                  <a:gd name="connsiteX44" fmla="*/ 1310325 w 1751625"/>
                  <a:gd name="connsiteY44" fmla="*/ 2151450 h 2368046"/>
                  <a:gd name="connsiteX45" fmla="*/ 1401701 w 1751625"/>
                  <a:gd name="connsiteY45" fmla="*/ 2269055 h 2368046"/>
                  <a:gd name="connsiteX46" fmla="*/ 1283250 w 1751625"/>
                  <a:gd name="connsiteY46" fmla="*/ 2367200 h 2368046"/>
                  <a:gd name="connsiteX47" fmla="*/ 1253637 w 1751625"/>
                  <a:gd name="connsiteY47" fmla="*/ 2368046 h 2368046"/>
                  <a:gd name="connsiteX48" fmla="*/ 482859 w 1751625"/>
                  <a:gd name="connsiteY48" fmla="*/ 2341817 h 2368046"/>
                  <a:gd name="connsiteX49" fmla="*/ 419403 w 1751625"/>
                  <a:gd name="connsiteY49" fmla="*/ 2324050 h 2368046"/>
                  <a:gd name="connsiteX50" fmla="*/ 355101 w 1751625"/>
                  <a:gd name="connsiteY50" fmla="*/ 2224212 h 2368046"/>
                  <a:gd name="connsiteX51" fmla="*/ 435479 w 1751625"/>
                  <a:gd name="connsiteY51" fmla="*/ 2128605 h 2368046"/>
                  <a:gd name="connsiteX52" fmla="*/ 494704 w 1751625"/>
                  <a:gd name="connsiteY52" fmla="*/ 2113376 h 2368046"/>
                  <a:gd name="connsiteX53" fmla="*/ 441401 w 1751625"/>
                  <a:gd name="connsiteY53" fmla="*/ 1886627 h 2368046"/>
                  <a:gd name="connsiteX54" fmla="*/ 343256 w 1751625"/>
                  <a:gd name="connsiteY54" fmla="*/ 1663262 h 2368046"/>
                  <a:gd name="connsiteX55" fmla="*/ 157119 w 1751625"/>
                  <a:gd name="connsiteY55" fmla="*/ 1382363 h 2368046"/>
                  <a:gd name="connsiteX56" fmla="*/ 3132 w 1751625"/>
                  <a:gd name="connsiteY56" fmla="*/ 757111 h 2368046"/>
                  <a:gd name="connsiteX57" fmla="*/ 165580 w 1751625"/>
                  <a:gd name="connsiteY57" fmla="*/ 351839 h 2368046"/>
                  <a:gd name="connsiteX58" fmla="*/ 626693 w 1751625"/>
                  <a:gd name="connsiteY58" fmla="*/ 37098 h 2368046"/>
                  <a:gd name="connsiteX59" fmla="*/ 905053 w 1751625"/>
                  <a:gd name="connsiteY59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787448 w 1751625"/>
                  <a:gd name="connsiteY19" fmla="*/ 2077841 h 2368046"/>
                  <a:gd name="connsiteX20" fmla="*/ 1040426 w 1751625"/>
                  <a:gd name="connsiteY20" fmla="*/ 2087994 h 2368046"/>
                  <a:gd name="connsiteX21" fmla="*/ 1051754 w 1751625"/>
                  <a:gd name="connsiteY21" fmla="*/ 2086248 h 2368046"/>
                  <a:gd name="connsiteX22" fmla="*/ 1110737 w 1751625"/>
                  <a:gd name="connsiteY22" fmla="*/ 2089125 h 2368046"/>
                  <a:gd name="connsiteX23" fmla="*/ 1124394 w 1751625"/>
                  <a:gd name="connsiteY23" fmla="*/ 2087055 h 2368046"/>
                  <a:gd name="connsiteX24" fmla="*/ 1125615 w 1751625"/>
                  <a:gd name="connsiteY24" fmla="*/ 2088153 h 2368046"/>
                  <a:gd name="connsiteX25" fmla="*/ 1141109 w 1751625"/>
                  <a:gd name="connsiteY25" fmla="*/ 2089686 h 2368046"/>
                  <a:gd name="connsiteX26" fmla="*/ 1213872 w 1751625"/>
                  <a:gd name="connsiteY26" fmla="*/ 2093070 h 2368046"/>
                  <a:gd name="connsiteX27" fmla="*/ 1241792 w 1751625"/>
                  <a:gd name="connsiteY27" fmla="*/ 2072764 h 2368046"/>
                  <a:gd name="connsiteX28" fmla="*/ 1272251 w 1751625"/>
                  <a:gd name="connsiteY28" fmla="*/ 1923854 h 2368046"/>
                  <a:gd name="connsiteX29" fmla="*/ 1445697 w 1751625"/>
                  <a:gd name="connsiteY29" fmla="*/ 1504199 h 2368046"/>
                  <a:gd name="connsiteX30" fmla="*/ 1569225 w 1751625"/>
                  <a:gd name="connsiteY30" fmla="*/ 1329061 h 2368046"/>
                  <a:gd name="connsiteX31" fmla="*/ 1673293 w 1751625"/>
                  <a:gd name="connsiteY31" fmla="*/ 1043932 h 2368046"/>
                  <a:gd name="connsiteX32" fmla="*/ 1673293 w 1751625"/>
                  <a:gd name="connsiteY32" fmla="*/ 682656 h 2368046"/>
                  <a:gd name="connsiteX33" fmla="*/ 1203719 w 1751625"/>
                  <a:gd name="connsiteY33" fmla="*/ 125936 h 2368046"/>
                  <a:gd name="connsiteX34" fmla="*/ 912423 w 1751625"/>
                  <a:gd name="connsiteY34" fmla="*/ 53293 h 2368046"/>
                  <a:gd name="connsiteX35" fmla="*/ 905053 w 1751625"/>
                  <a:gd name="connsiteY35" fmla="*/ 928 h 2368046"/>
                  <a:gd name="connsiteX36" fmla="*/ 1180875 w 1751625"/>
                  <a:gd name="connsiteY36" fmla="*/ 59942 h 2368046"/>
                  <a:gd name="connsiteX37" fmla="*/ 1713905 w 1751625"/>
                  <a:gd name="connsiteY37" fmla="*/ 628507 h 2368046"/>
                  <a:gd name="connsiteX38" fmla="*/ 1730826 w 1751625"/>
                  <a:gd name="connsiteY38" fmla="*/ 1038009 h 2368046"/>
                  <a:gd name="connsiteX39" fmla="*/ 1570071 w 1751625"/>
                  <a:gd name="connsiteY39" fmla="*/ 1425513 h 2368046"/>
                  <a:gd name="connsiteX40" fmla="*/ 1441467 w 1751625"/>
                  <a:gd name="connsiteY40" fmla="*/ 1602344 h 2368046"/>
                  <a:gd name="connsiteX41" fmla="*/ 1325554 w 1751625"/>
                  <a:gd name="connsiteY41" fmla="*/ 1930623 h 2368046"/>
                  <a:gd name="connsiteX42" fmla="*/ 1271405 w 1751625"/>
                  <a:gd name="connsiteY42" fmla="*/ 2138758 h 2368046"/>
                  <a:gd name="connsiteX43" fmla="*/ 1310325 w 1751625"/>
                  <a:gd name="connsiteY43" fmla="*/ 2151450 h 2368046"/>
                  <a:gd name="connsiteX44" fmla="*/ 1401701 w 1751625"/>
                  <a:gd name="connsiteY44" fmla="*/ 2269055 h 2368046"/>
                  <a:gd name="connsiteX45" fmla="*/ 1283250 w 1751625"/>
                  <a:gd name="connsiteY45" fmla="*/ 2367200 h 2368046"/>
                  <a:gd name="connsiteX46" fmla="*/ 1253637 w 1751625"/>
                  <a:gd name="connsiteY46" fmla="*/ 2368046 h 2368046"/>
                  <a:gd name="connsiteX47" fmla="*/ 482859 w 1751625"/>
                  <a:gd name="connsiteY47" fmla="*/ 2341817 h 2368046"/>
                  <a:gd name="connsiteX48" fmla="*/ 419403 w 1751625"/>
                  <a:gd name="connsiteY48" fmla="*/ 2324050 h 2368046"/>
                  <a:gd name="connsiteX49" fmla="*/ 355101 w 1751625"/>
                  <a:gd name="connsiteY49" fmla="*/ 2224212 h 2368046"/>
                  <a:gd name="connsiteX50" fmla="*/ 435479 w 1751625"/>
                  <a:gd name="connsiteY50" fmla="*/ 2128605 h 2368046"/>
                  <a:gd name="connsiteX51" fmla="*/ 494704 w 1751625"/>
                  <a:gd name="connsiteY51" fmla="*/ 2113376 h 2368046"/>
                  <a:gd name="connsiteX52" fmla="*/ 441401 w 1751625"/>
                  <a:gd name="connsiteY52" fmla="*/ 1886627 h 2368046"/>
                  <a:gd name="connsiteX53" fmla="*/ 343256 w 1751625"/>
                  <a:gd name="connsiteY53" fmla="*/ 1663262 h 2368046"/>
                  <a:gd name="connsiteX54" fmla="*/ 157119 w 1751625"/>
                  <a:gd name="connsiteY54" fmla="*/ 1382363 h 2368046"/>
                  <a:gd name="connsiteX55" fmla="*/ 3132 w 1751625"/>
                  <a:gd name="connsiteY55" fmla="*/ 757111 h 2368046"/>
                  <a:gd name="connsiteX56" fmla="*/ 165580 w 1751625"/>
                  <a:gd name="connsiteY56" fmla="*/ 351839 h 2368046"/>
                  <a:gd name="connsiteX57" fmla="*/ 626693 w 1751625"/>
                  <a:gd name="connsiteY57" fmla="*/ 37098 h 2368046"/>
                  <a:gd name="connsiteX58" fmla="*/ 905053 w 1751625"/>
                  <a:gd name="connsiteY58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040426 w 1751625"/>
                  <a:gd name="connsiteY19" fmla="*/ 2087994 h 2368046"/>
                  <a:gd name="connsiteX20" fmla="*/ 1051754 w 1751625"/>
                  <a:gd name="connsiteY20" fmla="*/ 2086248 h 2368046"/>
                  <a:gd name="connsiteX21" fmla="*/ 1110737 w 1751625"/>
                  <a:gd name="connsiteY21" fmla="*/ 2089125 h 2368046"/>
                  <a:gd name="connsiteX22" fmla="*/ 1124394 w 1751625"/>
                  <a:gd name="connsiteY22" fmla="*/ 2087055 h 2368046"/>
                  <a:gd name="connsiteX23" fmla="*/ 1125615 w 1751625"/>
                  <a:gd name="connsiteY23" fmla="*/ 2088153 h 2368046"/>
                  <a:gd name="connsiteX24" fmla="*/ 1141109 w 1751625"/>
                  <a:gd name="connsiteY24" fmla="*/ 2089686 h 2368046"/>
                  <a:gd name="connsiteX25" fmla="*/ 1213872 w 1751625"/>
                  <a:gd name="connsiteY25" fmla="*/ 2093070 h 2368046"/>
                  <a:gd name="connsiteX26" fmla="*/ 1241792 w 1751625"/>
                  <a:gd name="connsiteY26" fmla="*/ 2072764 h 2368046"/>
                  <a:gd name="connsiteX27" fmla="*/ 1272251 w 1751625"/>
                  <a:gd name="connsiteY27" fmla="*/ 1923854 h 2368046"/>
                  <a:gd name="connsiteX28" fmla="*/ 1445697 w 1751625"/>
                  <a:gd name="connsiteY28" fmla="*/ 1504199 h 2368046"/>
                  <a:gd name="connsiteX29" fmla="*/ 1569225 w 1751625"/>
                  <a:gd name="connsiteY29" fmla="*/ 1329061 h 2368046"/>
                  <a:gd name="connsiteX30" fmla="*/ 1673293 w 1751625"/>
                  <a:gd name="connsiteY30" fmla="*/ 1043932 h 2368046"/>
                  <a:gd name="connsiteX31" fmla="*/ 1673293 w 1751625"/>
                  <a:gd name="connsiteY31" fmla="*/ 682656 h 2368046"/>
                  <a:gd name="connsiteX32" fmla="*/ 1203719 w 1751625"/>
                  <a:gd name="connsiteY32" fmla="*/ 125936 h 2368046"/>
                  <a:gd name="connsiteX33" fmla="*/ 912423 w 1751625"/>
                  <a:gd name="connsiteY33" fmla="*/ 53293 h 2368046"/>
                  <a:gd name="connsiteX34" fmla="*/ 905053 w 1751625"/>
                  <a:gd name="connsiteY34" fmla="*/ 928 h 2368046"/>
                  <a:gd name="connsiteX35" fmla="*/ 1180875 w 1751625"/>
                  <a:gd name="connsiteY35" fmla="*/ 59942 h 2368046"/>
                  <a:gd name="connsiteX36" fmla="*/ 1713905 w 1751625"/>
                  <a:gd name="connsiteY36" fmla="*/ 628507 h 2368046"/>
                  <a:gd name="connsiteX37" fmla="*/ 1730826 w 1751625"/>
                  <a:gd name="connsiteY37" fmla="*/ 1038009 h 2368046"/>
                  <a:gd name="connsiteX38" fmla="*/ 1570071 w 1751625"/>
                  <a:gd name="connsiteY38" fmla="*/ 1425513 h 2368046"/>
                  <a:gd name="connsiteX39" fmla="*/ 1441467 w 1751625"/>
                  <a:gd name="connsiteY39" fmla="*/ 1602344 h 2368046"/>
                  <a:gd name="connsiteX40" fmla="*/ 1325554 w 1751625"/>
                  <a:gd name="connsiteY40" fmla="*/ 1930623 h 2368046"/>
                  <a:gd name="connsiteX41" fmla="*/ 1271405 w 1751625"/>
                  <a:gd name="connsiteY41" fmla="*/ 2138758 h 2368046"/>
                  <a:gd name="connsiteX42" fmla="*/ 1310325 w 1751625"/>
                  <a:gd name="connsiteY42" fmla="*/ 2151450 h 2368046"/>
                  <a:gd name="connsiteX43" fmla="*/ 1401701 w 1751625"/>
                  <a:gd name="connsiteY43" fmla="*/ 2269055 h 2368046"/>
                  <a:gd name="connsiteX44" fmla="*/ 1283250 w 1751625"/>
                  <a:gd name="connsiteY44" fmla="*/ 2367200 h 2368046"/>
                  <a:gd name="connsiteX45" fmla="*/ 1253637 w 1751625"/>
                  <a:gd name="connsiteY45" fmla="*/ 2368046 h 2368046"/>
                  <a:gd name="connsiteX46" fmla="*/ 482859 w 1751625"/>
                  <a:gd name="connsiteY46" fmla="*/ 2341817 h 2368046"/>
                  <a:gd name="connsiteX47" fmla="*/ 419403 w 1751625"/>
                  <a:gd name="connsiteY47" fmla="*/ 2324050 h 2368046"/>
                  <a:gd name="connsiteX48" fmla="*/ 355101 w 1751625"/>
                  <a:gd name="connsiteY48" fmla="*/ 2224212 h 2368046"/>
                  <a:gd name="connsiteX49" fmla="*/ 435479 w 1751625"/>
                  <a:gd name="connsiteY49" fmla="*/ 2128605 h 2368046"/>
                  <a:gd name="connsiteX50" fmla="*/ 494704 w 1751625"/>
                  <a:gd name="connsiteY50" fmla="*/ 2113376 h 2368046"/>
                  <a:gd name="connsiteX51" fmla="*/ 441401 w 1751625"/>
                  <a:gd name="connsiteY51" fmla="*/ 1886627 h 2368046"/>
                  <a:gd name="connsiteX52" fmla="*/ 343256 w 1751625"/>
                  <a:gd name="connsiteY52" fmla="*/ 1663262 h 2368046"/>
                  <a:gd name="connsiteX53" fmla="*/ 157119 w 1751625"/>
                  <a:gd name="connsiteY53" fmla="*/ 1382363 h 2368046"/>
                  <a:gd name="connsiteX54" fmla="*/ 3132 w 1751625"/>
                  <a:gd name="connsiteY54" fmla="*/ 757111 h 2368046"/>
                  <a:gd name="connsiteX55" fmla="*/ 165580 w 1751625"/>
                  <a:gd name="connsiteY55" fmla="*/ 351839 h 2368046"/>
                  <a:gd name="connsiteX56" fmla="*/ 626693 w 1751625"/>
                  <a:gd name="connsiteY56" fmla="*/ 37098 h 2368046"/>
                  <a:gd name="connsiteX57" fmla="*/ 905053 w 1751625"/>
                  <a:gd name="connsiteY57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040426 w 1751625"/>
                  <a:gd name="connsiteY19" fmla="*/ 2087994 h 2368046"/>
                  <a:gd name="connsiteX20" fmla="*/ 1051754 w 1751625"/>
                  <a:gd name="connsiteY20" fmla="*/ 2086248 h 2368046"/>
                  <a:gd name="connsiteX21" fmla="*/ 1124394 w 1751625"/>
                  <a:gd name="connsiteY21" fmla="*/ 2087055 h 2368046"/>
                  <a:gd name="connsiteX22" fmla="*/ 1125615 w 1751625"/>
                  <a:gd name="connsiteY22" fmla="*/ 2088153 h 2368046"/>
                  <a:gd name="connsiteX23" fmla="*/ 1141109 w 1751625"/>
                  <a:gd name="connsiteY23" fmla="*/ 2089686 h 2368046"/>
                  <a:gd name="connsiteX24" fmla="*/ 1213872 w 1751625"/>
                  <a:gd name="connsiteY24" fmla="*/ 2093070 h 2368046"/>
                  <a:gd name="connsiteX25" fmla="*/ 1241792 w 1751625"/>
                  <a:gd name="connsiteY25" fmla="*/ 2072764 h 2368046"/>
                  <a:gd name="connsiteX26" fmla="*/ 1272251 w 1751625"/>
                  <a:gd name="connsiteY26" fmla="*/ 1923854 h 2368046"/>
                  <a:gd name="connsiteX27" fmla="*/ 1445697 w 1751625"/>
                  <a:gd name="connsiteY27" fmla="*/ 1504199 h 2368046"/>
                  <a:gd name="connsiteX28" fmla="*/ 1569225 w 1751625"/>
                  <a:gd name="connsiteY28" fmla="*/ 1329061 h 2368046"/>
                  <a:gd name="connsiteX29" fmla="*/ 1673293 w 1751625"/>
                  <a:gd name="connsiteY29" fmla="*/ 1043932 h 2368046"/>
                  <a:gd name="connsiteX30" fmla="*/ 1673293 w 1751625"/>
                  <a:gd name="connsiteY30" fmla="*/ 682656 h 2368046"/>
                  <a:gd name="connsiteX31" fmla="*/ 1203719 w 1751625"/>
                  <a:gd name="connsiteY31" fmla="*/ 125936 h 2368046"/>
                  <a:gd name="connsiteX32" fmla="*/ 912423 w 1751625"/>
                  <a:gd name="connsiteY32" fmla="*/ 53293 h 2368046"/>
                  <a:gd name="connsiteX33" fmla="*/ 905053 w 1751625"/>
                  <a:gd name="connsiteY33" fmla="*/ 928 h 2368046"/>
                  <a:gd name="connsiteX34" fmla="*/ 1180875 w 1751625"/>
                  <a:gd name="connsiteY34" fmla="*/ 59942 h 2368046"/>
                  <a:gd name="connsiteX35" fmla="*/ 1713905 w 1751625"/>
                  <a:gd name="connsiteY35" fmla="*/ 628507 h 2368046"/>
                  <a:gd name="connsiteX36" fmla="*/ 1730826 w 1751625"/>
                  <a:gd name="connsiteY36" fmla="*/ 1038009 h 2368046"/>
                  <a:gd name="connsiteX37" fmla="*/ 1570071 w 1751625"/>
                  <a:gd name="connsiteY37" fmla="*/ 1425513 h 2368046"/>
                  <a:gd name="connsiteX38" fmla="*/ 1441467 w 1751625"/>
                  <a:gd name="connsiteY38" fmla="*/ 1602344 h 2368046"/>
                  <a:gd name="connsiteX39" fmla="*/ 1325554 w 1751625"/>
                  <a:gd name="connsiteY39" fmla="*/ 1930623 h 2368046"/>
                  <a:gd name="connsiteX40" fmla="*/ 1271405 w 1751625"/>
                  <a:gd name="connsiteY40" fmla="*/ 2138758 h 2368046"/>
                  <a:gd name="connsiteX41" fmla="*/ 1310325 w 1751625"/>
                  <a:gd name="connsiteY41" fmla="*/ 2151450 h 2368046"/>
                  <a:gd name="connsiteX42" fmla="*/ 1401701 w 1751625"/>
                  <a:gd name="connsiteY42" fmla="*/ 2269055 h 2368046"/>
                  <a:gd name="connsiteX43" fmla="*/ 1283250 w 1751625"/>
                  <a:gd name="connsiteY43" fmla="*/ 2367200 h 2368046"/>
                  <a:gd name="connsiteX44" fmla="*/ 1253637 w 1751625"/>
                  <a:gd name="connsiteY44" fmla="*/ 2368046 h 2368046"/>
                  <a:gd name="connsiteX45" fmla="*/ 482859 w 1751625"/>
                  <a:gd name="connsiteY45" fmla="*/ 2341817 h 2368046"/>
                  <a:gd name="connsiteX46" fmla="*/ 419403 w 1751625"/>
                  <a:gd name="connsiteY46" fmla="*/ 2324050 h 2368046"/>
                  <a:gd name="connsiteX47" fmla="*/ 355101 w 1751625"/>
                  <a:gd name="connsiteY47" fmla="*/ 2224212 h 2368046"/>
                  <a:gd name="connsiteX48" fmla="*/ 435479 w 1751625"/>
                  <a:gd name="connsiteY48" fmla="*/ 2128605 h 2368046"/>
                  <a:gd name="connsiteX49" fmla="*/ 494704 w 1751625"/>
                  <a:gd name="connsiteY49" fmla="*/ 2113376 h 2368046"/>
                  <a:gd name="connsiteX50" fmla="*/ 441401 w 1751625"/>
                  <a:gd name="connsiteY50" fmla="*/ 1886627 h 2368046"/>
                  <a:gd name="connsiteX51" fmla="*/ 343256 w 1751625"/>
                  <a:gd name="connsiteY51" fmla="*/ 1663262 h 2368046"/>
                  <a:gd name="connsiteX52" fmla="*/ 157119 w 1751625"/>
                  <a:gd name="connsiteY52" fmla="*/ 1382363 h 2368046"/>
                  <a:gd name="connsiteX53" fmla="*/ 3132 w 1751625"/>
                  <a:gd name="connsiteY53" fmla="*/ 757111 h 2368046"/>
                  <a:gd name="connsiteX54" fmla="*/ 165580 w 1751625"/>
                  <a:gd name="connsiteY54" fmla="*/ 351839 h 2368046"/>
                  <a:gd name="connsiteX55" fmla="*/ 626693 w 1751625"/>
                  <a:gd name="connsiteY55" fmla="*/ 37098 h 2368046"/>
                  <a:gd name="connsiteX56" fmla="*/ 905053 w 1751625"/>
                  <a:gd name="connsiteY56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040426 w 1751625"/>
                  <a:gd name="connsiteY19" fmla="*/ 2087994 h 2368046"/>
                  <a:gd name="connsiteX20" fmla="*/ 1124394 w 1751625"/>
                  <a:gd name="connsiteY20" fmla="*/ 2087055 h 2368046"/>
                  <a:gd name="connsiteX21" fmla="*/ 1125615 w 1751625"/>
                  <a:gd name="connsiteY21" fmla="*/ 2088153 h 2368046"/>
                  <a:gd name="connsiteX22" fmla="*/ 1141109 w 1751625"/>
                  <a:gd name="connsiteY22" fmla="*/ 2089686 h 2368046"/>
                  <a:gd name="connsiteX23" fmla="*/ 1213872 w 1751625"/>
                  <a:gd name="connsiteY23" fmla="*/ 2093070 h 2368046"/>
                  <a:gd name="connsiteX24" fmla="*/ 1241792 w 1751625"/>
                  <a:gd name="connsiteY24" fmla="*/ 2072764 h 2368046"/>
                  <a:gd name="connsiteX25" fmla="*/ 1272251 w 1751625"/>
                  <a:gd name="connsiteY25" fmla="*/ 1923854 h 2368046"/>
                  <a:gd name="connsiteX26" fmla="*/ 1445697 w 1751625"/>
                  <a:gd name="connsiteY26" fmla="*/ 1504199 h 2368046"/>
                  <a:gd name="connsiteX27" fmla="*/ 1569225 w 1751625"/>
                  <a:gd name="connsiteY27" fmla="*/ 1329061 h 2368046"/>
                  <a:gd name="connsiteX28" fmla="*/ 1673293 w 1751625"/>
                  <a:gd name="connsiteY28" fmla="*/ 1043932 h 2368046"/>
                  <a:gd name="connsiteX29" fmla="*/ 1673293 w 1751625"/>
                  <a:gd name="connsiteY29" fmla="*/ 682656 h 2368046"/>
                  <a:gd name="connsiteX30" fmla="*/ 1203719 w 1751625"/>
                  <a:gd name="connsiteY30" fmla="*/ 125936 h 2368046"/>
                  <a:gd name="connsiteX31" fmla="*/ 912423 w 1751625"/>
                  <a:gd name="connsiteY31" fmla="*/ 53293 h 2368046"/>
                  <a:gd name="connsiteX32" fmla="*/ 905053 w 1751625"/>
                  <a:gd name="connsiteY32" fmla="*/ 928 h 2368046"/>
                  <a:gd name="connsiteX33" fmla="*/ 1180875 w 1751625"/>
                  <a:gd name="connsiteY33" fmla="*/ 59942 h 2368046"/>
                  <a:gd name="connsiteX34" fmla="*/ 1713905 w 1751625"/>
                  <a:gd name="connsiteY34" fmla="*/ 628507 h 2368046"/>
                  <a:gd name="connsiteX35" fmla="*/ 1730826 w 1751625"/>
                  <a:gd name="connsiteY35" fmla="*/ 1038009 h 2368046"/>
                  <a:gd name="connsiteX36" fmla="*/ 1570071 w 1751625"/>
                  <a:gd name="connsiteY36" fmla="*/ 1425513 h 2368046"/>
                  <a:gd name="connsiteX37" fmla="*/ 1441467 w 1751625"/>
                  <a:gd name="connsiteY37" fmla="*/ 1602344 h 2368046"/>
                  <a:gd name="connsiteX38" fmla="*/ 1325554 w 1751625"/>
                  <a:gd name="connsiteY38" fmla="*/ 1930623 h 2368046"/>
                  <a:gd name="connsiteX39" fmla="*/ 1271405 w 1751625"/>
                  <a:gd name="connsiteY39" fmla="*/ 2138758 h 2368046"/>
                  <a:gd name="connsiteX40" fmla="*/ 1310325 w 1751625"/>
                  <a:gd name="connsiteY40" fmla="*/ 2151450 h 2368046"/>
                  <a:gd name="connsiteX41" fmla="*/ 1401701 w 1751625"/>
                  <a:gd name="connsiteY41" fmla="*/ 2269055 h 2368046"/>
                  <a:gd name="connsiteX42" fmla="*/ 1283250 w 1751625"/>
                  <a:gd name="connsiteY42" fmla="*/ 2367200 h 2368046"/>
                  <a:gd name="connsiteX43" fmla="*/ 1253637 w 1751625"/>
                  <a:gd name="connsiteY43" fmla="*/ 2368046 h 2368046"/>
                  <a:gd name="connsiteX44" fmla="*/ 482859 w 1751625"/>
                  <a:gd name="connsiteY44" fmla="*/ 2341817 h 2368046"/>
                  <a:gd name="connsiteX45" fmla="*/ 419403 w 1751625"/>
                  <a:gd name="connsiteY45" fmla="*/ 2324050 h 2368046"/>
                  <a:gd name="connsiteX46" fmla="*/ 355101 w 1751625"/>
                  <a:gd name="connsiteY46" fmla="*/ 2224212 h 2368046"/>
                  <a:gd name="connsiteX47" fmla="*/ 435479 w 1751625"/>
                  <a:gd name="connsiteY47" fmla="*/ 2128605 h 2368046"/>
                  <a:gd name="connsiteX48" fmla="*/ 494704 w 1751625"/>
                  <a:gd name="connsiteY48" fmla="*/ 2113376 h 2368046"/>
                  <a:gd name="connsiteX49" fmla="*/ 441401 w 1751625"/>
                  <a:gd name="connsiteY49" fmla="*/ 1886627 h 2368046"/>
                  <a:gd name="connsiteX50" fmla="*/ 343256 w 1751625"/>
                  <a:gd name="connsiteY50" fmla="*/ 1663262 h 2368046"/>
                  <a:gd name="connsiteX51" fmla="*/ 157119 w 1751625"/>
                  <a:gd name="connsiteY51" fmla="*/ 1382363 h 2368046"/>
                  <a:gd name="connsiteX52" fmla="*/ 3132 w 1751625"/>
                  <a:gd name="connsiteY52" fmla="*/ 757111 h 2368046"/>
                  <a:gd name="connsiteX53" fmla="*/ 165580 w 1751625"/>
                  <a:gd name="connsiteY53" fmla="*/ 351839 h 2368046"/>
                  <a:gd name="connsiteX54" fmla="*/ 626693 w 1751625"/>
                  <a:gd name="connsiteY54" fmla="*/ 37098 h 2368046"/>
                  <a:gd name="connsiteX55" fmla="*/ 905053 w 1751625"/>
                  <a:gd name="connsiteY55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124394 w 1751625"/>
                  <a:gd name="connsiteY19" fmla="*/ 2087055 h 2368046"/>
                  <a:gd name="connsiteX20" fmla="*/ 1125615 w 1751625"/>
                  <a:gd name="connsiteY20" fmla="*/ 2088153 h 2368046"/>
                  <a:gd name="connsiteX21" fmla="*/ 1141109 w 1751625"/>
                  <a:gd name="connsiteY21" fmla="*/ 2089686 h 2368046"/>
                  <a:gd name="connsiteX22" fmla="*/ 1213872 w 1751625"/>
                  <a:gd name="connsiteY22" fmla="*/ 2093070 h 2368046"/>
                  <a:gd name="connsiteX23" fmla="*/ 1241792 w 1751625"/>
                  <a:gd name="connsiteY23" fmla="*/ 2072764 h 2368046"/>
                  <a:gd name="connsiteX24" fmla="*/ 1272251 w 1751625"/>
                  <a:gd name="connsiteY24" fmla="*/ 1923854 h 2368046"/>
                  <a:gd name="connsiteX25" fmla="*/ 1445697 w 1751625"/>
                  <a:gd name="connsiteY25" fmla="*/ 1504199 h 2368046"/>
                  <a:gd name="connsiteX26" fmla="*/ 1569225 w 1751625"/>
                  <a:gd name="connsiteY26" fmla="*/ 1329061 h 2368046"/>
                  <a:gd name="connsiteX27" fmla="*/ 1673293 w 1751625"/>
                  <a:gd name="connsiteY27" fmla="*/ 1043932 h 2368046"/>
                  <a:gd name="connsiteX28" fmla="*/ 1673293 w 1751625"/>
                  <a:gd name="connsiteY28" fmla="*/ 682656 h 2368046"/>
                  <a:gd name="connsiteX29" fmla="*/ 1203719 w 1751625"/>
                  <a:gd name="connsiteY29" fmla="*/ 125936 h 2368046"/>
                  <a:gd name="connsiteX30" fmla="*/ 912423 w 1751625"/>
                  <a:gd name="connsiteY30" fmla="*/ 53293 h 2368046"/>
                  <a:gd name="connsiteX31" fmla="*/ 905053 w 1751625"/>
                  <a:gd name="connsiteY31" fmla="*/ 928 h 2368046"/>
                  <a:gd name="connsiteX32" fmla="*/ 1180875 w 1751625"/>
                  <a:gd name="connsiteY32" fmla="*/ 59942 h 2368046"/>
                  <a:gd name="connsiteX33" fmla="*/ 1713905 w 1751625"/>
                  <a:gd name="connsiteY33" fmla="*/ 628507 h 2368046"/>
                  <a:gd name="connsiteX34" fmla="*/ 1730826 w 1751625"/>
                  <a:gd name="connsiteY34" fmla="*/ 1038009 h 2368046"/>
                  <a:gd name="connsiteX35" fmla="*/ 1570071 w 1751625"/>
                  <a:gd name="connsiteY35" fmla="*/ 1425513 h 2368046"/>
                  <a:gd name="connsiteX36" fmla="*/ 1441467 w 1751625"/>
                  <a:gd name="connsiteY36" fmla="*/ 1602344 h 2368046"/>
                  <a:gd name="connsiteX37" fmla="*/ 1325554 w 1751625"/>
                  <a:gd name="connsiteY37" fmla="*/ 1930623 h 2368046"/>
                  <a:gd name="connsiteX38" fmla="*/ 1271405 w 1751625"/>
                  <a:gd name="connsiteY38" fmla="*/ 2138758 h 2368046"/>
                  <a:gd name="connsiteX39" fmla="*/ 1310325 w 1751625"/>
                  <a:gd name="connsiteY39" fmla="*/ 2151450 h 2368046"/>
                  <a:gd name="connsiteX40" fmla="*/ 1401701 w 1751625"/>
                  <a:gd name="connsiteY40" fmla="*/ 2269055 h 2368046"/>
                  <a:gd name="connsiteX41" fmla="*/ 1283250 w 1751625"/>
                  <a:gd name="connsiteY41" fmla="*/ 2367200 h 2368046"/>
                  <a:gd name="connsiteX42" fmla="*/ 1253637 w 1751625"/>
                  <a:gd name="connsiteY42" fmla="*/ 2368046 h 2368046"/>
                  <a:gd name="connsiteX43" fmla="*/ 482859 w 1751625"/>
                  <a:gd name="connsiteY43" fmla="*/ 2341817 h 2368046"/>
                  <a:gd name="connsiteX44" fmla="*/ 419403 w 1751625"/>
                  <a:gd name="connsiteY44" fmla="*/ 2324050 h 2368046"/>
                  <a:gd name="connsiteX45" fmla="*/ 355101 w 1751625"/>
                  <a:gd name="connsiteY45" fmla="*/ 2224212 h 2368046"/>
                  <a:gd name="connsiteX46" fmla="*/ 435479 w 1751625"/>
                  <a:gd name="connsiteY46" fmla="*/ 2128605 h 2368046"/>
                  <a:gd name="connsiteX47" fmla="*/ 494704 w 1751625"/>
                  <a:gd name="connsiteY47" fmla="*/ 2113376 h 2368046"/>
                  <a:gd name="connsiteX48" fmla="*/ 441401 w 1751625"/>
                  <a:gd name="connsiteY48" fmla="*/ 1886627 h 2368046"/>
                  <a:gd name="connsiteX49" fmla="*/ 343256 w 1751625"/>
                  <a:gd name="connsiteY49" fmla="*/ 1663262 h 2368046"/>
                  <a:gd name="connsiteX50" fmla="*/ 157119 w 1751625"/>
                  <a:gd name="connsiteY50" fmla="*/ 1382363 h 2368046"/>
                  <a:gd name="connsiteX51" fmla="*/ 3132 w 1751625"/>
                  <a:gd name="connsiteY51" fmla="*/ 757111 h 2368046"/>
                  <a:gd name="connsiteX52" fmla="*/ 165580 w 1751625"/>
                  <a:gd name="connsiteY52" fmla="*/ 351839 h 2368046"/>
                  <a:gd name="connsiteX53" fmla="*/ 626693 w 1751625"/>
                  <a:gd name="connsiteY53" fmla="*/ 37098 h 2368046"/>
                  <a:gd name="connsiteX54" fmla="*/ 905053 w 1751625"/>
                  <a:gd name="connsiteY54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124394 w 1751625"/>
                  <a:gd name="connsiteY19" fmla="*/ 2087055 h 2368046"/>
                  <a:gd name="connsiteX20" fmla="*/ 1125615 w 1751625"/>
                  <a:gd name="connsiteY20" fmla="*/ 2088153 h 2368046"/>
                  <a:gd name="connsiteX21" fmla="*/ 1213872 w 1751625"/>
                  <a:gd name="connsiteY21" fmla="*/ 2093070 h 2368046"/>
                  <a:gd name="connsiteX22" fmla="*/ 1241792 w 1751625"/>
                  <a:gd name="connsiteY22" fmla="*/ 2072764 h 2368046"/>
                  <a:gd name="connsiteX23" fmla="*/ 1272251 w 1751625"/>
                  <a:gd name="connsiteY23" fmla="*/ 1923854 h 2368046"/>
                  <a:gd name="connsiteX24" fmla="*/ 1445697 w 1751625"/>
                  <a:gd name="connsiteY24" fmla="*/ 1504199 h 2368046"/>
                  <a:gd name="connsiteX25" fmla="*/ 1569225 w 1751625"/>
                  <a:gd name="connsiteY25" fmla="*/ 1329061 h 2368046"/>
                  <a:gd name="connsiteX26" fmla="*/ 1673293 w 1751625"/>
                  <a:gd name="connsiteY26" fmla="*/ 1043932 h 2368046"/>
                  <a:gd name="connsiteX27" fmla="*/ 1673293 w 1751625"/>
                  <a:gd name="connsiteY27" fmla="*/ 682656 h 2368046"/>
                  <a:gd name="connsiteX28" fmla="*/ 1203719 w 1751625"/>
                  <a:gd name="connsiteY28" fmla="*/ 125936 h 2368046"/>
                  <a:gd name="connsiteX29" fmla="*/ 912423 w 1751625"/>
                  <a:gd name="connsiteY29" fmla="*/ 53293 h 2368046"/>
                  <a:gd name="connsiteX30" fmla="*/ 905053 w 1751625"/>
                  <a:gd name="connsiteY30" fmla="*/ 928 h 2368046"/>
                  <a:gd name="connsiteX31" fmla="*/ 1180875 w 1751625"/>
                  <a:gd name="connsiteY31" fmla="*/ 59942 h 2368046"/>
                  <a:gd name="connsiteX32" fmla="*/ 1713905 w 1751625"/>
                  <a:gd name="connsiteY32" fmla="*/ 628507 h 2368046"/>
                  <a:gd name="connsiteX33" fmla="*/ 1730826 w 1751625"/>
                  <a:gd name="connsiteY33" fmla="*/ 1038009 h 2368046"/>
                  <a:gd name="connsiteX34" fmla="*/ 1570071 w 1751625"/>
                  <a:gd name="connsiteY34" fmla="*/ 1425513 h 2368046"/>
                  <a:gd name="connsiteX35" fmla="*/ 1441467 w 1751625"/>
                  <a:gd name="connsiteY35" fmla="*/ 1602344 h 2368046"/>
                  <a:gd name="connsiteX36" fmla="*/ 1325554 w 1751625"/>
                  <a:gd name="connsiteY36" fmla="*/ 1930623 h 2368046"/>
                  <a:gd name="connsiteX37" fmla="*/ 1271405 w 1751625"/>
                  <a:gd name="connsiteY37" fmla="*/ 2138758 h 2368046"/>
                  <a:gd name="connsiteX38" fmla="*/ 1310325 w 1751625"/>
                  <a:gd name="connsiteY38" fmla="*/ 2151450 h 2368046"/>
                  <a:gd name="connsiteX39" fmla="*/ 1401701 w 1751625"/>
                  <a:gd name="connsiteY39" fmla="*/ 2269055 h 2368046"/>
                  <a:gd name="connsiteX40" fmla="*/ 1283250 w 1751625"/>
                  <a:gd name="connsiteY40" fmla="*/ 2367200 h 2368046"/>
                  <a:gd name="connsiteX41" fmla="*/ 1253637 w 1751625"/>
                  <a:gd name="connsiteY41" fmla="*/ 2368046 h 2368046"/>
                  <a:gd name="connsiteX42" fmla="*/ 482859 w 1751625"/>
                  <a:gd name="connsiteY42" fmla="*/ 2341817 h 2368046"/>
                  <a:gd name="connsiteX43" fmla="*/ 419403 w 1751625"/>
                  <a:gd name="connsiteY43" fmla="*/ 2324050 h 2368046"/>
                  <a:gd name="connsiteX44" fmla="*/ 355101 w 1751625"/>
                  <a:gd name="connsiteY44" fmla="*/ 2224212 h 2368046"/>
                  <a:gd name="connsiteX45" fmla="*/ 435479 w 1751625"/>
                  <a:gd name="connsiteY45" fmla="*/ 2128605 h 2368046"/>
                  <a:gd name="connsiteX46" fmla="*/ 494704 w 1751625"/>
                  <a:gd name="connsiteY46" fmla="*/ 2113376 h 2368046"/>
                  <a:gd name="connsiteX47" fmla="*/ 441401 w 1751625"/>
                  <a:gd name="connsiteY47" fmla="*/ 1886627 h 2368046"/>
                  <a:gd name="connsiteX48" fmla="*/ 343256 w 1751625"/>
                  <a:gd name="connsiteY48" fmla="*/ 1663262 h 2368046"/>
                  <a:gd name="connsiteX49" fmla="*/ 157119 w 1751625"/>
                  <a:gd name="connsiteY49" fmla="*/ 1382363 h 2368046"/>
                  <a:gd name="connsiteX50" fmla="*/ 3132 w 1751625"/>
                  <a:gd name="connsiteY50" fmla="*/ 757111 h 2368046"/>
                  <a:gd name="connsiteX51" fmla="*/ 165580 w 1751625"/>
                  <a:gd name="connsiteY51" fmla="*/ 351839 h 2368046"/>
                  <a:gd name="connsiteX52" fmla="*/ 626693 w 1751625"/>
                  <a:gd name="connsiteY52" fmla="*/ 37098 h 2368046"/>
                  <a:gd name="connsiteX53" fmla="*/ 905053 w 1751625"/>
                  <a:gd name="connsiteY53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124394 w 1751625"/>
                  <a:gd name="connsiteY19" fmla="*/ 2087055 h 2368046"/>
                  <a:gd name="connsiteX20" fmla="*/ 1213872 w 1751625"/>
                  <a:gd name="connsiteY20" fmla="*/ 2093070 h 2368046"/>
                  <a:gd name="connsiteX21" fmla="*/ 1241792 w 1751625"/>
                  <a:gd name="connsiteY21" fmla="*/ 2072764 h 2368046"/>
                  <a:gd name="connsiteX22" fmla="*/ 1272251 w 1751625"/>
                  <a:gd name="connsiteY22" fmla="*/ 1923854 h 2368046"/>
                  <a:gd name="connsiteX23" fmla="*/ 1445697 w 1751625"/>
                  <a:gd name="connsiteY23" fmla="*/ 1504199 h 2368046"/>
                  <a:gd name="connsiteX24" fmla="*/ 1569225 w 1751625"/>
                  <a:gd name="connsiteY24" fmla="*/ 1329061 h 2368046"/>
                  <a:gd name="connsiteX25" fmla="*/ 1673293 w 1751625"/>
                  <a:gd name="connsiteY25" fmla="*/ 1043932 h 2368046"/>
                  <a:gd name="connsiteX26" fmla="*/ 1673293 w 1751625"/>
                  <a:gd name="connsiteY26" fmla="*/ 682656 h 2368046"/>
                  <a:gd name="connsiteX27" fmla="*/ 1203719 w 1751625"/>
                  <a:gd name="connsiteY27" fmla="*/ 125936 h 2368046"/>
                  <a:gd name="connsiteX28" fmla="*/ 912423 w 1751625"/>
                  <a:gd name="connsiteY28" fmla="*/ 53293 h 2368046"/>
                  <a:gd name="connsiteX29" fmla="*/ 905053 w 1751625"/>
                  <a:gd name="connsiteY29" fmla="*/ 928 h 2368046"/>
                  <a:gd name="connsiteX30" fmla="*/ 1180875 w 1751625"/>
                  <a:gd name="connsiteY30" fmla="*/ 59942 h 2368046"/>
                  <a:gd name="connsiteX31" fmla="*/ 1713905 w 1751625"/>
                  <a:gd name="connsiteY31" fmla="*/ 628507 h 2368046"/>
                  <a:gd name="connsiteX32" fmla="*/ 1730826 w 1751625"/>
                  <a:gd name="connsiteY32" fmla="*/ 1038009 h 2368046"/>
                  <a:gd name="connsiteX33" fmla="*/ 1570071 w 1751625"/>
                  <a:gd name="connsiteY33" fmla="*/ 1425513 h 2368046"/>
                  <a:gd name="connsiteX34" fmla="*/ 1441467 w 1751625"/>
                  <a:gd name="connsiteY34" fmla="*/ 1602344 h 2368046"/>
                  <a:gd name="connsiteX35" fmla="*/ 1325554 w 1751625"/>
                  <a:gd name="connsiteY35" fmla="*/ 1930623 h 2368046"/>
                  <a:gd name="connsiteX36" fmla="*/ 1271405 w 1751625"/>
                  <a:gd name="connsiteY36" fmla="*/ 2138758 h 2368046"/>
                  <a:gd name="connsiteX37" fmla="*/ 1310325 w 1751625"/>
                  <a:gd name="connsiteY37" fmla="*/ 2151450 h 2368046"/>
                  <a:gd name="connsiteX38" fmla="*/ 1401701 w 1751625"/>
                  <a:gd name="connsiteY38" fmla="*/ 2269055 h 2368046"/>
                  <a:gd name="connsiteX39" fmla="*/ 1283250 w 1751625"/>
                  <a:gd name="connsiteY39" fmla="*/ 2367200 h 2368046"/>
                  <a:gd name="connsiteX40" fmla="*/ 1253637 w 1751625"/>
                  <a:gd name="connsiteY40" fmla="*/ 2368046 h 2368046"/>
                  <a:gd name="connsiteX41" fmla="*/ 482859 w 1751625"/>
                  <a:gd name="connsiteY41" fmla="*/ 2341817 h 2368046"/>
                  <a:gd name="connsiteX42" fmla="*/ 419403 w 1751625"/>
                  <a:gd name="connsiteY42" fmla="*/ 2324050 h 2368046"/>
                  <a:gd name="connsiteX43" fmla="*/ 355101 w 1751625"/>
                  <a:gd name="connsiteY43" fmla="*/ 2224212 h 2368046"/>
                  <a:gd name="connsiteX44" fmla="*/ 435479 w 1751625"/>
                  <a:gd name="connsiteY44" fmla="*/ 2128605 h 2368046"/>
                  <a:gd name="connsiteX45" fmla="*/ 494704 w 1751625"/>
                  <a:gd name="connsiteY45" fmla="*/ 2113376 h 2368046"/>
                  <a:gd name="connsiteX46" fmla="*/ 441401 w 1751625"/>
                  <a:gd name="connsiteY46" fmla="*/ 1886627 h 2368046"/>
                  <a:gd name="connsiteX47" fmla="*/ 343256 w 1751625"/>
                  <a:gd name="connsiteY47" fmla="*/ 1663262 h 2368046"/>
                  <a:gd name="connsiteX48" fmla="*/ 157119 w 1751625"/>
                  <a:gd name="connsiteY48" fmla="*/ 1382363 h 2368046"/>
                  <a:gd name="connsiteX49" fmla="*/ 3132 w 1751625"/>
                  <a:gd name="connsiteY49" fmla="*/ 757111 h 2368046"/>
                  <a:gd name="connsiteX50" fmla="*/ 165580 w 1751625"/>
                  <a:gd name="connsiteY50" fmla="*/ 351839 h 2368046"/>
                  <a:gd name="connsiteX51" fmla="*/ 626693 w 1751625"/>
                  <a:gd name="connsiteY51" fmla="*/ 37098 h 2368046"/>
                  <a:gd name="connsiteX52" fmla="*/ 905053 w 1751625"/>
                  <a:gd name="connsiteY52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213872 w 1751625"/>
                  <a:gd name="connsiteY19" fmla="*/ 2093070 h 2368046"/>
                  <a:gd name="connsiteX20" fmla="*/ 1241792 w 1751625"/>
                  <a:gd name="connsiteY20" fmla="*/ 2072764 h 2368046"/>
                  <a:gd name="connsiteX21" fmla="*/ 1272251 w 1751625"/>
                  <a:gd name="connsiteY21" fmla="*/ 1923854 h 2368046"/>
                  <a:gd name="connsiteX22" fmla="*/ 1445697 w 1751625"/>
                  <a:gd name="connsiteY22" fmla="*/ 1504199 h 2368046"/>
                  <a:gd name="connsiteX23" fmla="*/ 1569225 w 1751625"/>
                  <a:gd name="connsiteY23" fmla="*/ 1329061 h 2368046"/>
                  <a:gd name="connsiteX24" fmla="*/ 1673293 w 1751625"/>
                  <a:gd name="connsiteY24" fmla="*/ 1043932 h 2368046"/>
                  <a:gd name="connsiteX25" fmla="*/ 1673293 w 1751625"/>
                  <a:gd name="connsiteY25" fmla="*/ 682656 h 2368046"/>
                  <a:gd name="connsiteX26" fmla="*/ 1203719 w 1751625"/>
                  <a:gd name="connsiteY26" fmla="*/ 125936 h 2368046"/>
                  <a:gd name="connsiteX27" fmla="*/ 912423 w 1751625"/>
                  <a:gd name="connsiteY27" fmla="*/ 53293 h 2368046"/>
                  <a:gd name="connsiteX28" fmla="*/ 905053 w 1751625"/>
                  <a:gd name="connsiteY28" fmla="*/ 928 h 2368046"/>
                  <a:gd name="connsiteX29" fmla="*/ 1180875 w 1751625"/>
                  <a:gd name="connsiteY29" fmla="*/ 59942 h 2368046"/>
                  <a:gd name="connsiteX30" fmla="*/ 1713905 w 1751625"/>
                  <a:gd name="connsiteY30" fmla="*/ 628507 h 2368046"/>
                  <a:gd name="connsiteX31" fmla="*/ 1730826 w 1751625"/>
                  <a:gd name="connsiteY31" fmla="*/ 1038009 h 2368046"/>
                  <a:gd name="connsiteX32" fmla="*/ 1570071 w 1751625"/>
                  <a:gd name="connsiteY32" fmla="*/ 1425513 h 2368046"/>
                  <a:gd name="connsiteX33" fmla="*/ 1441467 w 1751625"/>
                  <a:gd name="connsiteY33" fmla="*/ 1602344 h 2368046"/>
                  <a:gd name="connsiteX34" fmla="*/ 1325554 w 1751625"/>
                  <a:gd name="connsiteY34" fmla="*/ 1930623 h 2368046"/>
                  <a:gd name="connsiteX35" fmla="*/ 1271405 w 1751625"/>
                  <a:gd name="connsiteY35" fmla="*/ 2138758 h 2368046"/>
                  <a:gd name="connsiteX36" fmla="*/ 1310325 w 1751625"/>
                  <a:gd name="connsiteY36" fmla="*/ 2151450 h 2368046"/>
                  <a:gd name="connsiteX37" fmla="*/ 1401701 w 1751625"/>
                  <a:gd name="connsiteY37" fmla="*/ 2269055 h 2368046"/>
                  <a:gd name="connsiteX38" fmla="*/ 1283250 w 1751625"/>
                  <a:gd name="connsiteY38" fmla="*/ 2367200 h 2368046"/>
                  <a:gd name="connsiteX39" fmla="*/ 1253637 w 1751625"/>
                  <a:gd name="connsiteY39" fmla="*/ 2368046 h 2368046"/>
                  <a:gd name="connsiteX40" fmla="*/ 482859 w 1751625"/>
                  <a:gd name="connsiteY40" fmla="*/ 2341817 h 2368046"/>
                  <a:gd name="connsiteX41" fmla="*/ 419403 w 1751625"/>
                  <a:gd name="connsiteY41" fmla="*/ 2324050 h 2368046"/>
                  <a:gd name="connsiteX42" fmla="*/ 355101 w 1751625"/>
                  <a:gd name="connsiteY42" fmla="*/ 2224212 h 2368046"/>
                  <a:gd name="connsiteX43" fmla="*/ 435479 w 1751625"/>
                  <a:gd name="connsiteY43" fmla="*/ 2128605 h 2368046"/>
                  <a:gd name="connsiteX44" fmla="*/ 494704 w 1751625"/>
                  <a:gd name="connsiteY44" fmla="*/ 2113376 h 2368046"/>
                  <a:gd name="connsiteX45" fmla="*/ 441401 w 1751625"/>
                  <a:gd name="connsiteY45" fmla="*/ 1886627 h 2368046"/>
                  <a:gd name="connsiteX46" fmla="*/ 343256 w 1751625"/>
                  <a:gd name="connsiteY46" fmla="*/ 1663262 h 2368046"/>
                  <a:gd name="connsiteX47" fmla="*/ 157119 w 1751625"/>
                  <a:gd name="connsiteY47" fmla="*/ 1382363 h 2368046"/>
                  <a:gd name="connsiteX48" fmla="*/ 3132 w 1751625"/>
                  <a:gd name="connsiteY48" fmla="*/ 757111 h 2368046"/>
                  <a:gd name="connsiteX49" fmla="*/ 165580 w 1751625"/>
                  <a:gd name="connsiteY49" fmla="*/ 351839 h 2368046"/>
                  <a:gd name="connsiteX50" fmla="*/ 626693 w 1751625"/>
                  <a:gd name="connsiteY50" fmla="*/ 37098 h 2368046"/>
                  <a:gd name="connsiteX51" fmla="*/ 905053 w 1751625"/>
                  <a:gd name="connsiteY51" fmla="*/ 928 h 2368046"/>
                  <a:gd name="connsiteX0" fmla="*/ 509088 w 1751625"/>
                  <a:gd name="connsiteY0" fmla="*/ 2184447 h 2368046"/>
                  <a:gd name="connsiteX1" fmla="*/ 444786 w 1751625"/>
                  <a:gd name="connsiteY1" fmla="*/ 2197138 h 2368046"/>
                  <a:gd name="connsiteX2" fmla="*/ 442248 w 1751625"/>
                  <a:gd name="connsiteY2" fmla="*/ 2259748 h 2368046"/>
                  <a:gd name="connsiteX3" fmla="*/ 502319 w 1751625"/>
                  <a:gd name="connsiteY3" fmla="*/ 2275823 h 2368046"/>
                  <a:gd name="connsiteX4" fmla="*/ 1251945 w 1751625"/>
                  <a:gd name="connsiteY4" fmla="*/ 2300359 h 2368046"/>
                  <a:gd name="connsiteX5" fmla="*/ 1309479 w 1751625"/>
                  <a:gd name="connsiteY5" fmla="*/ 2288514 h 2368046"/>
                  <a:gd name="connsiteX6" fmla="*/ 1312017 w 1751625"/>
                  <a:gd name="connsiteY6" fmla="*/ 2225058 h 2368046"/>
                  <a:gd name="connsiteX7" fmla="*/ 1251945 w 1751625"/>
                  <a:gd name="connsiteY7" fmla="*/ 2208137 h 2368046"/>
                  <a:gd name="connsiteX8" fmla="*/ 509088 w 1751625"/>
                  <a:gd name="connsiteY8" fmla="*/ 2184447 h 2368046"/>
                  <a:gd name="connsiteX9" fmla="*/ 912423 w 1751625"/>
                  <a:gd name="connsiteY9" fmla="*/ 53293 h 2368046"/>
                  <a:gd name="connsiteX10" fmla="*/ 813227 w 1751625"/>
                  <a:gd name="connsiteY10" fmla="*/ 53953 h 2368046"/>
                  <a:gd name="connsiteX11" fmla="*/ 679150 w 1751625"/>
                  <a:gd name="connsiteY11" fmla="*/ 76863 h 2368046"/>
                  <a:gd name="connsiteX12" fmla="*/ 200269 w 1751625"/>
                  <a:gd name="connsiteY12" fmla="*/ 392451 h 2368046"/>
                  <a:gd name="connsiteX13" fmla="*/ 56435 w 1751625"/>
                  <a:gd name="connsiteY13" fmla="*/ 746958 h 2368046"/>
                  <a:gd name="connsiteX14" fmla="*/ 156273 w 1751625"/>
                  <a:gd name="connsiteY14" fmla="*/ 1264758 h 2368046"/>
                  <a:gd name="connsiteX15" fmla="*/ 353409 w 1751625"/>
                  <a:gd name="connsiteY15" fmla="*/ 1581192 h 2368046"/>
                  <a:gd name="connsiteX16" fmla="*/ 502319 w 1751625"/>
                  <a:gd name="connsiteY16" fmla="*/ 1932315 h 2368046"/>
                  <a:gd name="connsiteX17" fmla="*/ 525163 w 1751625"/>
                  <a:gd name="connsiteY17" fmla="*/ 2042305 h 2368046"/>
                  <a:gd name="connsiteX18" fmla="*/ 561545 w 1751625"/>
                  <a:gd name="connsiteY18" fmla="*/ 2071072 h 2368046"/>
                  <a:gd name="connsiteX19" fmla="*/ 1213872 w 1751625"/>
                  <a:gd name="connsiteY19" fmla="*/ 2093070 h 2368046"/>
                  <a:gd name="connsiteX20" fmla="*/ 1241792 w 1751625"/>
                  <a:gd name="connsiteY20" fmla="*/ 2072764 h 2368046"/>
                  <a:gd name="connsiteX21" fmla="*/ 1272251 w 1751625"/>
                  <a:gd name="connsiteY21" fmla="*/ 1923854 h 2368046"/>
                  <a:gd name="connsiteX22" fmla="*/ 1445697 w 1751625"/>
                  <a:gd name="connsiteY22" fmla="*/ 1504199 h 2368046"/>
                  <a:gd name="connsiteX23" fmla="*/ 1569225 w 1751625"/>
                  <a:gd name="connsiteY23" fmla="*/ 1329061 h 2368046"/>
                  <a:gd name="connsiteX24" fmla="*/ 1673293 w 1751625"/>
                  <a:gd name="connsiteY24" fmla="*/ 1043932 h 2368046"/>
                  <a:gd name="connsiteX25" fmla="*/ 1673293 w 1751625"/>
                  <a:gd name="connsiteY25" fmla="*/ 682656 h 2368046"/>
                  <a:gd name="connsiteX26" fmla="*/ 1203719 w 1751625"/>
                  <a:gd name="connsiteY26" fmla="*/ 125936 h 2368046"/>
                  <a:gd name="connsiteX27" fmla="*/ 912423 w 1751625"/>
                  <a:gd name="connsiteY27" fmla="*/ 53293 h 2368046"/>
                  <a:gd name="connsiteX28" fmla="*/ 905053 w 1751625"/>
                  <a:gd name="connsiteY28" fmla="*/ 928 h 2368046"/>
                  <a:gd name="connsiteX29" fmla="*/ 1180875 w 1751625"/>
                  <a:gd name="connsiteY29" fmla="*/ 59942 h 2368046"/>
                  <a:gd name="connsiteX30" fmla="*/ 1713905 w 1751625"/>
                  <a:gd name="connsiteY30" fmla="*/ 628507 h 2368046"/>
                  <a:gd name="connsiteX31" fmla="*/ 1730826 w 1751625"/>
                  <a:gd name="connsiteY31" fmla="*/ 1038009 h 2368046"/>
                  <a:gd name="connsiteX32" fmla="*/ 1570071 w 1751625"/>
                  <a:gd name="connsiteY32" fmla="*/ 1425513 h 2368046"/>
                  <a:gd name="connsiteX33" fmla="*/ 1441467 w 1751625"/>
                  <a:gd name="connsiteY33" fmla="*/ 1602344 h 2368046"/>
                  <a:gd name="connsiteX34" fmla="*/ 1325554 w 1751625"/>
                  <a:gd name="connsiteY34" fmla="*/ 1930623 h 2368046"/>
                  <a:gd name="connsiteX35" fmla="*/ 1271405 w 1751625"/>
                  <a:gd name="connsiteY35" fmla="*/ 2138758 h 2368046"/>
                  <a:gd name="connsiteX36" fmla="*/ 1310325 w 1751625"/>
                  <a:gd name="connsiteY36" fmla="*/ 2151450 h 2368046"/>
                  <a:gd name="connsiteX37" fmla="*/ 1401701 w 1751625"/>
                  <a:gd name="connsiteY37" fmla="*/ 2269055 h 2368046"/>
                  <a:gd name="connsiteX38" fmla="*/ 1283250 w 1751625"/>
                  <a:gd name="connsiteY38" fmla="*/ 2367200 h 2368046"/>
                  <a:gd name="connsiteX39" fmla="*/ 1253637 w 1751625"/>
                  <a:gd name="connsiteY39" fmla="*/ 2368046 h 2368046"/>
                  <a:gd name="connsiteX40" fmla="*/ 482859 w 1751625"/>
                  <a:gd name="connsiteY40" fmla="*/ 2341817 h 2368046"/>
                  <a:gd name="connsiteX41" fmla="*/ 419403 w 1751625"/>
                  <a:gd name="connsiteY41" fmla="*/ 2324050 h 2368046"/>
                  <a:gd name="connsiteX42" fmla="*/ 355101 w 1751625"/>
                  <a:gd name="connsiteY42" fmla="*/ 2224212 h 2368046"/>
                  <a:gd name="connsiteX43" fmla="*/ 435479 w 1751625"/>
                  <a:gd name="connsiteY43" fmla="*/ 2128605 h 2368046"/>
                  <a:gd name="connsiteX44" fmla="*/ 494704 w 1751625"/>
                  <a:gd name="connsiteY44" fmla="*/ 2113376 h 2368046"/>
                  <a:gd name="connsiteX45" fmla="*/ 441401 w 1751625"/>
                  <a:gd name="connsiteY45" fmla="*/ 1886627 h 2368046"/>
                  <a:gd name="connsiteX46" fmla="*/ 343256 w 1751625"/>
                  <a:gd name="connsiteY46" fmla="*/ 1663262 h 2368046"/>
                  <a:gd name="connsiteX47" fmla="*/ 157119 w 1751625"/>
                  <a:gd name="connsiteY47" fmla="*/ 1382363 h 2368046"/>
                  <a:gd name="connsiteX48" fmla="*/ 3132 w 1751625"/>
                  <a:gd name="connsiteY48" fmla="*/ 757111 h 2368046"/>
                  <a:gd name="connsiteX49" fmla="*/ 165580 w 1751625"/>
                  <a:gd name="connsiteY49" fmla="*/ 351839 h 2368046"/>
                  <a:gd name="connsiteX50" fmla="*/ 626693 w 1751625"/>
                  <a:gd name="connsiteY50" fmla="*/ 37098 h 2368046"/>
                  <a:gd name="connsiteX51" fmla="*/ 905053 w 1751625"/>
                  <a:gd name="connsiteY51" fmla="*/ 928 h 23680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751625" h="2368046">
                    <a:moveTo>
                      <a:pt x="509088" y="2184447"/>
                    </a:moveTo>
                    <a:cubicBezTo>
                      <a:pt x="486244" y="2183601"/>
                      <a:pt x="464246" y="2186985"/>
                      <a:pt x="444786" y="2197138"/>
                    </a:cubicBezTo>
                    <a:cubicBezTo>
                      <a:pt x="415173" y="2212367"/>
                      <a:pt x="414327" y="2241134"/>
                      <a:pt x="442248" y="2259748"/>
                    </a:cubicBezTo>
                    <a:cubicBezTo>
                      <a:pt x="460861" y="2270747"/>
                      <a:pt x="480321" y="2274977"/>
                      <a:pt x="502319" y="2275823"/>
                    </a:cubicBezTo>
                    <a:lnTo>
                      <a:pt x="1251945" y="2300359"/>
                    </a:lnTo>
                    <a:cubicBezTo>
                      <a:pt x="1272251" y="2301205"/>
                      <a:pt x="1291711" y="2298667"/>
                      <a:pt x="1309479" y="2288514"/>
                    </a:cubicBezTo>
                    <a:cubicBezTo>
                      <a:pt x="1340784" y="2271593"/>
                      <a:pt x="1342476" y="2244518"/>
                      <a:pt x="1312017" y="2225058"/>
                    </a:cubicBezTo>
                    <a:cubicBezTo>
                      <a:pt x="1294249" y="2214059"/>
                      <a:pt x="1273097" y="2208983"/>
                      <a:pt x="1251945" y="2208137"/>
                    </a:cubicBezTo>
                    <a:lnTo>
                      <a:pt x="509088" y="2184447"/>
                    </a:lnTo>
                    <a:close/>
                    <a:moveTo>
                      <a:pt x="912423" y="53293"/>
                    </a:moveTo>
                    <a:cubicBezTo>
                      <a:pt x="879544" y="51279"/>
                      <a:pt x="846482" y="51445"/>
                      <a:pt x="813227" y="53953"/>
                    </a:cubicBezTo>
                    <a:cubicBezTo>
                      <a:pt x="768887" y="57298"/>
                      <a:pt x="724204" y="64807"/>
                      <a:pt x="679150" y="76863"/>
                    </a:cubicBezTo>
                    <a:cubicBezTo>
                      <a:pt x="484552" y="128474"/>
                      <a:pt x="328027" y="240157"/>
                      <a:pt x="200269" y="392451"/>
                    </a:cubicBezTo>
                    <a:cubicBezTo>
                      <a:pt x="114815" y="494826"/>
                      <a:pt x="70819" y="615816"/>
                      <a:pt x="56435" y="746958"/>
                    </a:cubicBezTo>
                    <a:cubicBezTo>
                      <a:pt x="36976" y="928865"/>
                      <a:pt x="81818" y="1099773"/>
                      <a:pt x="156273" y="1264758"/>
                    </a:cubicBezTo>
                    <a:cubicBezTo>
                      <a:pt x="207884" y="1378979"/>
                      <a:pt x="284031" y="1477970"/>
                      <a:pt x="353409" y="1581192"/>
                    </a:cubicBezTo>
                    <a:cubicBezTo>
                      <a:pt x="426172" y="1689490"/>
                      <a:pt x="487090" y="1802865"/>
                      <a:pt x="502319" y="1932315"/>
                    </a:cubicBezTo>
                    <a:cubicBezTo>
                      <a:pt x="507396" y="1968696"/>
                      <a:pt x="517549" y="2005078"/>
                      <a:pt x="525163" y="2042305"/>
                    </a:cubicBezTo>
                    <a:cubicBezTo>
                      <a:pt x="529394" y="2063457"/>
                      <a:pt x="520740" y="2068529"/>
                      <a:pt x="561545" y="2071072"/>
                    </a:cubicBezTo>
                    <a:cubicBezTo>
                      <a:pt x="676419" y="2078231"/>
                      <a:pt x="1100498" y="2092788"/>
                      <a:pt x="1213872" y="2093070"/>
                    </a:cubicBezTo>
                    <a:cubicBezTo>
                      <a:pt x="1229947" y="2094762"/>
                      <a:pt x="1236716" y="2087994"/>
                      <a:pt x="1241792" y="2072764"/>
                    </a:cubicBezTo>
                    <a:cubicBezTo>
                      <a:pt x="1257022" y="2024538"/>
                      <a:pt x="1266329" y="1973773"/>
                      <a:pt x="1272251" y="1923854"/>
                    </a:cubicBezTo>
                    <a:cubicBezTo>
                      <a:pt x="1290865" y="1767329"/>
                      <a:pt x="1344168" y="1626880"/>
                      <a:pt x="1445697" y="1504199"/>
                    </a:cubicBezTo>
                    <a:cubicBezTo>
                      <a:pt x="1490540" y="1449204"/>
                      <a:pt x="1531151" y="1389978"/>
                      <a:pt x="1569225" y="1329061"/>
                    </a:cubicBezTo>
                    <a:cubicBezTo>
                      <a:pt x="1624220" y="1241914"/>
                      <a:pt x="1650449" y="1142923"/>
                      <a:pt x="1673293" y="1043932"/>
                    </a:cubicBezTo>
                    <a:cubicBezTo>
                      <a:pt x="1702059" y="922942"/>
                      <a:pt x="1709674" y="801953"/>
                      <a:pt x="1673293" y="682656"/>
                    </a:cubicBezTo>
                    <a:cubicBezTo>
                      <a:pt x="1597146" y="430524"/>
                      <a:pt x="1453312" y="233388"/>
                      <a:pt x="1203719" y="125936"/>
                    </a:cubicBezTo>
                    <a:cubicBezTo>
                      <a:pt x="1108059" y="85007"/>
                      <a:pt x="1011061" y="59337"/>
                      <a:pt x="912423" y="53293"/>
                    </a:cubicBezTo>
                    <a:close/>
                    <a:moveTo>
                      <a:pt x="905053" y="928"/>
                    </a:moveTo>
                    <a:cubicBezTo>
                      <a:pt x="997275" y="5370"/>
                      <a:pt x="1089075" y="25676"/>
                      <a:pt x="1180875" y="59942"/>
                    </a:cubicBezTo>
                    <a:cubicBezTo>
                      <a:pt x="1453312" y="160625"/>
                      <a:pt x="1619990" y="361992"/>
                      <a:pt x="1713905" y="628507"/>
                    </a:cubicBezTo>
                    <a:cubicBezTo>
                      <a:pt x="1760439" y="762187"/>
                      <a:pt x="1761285" y="900098"/>
                      <a:pt x="1730826" y="1038009"/>
                    </a:cubicBezTo>
                    <a:cubicBezTo>
                      <a:pt x="1700367" y="1176766"/>
                      <a:pt x="1660602" y="1310447"/>
                      <a:pt x="1570071" y="1425513"/>
                    </a:cubicBezTo>
                    <a:cubicBezTo>
                      <a:pt x="1524383" y="1482201"/>
                      <a:pt x="1482925" y="1543118"/>
                      <a:pt x="1441467" y="1602344"/>
                    </a:cubicBezTo>
                    <a:cubicBezTo>
                      <a:pt x="1372089" y="1700489"/>
                      <a:pt x="1341630" y="1813018"/>
                      <a:pt x="1325554" y="1930623"/>
                    </a:cubicBezTo>
                    <a:cubicBezTo>
                      <a:pt x="1315401" y="2001693"/>
                      <a:pt x="1306940" y="2073610"/>
                      <a:pt x="1271405" y="2138758"/>
                    </a:cubicBezTo>
                    <a:cubicBezTo>
                      <a:pt x="1282404" y="2148065"/>
                      <a:pt x="1297634" y="2147219"/>
                      <a:pt x="1310325" y="2151450"/>
                    </a:cubicBezTo>
                    <a:cubicBezTo>
                      <a:pt x="1371243" y="2170909"/>
                      <a:pt x="1407624" y="2217444"/>
                      <a:pt x="1401701" y="2269055"/>
                    </a:cubicBezTo>
                    <a:cubicBezTo>
                      <a:pt x="1394933" y="2318973"/>
                      <a:pt x="1342476" y="2362969"/>
                      <a:pt x="1283250" y="2367200"/>
                    </a:cubicBezTo>
                    <a:cubicBezTo>
                      <a:pt x="1273943" y="2368046"/>
                      <a:pt x="1263790" y="2368046"/>
                      <a:pt x="1253637" y="2368046"/>
                    </a:cubicBezTo>
                    <a:cubicBezTo>
                      <a:pt x="1183413" y="2364661"/>
                      <a:pt x="565775" y="2343509"/>
                      <a:pt x="482859" y="2341817"/>
                    </a:cubicBezTo>
                    <a:cubicBezTo>
                      <a:pt x="460015" y="2342663"/>
                      <a:pt x="438863" y="2334203"/>
                      <a:pt x="419403" y="2324050"/>
                    </a:cubicBezTo>
                    <a:cubicBezTo>
                      <a:pt x="380484" y="2302898"/>
                      <a:pt x="352563" y="2272439"/>
                      <a:pt x="355101" y="2224212"/>
                    </a:cubicBezTo>
                    <a:cubicBezTo>
                      <a:pt x="358486" y="2173447"/>
                      <a:pt x="392329" y="2145527"/>
                      <a:pt x="435479" y="2128605"/>
                    </a:cubicBezTo>
                    <a:cubicBezTo>
                      <a:pt x="453247" y="2120991"/>
                      <a:pt x="473552" y="2118452"/>
                      <a:pt x="494704" y="2113376"/>
                    </a:cubicBezTo>
                    <a:cubicBezTo>
                      <a:pt x="465092" y="2040613"/>
                      <a:pt x="456631" y="1962774"/>
                      <a:pt x="441401" y="1886627"/>
                    </a:cubicBezTo>
                    <a:cubicBezTo>
                      <a:pt x="424480" y="1805403"/>
                      <a:pt x="384714" y="1734332"/>
                      <a:pt x="343256" y="1663262"/>
                    </a:cubicBezTo>
                    <a:cubicBezTo>
                      <a:pt x="286569" y="1565963"/>
                      <a:pt x="211268" y="1481355"/>
                      <a:pt x="157119" y="1382363"/>
                    </a:cubicBezTo>
                    <a:cubicBezTo>
                      <a:pt x="50513" y="1186919"/>
                      <a:pt x="-15481" y="982168"/>
                      <a:pt x="3132" y="757111"/>
                    </a:cubicBezTo>
                    <a:cubicBezTo>
                      <a:pt x="15824" y="605663"/>
                      <a:pt x="65742" y="466906"/>
                      <a:pt x="165580" y="351839"/>
                    </a:cubicBezTo>
                    <a:cubicBezTo>
                      <a:pt x="289953" y="205467"/>
                      <a:pt x="441401" y="95477"/>
                      <a:pt x="626693" y="37098"/>
                    </a:cubicBezTo>
                    <a:cubicBezTo>
                      <a:pt x="720185" y="7908"/>
                      <a:pt x="812830" y="-3514"/>
                      <a:pt x="905053" y="928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335" name="Freeform: Shape 334">
                <a:extLst>
                  <a:ext uri="{FF2B5EF4-FFF2-40B4-BE49-F238E27FC236}">
                    <a16:creationId xmlns:a16="http://schemas.microsoft.com/office/drawing/2014/main" id="{BCE085AC-81CD-45FB-83FA-D0B69808FD8C}"/>
                  </a:ext>
                </a:extLst>
              </p:cNvPr>
              <p:cNvSpPr/>
              <p:nvPr/>
            </p:nvSpPr>
            <p:spPr>
              <a:xfrm>
                <a:off x="378604" y="3220683"/>
                <a:ext cx="981337" cy="241978"/>
              </a:xfrm>
              <a:custGeom>
                <a:avLst/>
                <a:gdLst>
                  <a:gd name="connsiteX0" fmla="*/ 872746 w 981337"/>
                  <a:gd name="connsiteY0" fmla="*/ 241979 h 241978"/>
                  <a:gd name="connsiteX1" fmla="*/ 907435 w 981337"/>
                  <a:gd name="connsiteY1" fmla="*/ 232672 h 241978"/>
                  <a:gd name="connsiteX2" fmla="*/ 981044 w 981337"/>
                  <a:gd name="connsiteY2" fmla="*/ 140449 h 241978"/>
                  <a:gd name="connsiteX3" fmla="*/ 917588 w 981337"/>
                  <a:gd name="connsiteY3" fmla="*/ 38074 h 241978"/>
                  <a:gd name="connsiteX4" fmla="*/ 871054 w 981337"/>
                  <a:gd name="connsiteY4" fmla="*/ 22844 h 241978"/>
                  <a:gd name="connsiteX5" fmla="*/ 221265 w 981337"/>
                  <a:gd name="connsiteY5" fmla="*/ 3384 h 241978"/>
                  <a:gd name="connsiteX6" fmla="*/ 199267 w 981337"/>
                  <a:gd name="connsiteY6" fmla="*/ 3384 h 241978"/>
                  <a:gd name="connsiteX7" fmla="*/ 151887 w 981337"/>
                  <a:gd name="connsiteY7" fmla="*/ 1692 h 241978"/>
                  <a:gd name="connsiteX8" fmla="*/ 107045 w 981337"/>
                  <a:gd name="connsiteY8" fmla="*/ 0 h 241978"/>
                  <a:gd name="connsiteX9" fmla="*/ 107045 w 981337"/>
                  <a:gd name="connsiteY9" fmla="*/ 0 h 241978"/>
                  <a:gd name="connsiteX10" fmla="*/ 107045 w 981337"/>
                  <a:gd name="connsiteY10" fmla="*/ 0 h 241978"/>
                  <a:gd name="connsiteX11" fmla="*/ 7207 w 981337"/>
                  <a:gd name="connsiteY11" fmla="*/ 71071 h 241978"/>
                  <a:gd name="connsiteX12" fmla="*/ 126504 w 981337"/>
                  <a:gd name="connsiteY12" fmla="*/ 219981 h 241978"/>
                  <a:gd name="connsiteX13" fmla="*/ 872746 w 981337"/>
                  <a:gd name="connsiteY13" fmla="*/ 241979 h 241978"/>
                  <a:gd name="connsiteX14" fmla="*/ 93507 w 981337"/>
                  <a:gd name="connsiteY14" fmla="*/ 144680 h 241978"/>
                  <a:gd name="connsiteX15" fmla="*/ 66433 w 981337"/>
                  <a:gd name="connsiteY15" fmla="*/ 105760 h 241978"/>
                  <a:gd name="connsiteX16" fmla="*/ 97738 w 981337"/>
                  <a:gd name="connsiteY16" fmla="*/ 70224 h 241978"/>
                  <a:gd name="connsiteX17" fmla="*/ 146810 w 981337"/>
                  <a:gd name="connsiteY17" fmla="*/ 61764 h 241978"/>
                  <a:gd name="connsiteX18" fmla="*/ 812675 w 981337"/>
                  <a:gd name="connsiteY18" fmla="*/ 82916 h 241978"/>
                  <a:gd name="connsiteX19" fmla="*/ 887130 w 981337"/>
                  <a:gd name="connsiteY19" fmla="*/ 94761 h 241978"/>
                  <a:gd name="connsiteX20" fmla="*/ 916742 w 981337"/>
                  <a:gd name="connsiteY20" fmla="*/ 135373 h 241978"/>
                  <a:gd name="connsiteX21" fmla="*/ 882899 w 981337"/>
                  <a:gd name="connsiteY21" fmla="*/ 172600 h 241978"/>
                  <a:gd name="connsiteX22" fmla="*/ 823674 w 981337"/>
                  <a:gd name="connsiteY22" fmla="*/ 178523 h 241978"/>
                  <a:gd name="connsiteX23" fmla="*/ 492011 w 981337"/>
                  <a:gd name="connsiteY23" fmla="*/ 167524 h 241978"/>
                  <a:gd name="connsiteX24" fmla="*/ 144272 w 981337"/>
                  <a:gd name="connsiteY24" fmla="*/ 156525 h 241978"/>
                  <a:gd name="connsiteX25" fmla="*/ 93507 w 981337"/>
                  <a:gd name="connsiteY25" fmla="*/ 144680 h 2419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981337" h="241978">
                    <a:moveTo>
                      <a:pt x="872746" y="241979"/>
                    </a:moveTo>
                    <a:cubicBezTo>
                      <a:pt x="884591" y="239440"/>
                      <a:pt x="896436" y="237748"/>
                      <a:pt x="907435" y="232672"/>
                    </a:cubicBezTo>
                    <a:cubicBezTo>
                      <a:pt x="948893" y="215750"/>
                      <a:pt x="978506" y="188676"/>
                      <a:pt x="981044" y="140449"/>
                    </a:cubicBezTo>
                    <a:cubicBezTo>
                      <a:pt x="984429" y="91376"/>
                      <a:pt x="958200" y="60918"/>
                      <a:pt x="917588" y="38074"/>
                    </a:cubicBezTo>
                    <a:cubicBezTo>
                      <a:pt x="902359" y="29613"/>
                      <a:pt x="886283" y="30459"/>
                      <a:pt x="871054" y="22844"/>
                    </a:cubicBezTo>
                    <a:cubicBezTo>
                      <a:pt x="865978" y="22844"/>
                      <a:pt x="287259" y="5923"/>
                      <a:pt x="221265" y="3384"/>
                    </a:cubicBezTo>
                    <a:cubicBezTo>
                      <a:pt x="213651" y="3384"/>
                      <a:pt x="206882" y="3384"/>
                      <a:pt x="199267" y="3384"/>
                    </a:cubicBezTo>
                    <a:cubicBezTo>
                      <a:pt x="184038" y="3384"/>
                      <a:pt x="167962" y="3384"/>
                      <a:pt x="151887" y="1692"/>
                    </a:cubicBezTo>
                    <a:cubicBezTo>
                      <a:pt x="136657" y="846"/>
                      <a:pt x="121428" y="846"/>
                      <a:pt x="107045" y="0"/>
                    </a:cubicBezTo>
                    <a:cubicBezTo>
                      <a:pt x="107045" y="0"/>
                      <a:pt x="107045" y="0"/>
                      <a:pt x="107045" y="0"/>
                    </a:cubicBezTo>
                    <a:cubicBezTo>
                      <a:pt x="107045" y="0"/>
                      <a:pt x="107045" y="0"/>
                      <a:pt x="107045" y="0"/>
                    </a:cubicBezTo>
                    <a:cubicBezTo>
                      <a:pt x="62202" y="7615"/>
                      <a:pt x="24975" y="27921"/>
                      <a:pt x="7207" y="71071"/>
                    </a:cubicBezTo>
                    <a:cubicBezTo>
                      <a:pt x="-21559" y="141295"/>
                      <a:pt x="39358" y="216596"/>
                      <a:pt x="126504" y="219981"/>
                    </a:cubicBezTo>
                    <a:cubicBezTo>
                      <a:pt x="182346" y="215750"/>
                      <a:pt x="850748" y="241979"/>
                      <a:pt x="872746" y="241979"/>
                    </a:cubicBezTo>
                    <a:close/>
                    <a:moveTo>
                      <a:pt x="93507" y="144680"/>
                    </a:moveTo>
                    <a:cubicBezTo>
                      <a:pt x="79124" y="136219"/>
                      <a:pt x="64741" y="125220"/>
                      <a:pt x="66433" y="105760"/>
                    </a:cubicBezTo>
                    <a:cubicBezTo>
                      <a:pt x="68125" y="87146"/>
                      <a:pt x="82508" y="76993"/>
                      <a:pt x="97738" y="70224"/>
                    </a:cubicBezTo>
                    <a:cubicBezTo>
                      <a:pt x="112967" y="63456"/>
                      <a:pt x="129043" y="61764"/>
                      <a:pt x="146810" y="61764"/>
                    </a:cubicBezTo>
                    <a:cubicBezTo>
                      <a:pt x="368483" y="68532"/>
                      <a:pt x="591002" y="76147"/>
                      <a:pt x="812675" y="82916"/>
                    </a:cubicBezTo>
                    <a:cubicBezTo>
                      <a:pt x="838057" y="83762"/>
                      <a:pt x="864285" y="82916"/>
                      <a:pt x="887130" y="94761"/>
                    </a:cubicBezTo>
                    <a:cubicBezTo>
                      <a:pt x="903205" y="103222"/>
                      <a:pt x="917588" y="113375"/>
                      <a:pt x="916742" y="135373"/>
                    </a:cubicBezTo>
                    <a:cubicBezTo>
                      <a:pt x="915050" y="156525"/>
                      <a:pt x="899821" y="165832"/>
                      <a:pt x="882899" y="172600"/>
                    </a:cubicBezTo>
                    <a:cubicBezTo>
                      <a:pt x="864285" y="180215"/>
                      <a:pt x="843980" y="179369"/>
                      <a:pt x="823674" y="178523"/>
                    </a:cubicBezTo>
                    <a:cubicBezTo>
                      <a:pt x="712837" y="174292"/>
                      <a:pt x="492011" y="167524"/>
                      <a:pt x="492011" y="167524"/>
                    </a:cubicBezTo>
                    <a:cubicBezTo>
                      <a:pt x="376098" y="164139"/>
                      <a:pt x="260185" y="159909"/>
                      <a:pt x="144272" y="156525"/>
                    </a:cubicBezTo>
                    <a:cubicBezTo>
                      <a:pt x="126504" y="156525"/>
                      <a:pt x="108737" y="153987"/>
                      <a:pt x="93507" y="144680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" name="Freeform: Shape 335">
                <a:extLst>
                  <a:ext uri="{FF2B5EF4-FFF2-40B4-BE49-F238E27FC236}">
                    <a16:creationId xmlns:a16="http://schemas.microsoft.com/office/drawing/2014/main" id="{555040D0-8C34-4772-873E-4A142E9C96EE}"/>
                  </a:ext>
                </a:extLst>
              </p:cNvPr>
              <p:cNvSpPr/>
              <p:nvPr/>
            </p:nvSpPr>
            <p:spPr>
              <a:xfrm>
                <a:off x="1117670" y="3240142"/>
                <a:ext cx="119297" cy="6805"/>
              </a:xfrm>
              <a:custGeom>
                <a:avLst/>
                <a:gdLst>
                  <a:gd name="connsiteX0" fmla="*/ 45688 w 119297"/>
                  <a:gd name="connsiteY0" fmla="*/ 3385 h 6805"/>
                  <a:gd name="connsiteX1" fmla="*/ 119297 w 119297"/>
                  <a:gd name="connsiteY1" fmla="*/ 3385 h 6805"/>
                  <a:gd name="connsiteX2" fmla="*/ 0 w 119297"/>
                  <a:gd name="connsiteY2" fmla="*/ 0 h 6805"/>
                  <a:gd name="connsiteX3" fmla="*/ 45688 w 119297"/>
                  <a:gd name="connsiteY3" fmla="*/ 3385 h 6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9297" h="6805">
                    <a:moveTo>
                      <a:pt x="45688" y="3385"/>
                    </a:moveTo>
                    <a:cubicBezTo>
                      <a:pt x="70224" y="5077"/>
                      <a:pt x="95607" y="10153"/>
                      <a:pt x="119297" y="3385"/>
                    </a:cubicBezTo>
                    <a:cubicBezTo>
                      <a:pt x="79531" y="2538"/>
                      <a:pt x="39766" y="846"/>
                      <a:pt x="0" y="0"/>
                    </a:cubicBezTo>
                    <a:cubicBezTo>
                      <a:pt x="15229" y="846"/>
                      <a:pt x="30459" y="2538"/>
                      <a:pt x="45688" y="3385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" name="Freeform: Shape 336">
                <a:extLst>
                  <a:ext uri="{FF2B5EF4-FFF2-40B4-BE49-F238E27FC236}">
                    <a16:creationId xmlns:a16="http://schemas.microsoft.com/office/drawing/2014/main" id="{AD02FF62-3EE2-4E50-B239-72C42CDF428E}"/>
                  </a:ext>
                </a:extLst>
              </p:cNvPr>
              <p:cNvSpPr/>
              <p:nvPr/>
            </p:nvSpPr>
            <p:spPr>
              <a:xfrm>
                <a:off x="533029" y="3223221"/>
                <a:ext cx="68532" cy="1692"/>
              </a:xfrm>
              <a:custGeom>
                <a:avLst/>
                <a:gdLst>
                  <a:gd name="connsiteX0" fmla="*/ 46534 w 68532"/>
                  <a:gd name="connsiteY0" fmla="*/ 1692 h 1692"/>
                  <a:gd name="connsiteX1" fmla="*/ 68532 w 68532"/>
                  <a:gd name="connsiteY1" fmla="*/ 1692 h 1692"/>
                  <a:gd name="connsiteX2" fmla="*/ 0 w 68532"/>
                  <a:gd name="connsiteY2" fmla="*/ 0 h 1692"/>
                  <a:gd name="connsiteX3" fmla="*/ 46534 w 68532"/>
                  <a:gd name="connsiteY3" fmla="*/ 1692 h 1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532" h="1692">
                    <a:moveTo>
                      <a:pt x="46534" y="1692"/>
                    </a:moveTo>
                    <a:cubicBezTo>
                      <a:pt x="54149" y="1692"/>
                      <a:pt x="60918" y="1692"/>
                      <a:pt x="68532" y="1692"/>
                    </a:cubicBezTo>
                    <a:cubicBezTo>
                      <a:pt x="45688" y="846"/>
                      <a:pt x="22844" y="0"/>
                      <a:pt x="0" y="0"/>
                    </a:cubicBezTo>
                    <a:cubicBezTo>
                      <a:pt x="15229" y="846"/>
                      <a:pt x="31305" y="846"/>
                      <a:pt x="46534" y="1692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" name="Freeform: Shape 337">
                <a:extLst>
                  <a:ext uri="{FF2B5EF4-FFF2-40B4-BE49-F238E27FC236}">
                    <a16:creationId xmlns:a16="http://schemas.microsoft.com/office/drawing/2014/main" id="{03800188-5C39-4FAE-8F38-6057876A48DB}"/>
                  </a:ext>
                </a:extLst>
              </p:cNvPr>
              <p:cNvSpPr/>
              <p:nvPr/>
            </p:nvSpPr>
            <p:spPr>
              <a:xfrm>
                <a:off x="799544" y="3230836"/>
                <a:ext cx="270745" cy="7614"/>
              </a:xfrm>
              <a:custGeom>
                <a:avLst/>
                <a:gdLst>
                  <a:gd name="connsiteX0" fmla="*/ 270745 w 270745"/>
                  <a:gd name="connsiteY0" fmla="*/ 7615 h 7614"/>
                  <a:gd name="connsiteX1" fmla="*/ 0 w 270745"/>
                  <a:gd name="connsiteY1" fmla="*/ 0 h 7614"/>
                  <a:gd name="connsiteX2" fmla="*/ 270745 w 270745"/>
                  <a:gd name="connsiteY2" fmla="*/ 7615 h 76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70745" h="7614">
                    <a:moveTo>
                      <a:pt x="270745" y="7615"/>
                    </a:moveTo>
                    <a:cubicBezTo>
                      <a:pt x="180215" y="5076"/>
                      <a:pt x="90530" y="2538"/>
                      <a:pt x="0" y="0"/>
                    </a:cubicBezTo>
                    <a:cubicBezTo>
                      <a:pt x="90530" y="3384"/>
                      <a:pt x="181061" y="6769"/>
                      <a:pt x="270745" y="7615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9" name="Freeform: Shape 338">
                <a:extLst>
                  <a:ext uri="{FF2B5EF4-FFF2-40B4-BE49-F238E27FC236}">
                    <a16:creationId xmlns:a16="http://schemas.microsoft.com/office/drawing/2014/main" id="{BF3D538D-4B38-47C6-AF72-6FD6BDA311AD}"/>
                  </a:ext>
                </a:extLst>
              </p:cNvPr>
              <p:cNvSpPr/>
              <p:nvPr/>
            </p:nvSpPr>
            <p:spPr>
              <a:xfrm>
                <a:off x="1070290" y="3238450"/>
                <a:ext cx="46534" cy="1692"/>
              </a:xfrm>
              <a:custGeom>
                <a:avLst/>
                <a:gdLst>
                  <a:gd name="connsiteX0" fmla="*/ 0 w 46534"/>
                  <a:gd name="connsiteY0" fmla="*/ 0 h 1692"/>
                  <a:gd name="connsiteX1" fmla="*/ 46534 w 46534"/>
                  <a:gd name="connsiteY1" fmla="*/ 1692 h 1692"/>
                  <a:gd name="connsiteX2" fmla="*/ 19460 w 46534"/>
                  <a:gd name="connsiteY2" fmla="*/ 846 h 1692"/>
                  <a:gd name="connsiteX3" fmla="*/ 0 w 46534"/>
                  <a:gd name="connsiteY3" fmla="*/ 0 h 16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534" h="1692">
                    <a:moveTo>
                      <a:pt x="0" y="0"/>
                    </a:moveTo>
                    <a:cubicBezTo>
                      <a:pt x="15229" y="846"/>
                      <a:pt x="31305" y="846"/>
                      <a:pt x="46534" y="1692"/>
                    </a:cubicBezTo>
                    <a:cubicBezTo>
                      <a:pt x="37227" y="846"/>
                      <a:pt x="28767" y="846"/>
                      <a:pt x="19460" y="846"/>
                    </a:cubicBezTo>
                    <a:cubicBezTo>
                      <a:pt x="13537" y="846"/>
                      <a:pt x="6769" y="0"/>
                      <a:pt x="0" y="0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" name="Freeform: Shape 339">
                <a:extLst>
                  <a:ext uri="{FF2B5EF4-FFF2-40B4-BE49-F238E27FC236}">
                    <a16:creationId xmlns:a16="http://schemas.microsoft.com/office/drawing/2014/main" id="{D46A2703-07D8-4D0D-9A7B-11B71985954F}"/>
                  </a:ext>
                </a:extLst>
              </p:cNvPr>
              <p:cNvSpPr/>
              <p:nvPr/>
            </p:nvSpPr>
            <p:spPr>
              <a:xfrm>
                <a:off x="601562" y="3224913"/>
                <a:ext cx="197982" cy="5922"/>
              </a:xfrm>
              <a:custGeom>
                <a:avLst/>
                <a:gdLst>
                  <a:gd name="connsiteX0" fmla="*/ 197983 w 197982"/>
                  <a:gd name="connsiteY0" fmla="*/ 5923 h 5922"/>
                  <a:gd name="connsiteX1" fmla="*/ 0 w 197982"/>
                  <a:gd name="connsiteY1" fmla="*/ 0 h 5922"/>
                  <a:gd name="connsiteX2" fmla="*/ 197983 w 197982"/>
                  <a:gd name="connsiteY2" fmla="*/ 5923 h 59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97982" h="5922">
                    <a:moveTo>
                      <a:pt x="197983" y="5923"/>
                    </a:moveTo>
                    <a:cubicBezTo>
                      <a:pt x="131988" y="3384"/>
                      <a:pt x="65994" y="846"/>
                      <a:pt x="0" y="0"/>
                    </a:cubicBezTo>
                    <a:cubicBezTo>
                      <a:pt x="65994" y="1692"/>
                      <a:pt x="131988" y="4230"/>
                      <a:pt x="197983" y="5923"/>
                    </a:cubicBezTo>
                    <a:close/>
                  </a:path>
                </a:pathLst>
              </a:custGeom>
              <a:grpFill/>
              <a:ln w="846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EA18FA04-9036-440F-B896-E5CBF716F8B6}"/>
                </a:ext>
              </a:extLst>
            </p:cNvPr>
            <p:cNvSpPr/>
            <p:nvPr/>
          </p:nvSpPr>
          <p:spPr>
            <a:xfrm>
              <a:off x="1023178" y="3698997"/>
              <a:ext cx="10545516" cy="2748039"/>
            </a:xfrm>
            <a:custGeom>
              <a:avLst/>
              <a:gdLst>
                <a:gd name="connsiteX0" fmla="*/ 10874819 w 11747972"/>
                <a:gd name="connsiteY0" fmla="*/ 2844048 h 3061385"/>
                <a:gd name="connsiteX1" fmla="*/ 10295255 w 11747972"/>
                <a:gd name="connsiteY1" fmla="*/ 2882122 h 3061385"/>
                <a:gd name="connsiteX2" fmla="*/ 9795222 w 11747972"/>
                <a:gd name="connsiteY2" fmla="*/ 2870277 h 3061385"/>
                <a:gd name="connsiteX3" fmla="*/ 9463559 w 11747972"/>
                <a:gd name="connsiteY3" fmla="*/ 2805975 h 3061385"/>
                <a:gd name="connsiteX4" fmla="*/ 8991447 w 11747972"/>
                <a:gd name="connsiteY4" fmla="*/ 2757748 h 3061385"/>
                <a:gd name="connsiteX5" fmla="*/ 8284971 w 11747972"/>
                <a:gd name="connsiteY5" fmla="*/ 2728135 h 3061385"/>
                <a:gd name="connsiteX6" fmla="*/ 7392358 w 11747972"/>
                <a:gd name="connsiteY6" fmla="*/ 2729828 h 3061385"/>
                <a:gd name="connsiteX7" fmla="*/ 6886402 w 11747972"/>
                <a:gd name="connsiteY7" fmla="*/ 2831357 h 3061385"/>
                <a:gd name="connsiteX8" fmla="*/ 6353372 w 11747972"/>
                <a:gd name="connsiteY8" fmla="*/ 3001419 h 3061385"/>
                <a:gd name="connsiteX9" fmla="*/ 5816958 w 11747972"/>
                <a:gd name="connsiteY9" fmla="*/ 3008187 h 3061385"/>
                <a:gd name="connsiteX10" fmla="*/ 5651973 w 11747972"/>
                <a:gd name="connsiteY10" fmla="*/ 2930348 h 3061385"/>
                <a:gd name="connsiteX11" fmla="*/ 5826265 w 11747972"/>
                <a:gd name="connsiteY11" fmla="*/ 2915965 h 3061385"/>
                <a:gd name="connsiteX12" fmla="*/ 6027632 w 11747972"/>
                <a:gd name="connsiteY12" fmla="*/ 2838126 h 3061385"/>
                <a:gd name="connsiteX13" fmla="*/ 6040323 w 11747972"/>
                <a:gd name="connsiteY13" fmla="*/ 2536075 h 3061385"/>
                <a:gd name="connsiteX14" fmla="*/ 5577518 w 11747972"/>
                <a:gd name="connsiteY14" fmla="*/ 2610530 h 3061385"/>
                <a:gd name="connsiteX15" fmla="*/ 5566519 w 11747972"/>
                <a:gd name="connsiteY15" fmla="*/ 2872815 h 3061385"/>
                <a:gd name="connsiteX16" fmla="*/ 5585133 w 11747972"/>
                <a:gd name="connsiteY16" fmla="*/ 2907504 h 3061385"/>
                <a:gd name="connsiteX17" fmla="*/ 5074101 w 11747972"/>
                <a:gd name="connsiteY17" fmla="*/ 2873661 h 3061385"/>
                <a:gd name="connsiteX18" fmla="*/ 4360010 w 11747972"/>
                <a:gd name="connsiteY18" fmla="*/ 2814436 h 3061385"/>
                <a:gd name="connsiteX19" fmla="*/ 3443706 w 11747972"/>
                <a:gd name="connsiteY19" fmla="*/ 2843202 h 3061385"/>
                <a:gd name="connsiteX20" fmla="*/ 2777842 w 11747972"/>
                <a:gd name="connsiteY20" fmla="*/ 2892275 h 3061385"/>
                <a:gd name="connsiteX21" fmla="*/ 2135668 w 11747972"/>
                <a:gd name="connsiteY21" fmla="*/ 2940501 h 3061385"/>
                <a:gd name="connsiteX22" fmla="*/ 1293819 w 11747972"/>
                <a:gd name="connsiteY22" fmla="*/ 2915119 h 3061385"/>
                <a:gd name="connsiteX23" fmla="*/ 958772 w 11747972"/>
                <a:gd name="connsiteY23" fmla="*/ 2701907 h 3061385"/>
                <a:gd name="connsiteX24" fmla="*/ 716793 w 11747972"/>
                <a:gd name="connsiteY24" fmla="*/ 2487849 h 3061385"/>
                <a:gd name="connsiteX25" fmla="*/ 704102 w 11747972"/>
                <a:gd name="connsiteY25" fmla="*/ 2451467 h 3061385"/>
                <a:gd name="connsiteX26" fmla="*/ 757405 w 11747972"/>
                <a:gd name="connsiteY26" fmla="*/ 2218796 h 3061385"/>
                <a:gd name="connsiteX27" fmla="*/ 728638 w 11747972"/>
                <a:gd name="connsiteY27" fmla="*/ 1880364 h 3061385"/>
                <a:gd name="connsiteX28" fmla="*/ 562807 w 11747972"/>
                <a:gd name="connsiteY28" fmla="*/ 1694227 h 3061385"/>
                <a:gd name="connsiteX29" fmla="*/ 334365 w 11747972"/>
                <a:gd name="connsiteY29" fmla="*/ 1393868 h 3061385"/>
                <a:gd name="connsiteX30" fmla="*/ 315752 w 11747972"/>
                <a:gd name="connsiteY30" fmla="*/ 1188271 h 3061385"/>
                <a:gd name="connsiteX31" fmla="*/ 405436 w 11747972"/>
                <a:gd name="connsiteY31" fmla="*/ 1223807 h 3061385"/>
                <a:gd name="connsiteX32" fmla="*/ 586497 w 11747972"/>
                <a:gd name="connsiteY32" fmla="*/ 1118047 h 3061385"/>
                <a:gd name="connsiteX33" fmla="*/ 520503 w 11747972"/>
                <a:gd name="connsiteY33" fmla="*/ 1016517 h 3061385"/>
                <a:gd name="connsiteX34" fmla="*/ 431665 w 11747972"/>
                <a:gd name="connsiteY34" fmla="*/ 1019901 h 3061385"/>
                <a:gd name="connsiteX35" fmla="*/ 299676 w 11747972"/>
                <a:gd name="connsiteY35" fmla="*/ 1144275 h 3061385"/>
                <a:gd name="connsiteX36" fmla="*/ 254834 w 11747972"/>
                <a:gd name="connsiteY36" fmla="*/ 990289 h 3061385"/>
                <a:gd name="connsiteX37" fmla="*/ 288677 w 11747972"/>
                <a:gd name="connsiteY37" fmla="*/ 972521 h 3061385"/>
                <a:gd name="connsiteX38" fmla="*/ 326751 w 11747972"/>
                <a:gd name="connsiteY38" fmla="*/ 984366 h 3061385"/>
                <a:gd name="connsiteX39" fmla="*/ 492582 w 11747972"/>
                <a:gd name="connsiteY39" fmla="*/ 958984 h 3061385"/>
                <a:gd name="connsiteX40" fmla="*/ 528118 w 11747972"/>
                <a:gd name="connsiteY40" fmla="*/ 848994 h 3061385"/>
                <a:gd name="connsiteX41" fmla="*/ 440125 w 11747972"/>
                <a:gd name="connsiteY41" fmla="*/ 810074 h 3061385"/>
                <a:gd name="connsiteX42" fmla="*/ 269217 w 11747972"/>
                <a:gd name="connsiteY42" fmla="*/ 897220 h 3061385"/>
                <a:gd name="connsiteX43" fmla="*/ 233682 w 11747972"/>
                <a:gd name="connsiteY43" fmla="*/ 895528 h 3061385"/>
                <a:gd name="connsiteX44" fmla="*/ 237066 w 11747972"/>
                <a:gd name="connsiteY44" fmla="*/ 687392 h 3061385"/>
                <a:gd name="connsiteX45" fmla="*/ 277678 w 11747972"/>
                <a:gd name="connsiteY45" fmla="*/ 681470 h 3061385"/>
                <a:gd name="connsiteX46" fmla="*/ 501043 w 11747972"/>
                <a:gd name="connsiteY46" fmla="*/ 711082 h 3061385"/>
                <a:gd name="connsiteX47" fmla="*/ 534040 w 11747972"/>
                <a:gd name="connsiteY47" fmla="*/ 622244 h 3061385"/>
                <a:gd name="connsiteX48" fmla="*/ 415589 w 11747972"/>
                <a:gd name="connsiteY48" fmla="*/ 537636 h 3061385"/>
                <a:gd name="connsiteX49" fmla="*/ 275986 w 11747972"/>
                <a:gd name="connsiteY49" fmla="*/ 596862 h 3061385"/>
                <a:gd name="connsiteX50" fmla="*/ 252296 w 11747972"/>
                <a:gd name="connsiteY50" fmla="*/ 596016 h 3061385"/>
                <a:gd name="connsiteX51" fmla="*/ 268371 w 11747972"/>
                <a:gd name="connsiteY51" fmla="*/ 449644 h 3061385"/>
                <a:gd name="connsiteX52" fmla="*/ 501043 w 11747972"/>
                <a:gd name="connsiteY52" fmla="*/ 447106 h 3061385"/>
                <a:gd name="connsiteX53" fmla="*/ 526425 w 11747972"/>
                <a:gd name="connsiteY53" fmla="*/ 365036 h 3061385"/>
                <a:gd name="connsiteX54" fmla="*/ 395283 w 11747972"/>
                <a:gd name="connsiteY54" fmla="*/ 304964 h 3061385"/>
                <a:gd name="connsiteX55" fmla="*/ 279370 w 11747972"/>
                <a:gd name="connsiteY55" fmla="*/ 389572 h 3061385"/>
                <a:gd name="connsiteX56" fmla="*/ 248065 w 11747972"/>
                <a:gd name="connsiteY56" fmla="*/ 387034 h 3061385"/>
                <a:gd name="connsiteX57" fmla="*/ 216760 w 11747972"/>
                <a:gd name="connsiteY57" fmla="*/ 310887 h 3061385"/>
                <a:gd name="connsiteX58" fmla="*/ 287831 w 11747972"/>
                <a:gd name="connsiteY58" fmla="*/ 221203 h 3061385"/>
                <a:gd name="connsiteX59" fmla="*/ 755713 w 11747972"/>
                <a:gd name="connsiteY59" fmla="*/ 234740 h 3061385"/>
                <a:gd name="connsiteX60" fmla="*/ 868241 w 11747972"/>
                <a:gd name="connsiteY60" fmla="*/ 134903 h 3061385"/>
                <a:gd name="connsiteX61" fmla="*/ 770942 w 11747972"/>
                <a:gd name="connsiteY61" fmla="*/ 19836 h 3061385"/>
                <a:gd name="connsiteX62" fmla="*/ 770942 w 11747972"/>
                <a:gd name="connsiteY62" fmla="*/ 19836 h 3061385"/>
                <a:gd name="connsiteX63" fmla="*/ 153305 w 11747972"/>
                <a:gd name="connsiteY63" fmla="*/ 376 h 3061385"/>
                <a:gd name="connsiteX64" fmla="*/ 90695 w 11747972"/>
                <a:gd name="connsiteY64" fmla="*/ 376 h 3061385"/>
                <a:gd name="connsiteX65" fmla="*/ 90695 w 11747972"/>
                <a:gd name="connsiteY65" fmla="*/ 376 h 3061385"/>
                <a:gd name="connsiteX66" fmla="*/ 90695 w 11747972"/>
                <a:gd name="connsiteY66" fmla="*/ 376 h 3061385"/>
                <a:gd name="connsiteX67" fmla="*/ 1010 w 11747972"/>
                <a:gd name="connsiteY67" fmla="*/ 94291 h 3061385"/>
                <a:gd name="connsiteX68" fmla="*/ 64466 w 11747972"/>
                <a:gd name="connsiteY68" fmla="*/ 201743 h 3061385"/>
                <a:gd name="connsiteX69" fmla="*/ 125384 w 11747972"/>
                <a:gd name="connsiteY69" fmla="*/ 216126 h 3061385"/>
                <a:gd name="connsiteX70" fmla="*/ 204069 w 11747972"/>
                <a:gd name="connsiteY70" fmla="*/ 220357 h 3061385"/>
                <a:gd name="connsiteX71" fmla="*/ 236220 w 11747972"/>
                <a:gd name="connsiteY71" fmla="*/ 408186 h 3061385"/>
                <a:gd name="connsiteX72" fmla="*/ 242989 w 11747972"/>
                <a:gd name="connsiteY72" fmla="*/ 452182 h 3061385"/>
                <a:gd name="connsiteX73" fmla="*/ 229452 w 11747972"/>
                <a:gd name="connsiteY73" fmla="*/ 588401 h 3061385"/>
                <a:gd name="connsiteX74" fmla="*/ 217607 w 11747972"/>
                <a:gd name="connsiteY74" fmla="*/ 683162 h 3061385"/>
                <a:gd name="connsiteX75" fmla="*/ 221837 w 11747972"/>
                <a:gd name="connsiteY75" fmla="*/ 916680 h 3061385"/>
                <a:gd name="connsiteX76" fmla="*/ 237066 w 11747972"/>
                <a:gd name="connsiteY76" fmla="*/ 982674 h 3061385"/>
                <a:gd name="connsiteX77" fmla="*/ 281909 w 11747972"/>
                <a:gd name="connsiteY77" fmla="*/ 1159504 h 3061385"/>
                <a:gd name="connsiteX78" fmla="*/ 292061 w 11747972"/>
                <a:gd name="connsiteY78" fmla="*/ 1195040 h 3061385"/>
                <a:gd name="connsiteX79" fmla="*/ 457047 w 11747972"/>
                <a:gd name="connsiteY79" fmla="*/ 1632463 h 3061385"/>
                <a:gd name="connsiteX80" fmla="*/ 601726 w 11747972"/>
                <a:gd name="connsiteY80" fmla="*/ 1758528 h 3061385"/>
                <a:gd name="connsiteX81" fmla="*/ 749790 w 11747972"/>
                <a:gd name="connsiteY81" fmla="*/ 2087653 h 3061385"/>
                <a:gd name="connsiteX82" fmla="*/ 682950 w 11747972"/>
                <a:gd name="connsiteY82" fmla="*/ 2454852 h 3061385"/>
                <a:gd name="connsiteX83" fmla="*/ 656722 w 11747972"/>
                <a:gd name="connsiteY83" fmla="*/ 2467543 h 3061385"/>
                <a:gd name="connsiteX84" fmla="*/ 556038 w 11747972"/>
                <a:gd name="connsiteY84" fmla="*/ 2448929 h 3061385"/>
                <a:gd name="connsiteX85" fmla="*/ 250604 w 11747972"/>
                <a:gd name="connsiteY85" fmla="*/ 2520846 h 3061385"/>
                <a:gd name="connsiteX86" fmla="*/ 230298 w 11747972"/>
                <a:gd name="connsiteY86" fmla="*/ 2816127 h 3061385"/>
                <a:gd name="connsiteX87" fmla="*/ 583113 w 11747972"/>
                <a:gd name="connsiteY87" fmla="*/ 2773823 h 3061385"/>
                <a:gd name="connsiteX88" fmla="*/ 687180 w 11747972"/>
                <a:gd name="connsiteY88" fmla="*/ 2527615 h 3061385"/>
                <a:gd name="connsiteX89" fmla="*/ 717639 w 11747972"/>
                <a:gd name="connsiteY89" fmla="*/ 2512385 h 3061385"/>
                <a:gd name="connsiteX90" fmla="*/ 954541 w 11747972"/>
                <a:gd name="connsiteY90" fmla="*/ 2736596 h 3061385"/>
                <a:gd name="connsiteX91" fmla="*/ 1193136 w 11747972"/>
                <a:gd name="connsiteY91" fmla="*/ 2918503 h 3061385"/>
                <a:gd name="connsiteX92" fmla="*/ 1528183 w 11747972"/>
                <a:gd name="connsiteY92" fmla="*/ 2963345 h 3061385"/>
                <a:gd name="connsiteX93" fmla="*/ 2503712 w 11747972"/>
                <a:gd name="connsiteY93" fmla="*/ 2942193 h 3061385"/>
                <a:gd name="connsiteX94" fmla="*/ 3181422 w 11747972"/>
                <a:gd name="connsiteY94" fmla="*/ 2885506 h 3061385"/>
                <a:gd name="connsiteX95" fmla="*/ 4007195 w 11747972"/>
                <a:gd name="connsiteY95" fmla="*/ 2844048 h 3061385"/>
                <a:gd name="connsiteX96" fmla="*/ 4935344 w 11747972"/>
                <a:gd name="connsiteY96" fmla="*/ 2880430 h 3061385"/>
                <a:gd name="connsiteX97" fmla="*/ 5599516 w 11747972"/>
                <a:gd name="connsiteY97" fmla="*/ 2932040 h 3061385"/>
                <a:gd name="connsiteX98" fmla="*/ 5631667 w 11747972"/>
                <a:gd name="connsiteY98" fmla="*/ 2945578 h 3061385"/>
                <a:gd name="connsiteX99" fmla="*/ 5789884 w 11747972"/>
                <a:gd name="connsiteY99" fmla="*/ 3025955 h 3061385"/>
                <a:gd name="connsiteX100" fmla="*/ 6319529 w 11747972"/>
                <a:gd name="connsiteY100" fmla="*/ 3035262 h 3061385"/>
                <a:gd name="connsiteX101" fmla="*/ 6728186 w 11747972"/>
                <a:gd name="connsiteY101" fmla="*/ 2912581 h 3061385"/>
                <a:gd name="connsiteX102" fmla="*/ 7426201 w 11747972"/>
                <a:gd name="connsiteY102" fmla="*/ 2751826 h 3061385"/>
                <a:gd name="connsiteX103" fmla="*/ 8192748 w 11747972"/>
                <a:gd name="connsiteY103" fmla="*/ 2749287 h 3061385"/>
                <a:gd name="connsiteX104" fmla="*/ 9038827 w 11747972"/>
                <a:gd name="connsiteY104" fmla="*/ 2786515 h 3061385"/>
                <a:gd name="connsiteX105" fmla="*/ 9487249 w 11747972"/>
                <a:gd name="connsiteY105" fmla="*/ 2835588 h 3061385"/>
                <a:gd name="connsiteX106" fmla="*/ 9763917 w 11747972"/>
                <a:gd name="connsiteY106" fmla="*/ 2890583 h 3061385"/>
                <a:gd name="connsiteX107" fmla="*/ 10396784 w 11747972"/>
                <a:gd name="connsiteY107" fmla="*/ 2901582 h 3061385"/>
                <a:gd name="connsiteX108" fmla="*/ 10927275 w 11747972"/>
                <a:gd name="connsiteY108" fmla="*/ 2865200 h 3061385"/>
                <a:gd name="connsiteX109" fmla="*/ 11493303 w 11747972"/>
                <a:gd name="connsiteY109" fmla="*/ 2820358 h 3061385"/>
                <a:gd name="connsiteX110" fmla="*/ 11747972 w 11747972"/>
                <a:gd name="connsiteY110" fmla="*/ 2798360 h 3061385"/>
                <a:gd name="connsiteX111" fmla="*/ 11747972 w 11747972"/>
                <a:gd name="connsiteY111" fmla="*/ 2772132 h 3061385"/>
                <a:gd name="connsiteX112" fmla="*/ 11593140 w 11747972"/>
                <a:gd name="connsiteY112" fmla="*/ 2787361 h 3061385"/>
                <a:gd name="connsiteX113" fmla="*/ 10874819 w 11747972"/>
                <a:gd name="connsiteY113" fmla="*/ 2844048 h 3061385"/>
                <a:gd name="connsiteX114" fmla="*/ 325905 w 11747972"/>
                <a:gd name="connsiteY114" fmla="*/ 1143429 h 3061385"/>
                <a:gd name="connsiteX115" fmla="*/ 525579 w 11747972"/>
                <a:gd name="connsiteY115" fmla="*/ 1043592 h 3061385"/>
                <a:gd name="connsiteX116" fmla="*/ 563653 w 11747972"/>
                <a:gd name="connsiteY116" fmla="*/ 1109586 h 3061385"/>
                <a:gd name="connsiteX117" fmla="*/ 443510 w 11747972"/>
                <a:gd name="connsiteY117" fmla="*/ 1203501 h 3061385"/>
                <a:gd name="connsiteX118" fmla="*/ 338596 w 11747972"/>
                <a:gd name="connsiteY118" fmla="*/ 1177272 h 3061385"/>
                <a:gd name="connsiteX119" fmla="*/ 325905 w 11747972"/>
                <a:gd name="connsiteY119" fmla="*/ 1143429 h 3061385"/>
                <a:gd name="connsiteX120" fmla="*/ 281909 w 11747972"/>
                <a:gd name="connsiteY120" fmla="*/ 915834 h 3061385"/>
                <a:gd name="connsiteX121" fmla="*/ 473968 w 11747972"/>
                <a:gd name="connsiteY121" fmla="*/ 836302 h 3061385"/>
                <a:gd name="connsiteX122" fmla="*/ 506966 w 11747972"/>
                <a:gd name="connsiteY122" fmla="*/ 885375 h 3061385"/>
                <a:gd name="connsiteX123" fmla="*/ 434203 w 11747972"/>
                <a:gd name="connsiteY123" fmla="*/ 961522 h 3061385"/>
                <a:gd name="connsiteX124" fmla="*/ 381746 w 11747972"/>
                <a:gd name="connsiteY124" fmla="*/ 968291 h 3061385"/>
                <a:gd name="connsiteX125" fmla="*/ 291215 w 11747972"/>
                <a:gd name="connsiteY125" fmla="*/ 948831 h 3061385"/>
                <a:gd name="connsiteX126" fmla="*/ 281909 w 11747972"/>
                <a:gd name="connsiteY126" fmla="*/ 915834 h 3061385"/>
                <a:gd name="connsiteX127" fmla="*/ 275140 w 11747972"/>
                <a:gd name="connsiteY127" fmla="*/ 629859 h 3061385"/>
                <a:gd name="connsiteX128" fmla="*/ 458739 w 11747972"/>
                <a:gd name="connsiteY128" fmla="*/ 574018 h 3061385"/>
                <a:gd name="connsiteX129" fmla="*/ 464662 w 11747972"/>
                <a:gd name="connsiteY129" fmla="*/ 577402 h 3061385"/>
                <a:gd name="connsiteX130" fmla="*/ 512888 w 11747972"/>
                <a:gd name="connsiteY130" fmla="*/ 654395 h 3061385"/>
                <a:gd name="connsiteX131" fmla="*/ 437587 w 11747972"/>
                <a:gd name="connsiteY131" fmla="*/ 710237 h 3061385"/>
                <a:gd name="connsiteX132" fmla="*/ 405436 w 11747972"/>
                <a:gd name="connsiteY132" fmla="*/ 715313 h 3061385"/>
                <a:gd name="connsiteX133" fmla="*/ 280216 w 11747972"/>
                <a:gd name="connsiteY133" fmla="*/ 650165 h 3061385"/>
                <a:gd name="connsiteX134" fmla="*/ 275140 w 11747972"/>
                <a:gd name="connsiteY134" fmla="*/ 629859 h 3061385"/>
                <a:gd name="connsiteX135" fmla="*/ 324212 w 11747972"/>
                <a:gd name="connsiteY135" fmla="*/ 372651 h 3061385"/>
                <a:gd name="connsiteX136" fmla="*/ 418973 w 11747972"/>
                <a:gd name="connsiteY136" fmla="*/ 322732 h 3061385"/>
                <a:gd name="connsiteX137" fmla="*/ 474815 w 11747972"/>
                <a:gd name="connsiteY137" fmla="*/ 337116 h 3061385"/>
                <a:gd name="connsiteX138" fmla="*/ 468046 w 11747972"/>
                <a:gd name="connsiteY138" fmla="*/ 440337 h 3061385"/>
                <a:gd name="connsiteX139" fmla="*/ 373285 w 11747972"/>
                <a:gd name="connsiteY139" fmla="*/ 464874 h 3061385"/>
                <a:gd name="connsiteX140" fmla="*/ 356364 w 11747972"/>
                <a:gd name="connsiteY140" fmla="*/ 464874 h 3061385"/>
                <a:gd name="connsiteX141" fmla="*/ 284447 w 11747972"/>
                <a:gd name="connsiteY141" fmla="*/ 425108 h 3061385"/>
                <a:gd name="connsiteX142" fmla="*/ 324212 w 11747972"/>
                <a:gd name="connsiteY142" fmla="*/ 372651 h 3061385"/>
                <a:gd name="connsiteX143" fmla="*/ 126230 w 11747972"/>
                <a:gd name="connsiteY143" fmla="*/ 152670 h 3061385"/>
                <a:gd name="connsiteX144" fmla="*/ 60236 w 11747972"/>
                <a:gd name="connsiteY144" fmla="*/ 102752 h 3061385"/>
                <a:gd name="connsiteX145" fmla="*/ 127922 w 11747972"/>
                <a:gd name="connsiteY145" fmla="*/ 56217 h 3061385"/>
                <a:gd name="connsiteX146" fmla="*/ 760789 w 11747972"/>
                <a:gd name="connsiteY146" fmla="*/ 79061 h 3061385"/>
                <a:gd name="connsiteX147" fmla="*/ 804785 w 11747972"/>
                <a:gd name="connsiteY147" fmla="*/ 128980 h 3061385"/>
                <a:gd name="connsiteX148" fmla="*/ 753175 w 11747972"/>
                <a:gd name="connsiteY148" fmla="*/ 171284 h 3061385"/>
                <a:gd name="connsiteX149" fmla="*/ 126230 w 11747972"/>
                <a:gd name="connsiteY149" fmla="*/ 152670 h 3061385"/>
                <a:gd name="connsiteX150" fmla="*/ 665182 w 11747972"/>
                <a:gd name="connsiteY150" fmla="*/ 2511539 h 3061385"/>
                <a:gd name="connsiteX151" fmla="*/ 548423 w 11747972"/>
                <a:gd name="connsiteY151" fmla="*/ 2775516 h 3061385"/>
                <a:gd name="connsiteX152" fmla="*/ 404590 w 11747972"/>
                <a:gd name="connsiteY152" fmla="*/ 2856740 h 3061385"/>
                <a:gd name="connsiteX153" fmla="*/ 192224 w 11747972"/>
                <a:gd name="connsiteY153" fmla="*/ 2692600 h 3061385"/>
                <a:gd name="connsiteX154" fmla="*/ 270063 w 11747972"/>
                <a:gd name="connsiteY154" fmla="*/ 2531845 h 3061385"/>
                <a:gd name="connsiteX155" fmla="*/ 507812 w 11747972"/>
                <a:gd name="connsiteY155" fmla="*/ 2466697 h 3061385"/>
                <a:gd name="connsiteX156" fmla="*/ 648261 w 11747972"/>
                <a:gd name="connsiteY156" fmla="*/ 2490387 h 3061385"/>
                <a:gd name="connsiteX157" fmla="*/ 665182 w 11747972"/>
                <a:gd name="connsiteY157" fmla="*/ 2511539 h 3061385"/>
                <a:gd name="connsiteX158" fmla="*/ 5613899 w 11747972"/>
                <a:gd name="connsiteY158" fmla="*/ 2894813 h 3061385"/>
                <a:gd name="connsiteX159" fmla="*/ 5555520 w 11747972"/>
                <a:gd name="connsiteY159" fmla="*/ 2751826 h 3061385"/>
                <a:gd name="connsiteX160" fmla="*/ 5648588 w 11747972"/>
                <a:gd name="connsiteY160" fmla="*/ 2563996 h 3061385"/>
                <a:gd name="connsiteX161" fmla="*/ 6008172 w 11747972"/>
                <a:gd name="connsiteY161" fmla="*/ 2540306 h 3061385"/>
                <a:gd name="connsiteX162" fmla="*/ 5990405 w 11747972"/>
                <a:gd name="connsiteY162" fmla="*/ 2838126 h 3061385"/>
                <a:gd name="connsiteX163" fmla="*/ 5742504 w 11747972"/>
                <a:gd name="connsiteY163" fmla="*/ 2903274 h 3061385"/>
                <a:gd name="connsiteX164" fmla="*/ 5689200 w 11747972"/>
                <a:gd name="connsiteY164" fmla="*/ 2903274 h 3061385"/>
                <a:gd name="connsiteX165" fmla="*/ 5613899 w 11747972"/>
                <a:gd name="connsiteY165" fmla="*/ 2894813 h 30613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</a:cxnLst>
              <a:rect l="l" t="t" r="r" b="b"/>
              <a:pathLst>
                <a:path w="11747972" h="3061385">
                  <a:moveTo>
                    <a:pt x="10874819" y="2844048"/>
                  </a:moveTo>
                  <a:cubicBezTo>
                    <a:pt x="10681913" y="2857585"/>
                    <a:pt x="10488161" y="2869431"/>
                    <a:pt x="10295255" y="2882122"/>
                  </a:cubicBezTo>
                  <a:cubicBezTo>
                    <a:pt x="10127731" y="2893121"/>
                    <a:pt x="9961054" y="2894813"/>
                    <a:pt x="9795222" y="2870277"/>
                  </a:cubicBezTo>
                  <a:cubicBezTo>
                    <a:pt x="9683539" y="2853355"/>
                    <a:pt x="9575242" y="2822050"/>
                    <a:pt x="9463559" y="2805975"/>
                  </a:cubicBezTo>
                  <a:cubicBezTo>
                    <a:pt x="9307034" y="2782284"/>
                    <a:pt x="9149663" y="2765363"/>
                    <a:pt x="8991447" y="2757748"/>
                  </a:cubicBezTo>
                  <a:cubicBezTo>
                    <a:pt x="8756237" y="2745903"/>
                    <a:pt x="8520180" y="2739134"/>
                    <a:pt x="8284971" y="2728135"/>
                  </a:cubicBezTo>
                  <a:cubicBezTo>
                    <a:pt x="7987151" y="2714598"/>
                    <a:pt x="7690177" y="2701907"/>
                    <a:pt x="7392358" y="2729828"/>
                  </a:cubicBezTo>
                  <a:cubicBezTo>
                    <a:pt x="7219757" y="2745903"/>
                    <a:pt x="7051388" y="2777208"/>
                    <a:pt x="6886402" y="2831357"/>
                  </a:cubicBezTo>
                  <a:cubicBezTo>
                    <a:pt x="6709572" y="2888891"/>
                    <a:pt x="6536126" y="2960807"/>
                    <a:pt x="6353372" y="3001419"/>
                  </a:cubicBezTo>
                  <a:cubicBezTo>
                    <a:pt x="6174850" y="3040338"/>
                    <a:pt x="5996327" y="3051338"/>
                    <a:pt x="5816958" y="3008187"/>
                  </a:cubicBezTo>
                  <a:cubicBezTo>
                    <a:pt x="5759425" y="2994650"/>
                    <a:pt x="5704430" y="2973498"/>
                    <a:pt x="5651973" y="2930348"/>
                  </a:cubicBezTo>
                  <a:cubicBezTo>
                    <a:pt x="5715429" y="2928656"/>
                    <a:pt x="5771270" y="2924426"/>
                    <a:pt x="5826265" y="2915965"/>
                  </a:cubicBezTo>
                  <a:cubicBezTo>
                    <a:pt x="5899028" y="2904966"/>
                    <a:pt x="5969253" y="2886352"/>
                    <a:pt x="6027632" y="2838126"/>
                  </a:cubicBezTo>
                  <a:cubicBezTo>
                    <a:pt x="6129161" y="2754364"/>
                    <a:pt x="6137622" y="2613068"/>
                    <a:pt x="6040323" y="2536075"/>
                  </a:cubicBezTo>
                  <a:cubicBezTo>
                    <a:pt x="5908335" y="2431161"/>
                    <a:pt x="5695123" y="2432008"/>
                    <a:pt x="5577518" y="2610530"/>
                  </a:cubicBezTo>
                  <a:cubicBezTo>
                    <a:pt x="5521677" y="2695138"/>
                    <a:pt x="5514908" y="2783131"/>
                    <a:pt x="5566519" y="2872815"/>
                  </a:cubicBezTo>
                  <a:cubicBezTo>
                    <a:pt x="5572441" y="2883814"/>
                    <a:pt x="5585133" y="2891429"/>
                    <a:pt x="5585133" y="2907504"/>
                  </a:cubicBezTo>
                  <a:cubicBezTo>
                    <a:pt x="5412533" y="2914273"/>
                    <a:pt x="5242470" y="2897351"/>
                    <a:pt x="5074101" y="2873661"/>
                  </a:cubicBezTo>
                  <a:cubicBezTo>
                    <a:pt x="4837199" y="2840664"/>
                    <a:pt x="4599450" y="2816974"/>
                    <a:pt x="4360010" y="2814436"/>
                  </a:cubicBezTo>
                  <a:cubicBezTo>
                    <a:pt x="4054576" y="2811051"/>
                    <a:pt x="3749141" y="2828819"/>
                    <a:pt x="3443706" y="2843202"/>
                  </a:cubicBezTo>
                  <a:cubicBezTo>
                    <a:pt x="3221187" y="2854201"/>
                    <a:pt x="2999515" y="2871969"/>
                    <a:pt x="2777842" y="2892275"/>
                  </a:cubicBezTo>
                  <a:cubicBezTo>
                    <a:pt x="2563784" y="2911735"/>
                    <a:pt x="2349726" y="2930348"/>
                    <a:pt x="2135668" y="2940501"/>
                  </a:cubicBezTo>
                  <a:cubicBezTo>
                    <a:pt x="1854770" y="2954039"/>
                    <a:pt x="1573025" y="2954039"/>
                    <a:pt x="1293819" y="2915119"/>
                  </a:cubicBezTo>
                  <a:cubicBezTo>
                    <a:pt x="1151678" y="2895659"/>
                    <a:pt x="1025612" y="2849125"/>
                    <a:pt x="958772" y="2701907"/>
                  </a:cubicBezTo>
                  <a:cubicBezTo>
                    <a:pt x="911391" y="2597839"/>
                    <a:pt x="826783" y="2525922"/>
                    <a:pt x="716793" y="2487849"/>
                  </a:cubicBezTo>
                  <a:cubicBezTo>
                    <a:pt x="694795" y="2480234"/>
                    <a:pt x="699872" y="2467543"/>
                    <a:pt x="704102" y="2451467"/>
                  </a:cubicBezTo>
                  <a:cubicBezTo>
                    <a:pt x="724408" y="2374475"/>
                    <a:pt x="745560" y="2297481"/>
                    <a:pt x="757405" y="2218796"/>
                  </a:cubicBezTo>
                  <a:cubicBezTo>
                    <a:pt x="774327" y="2103729"/>
                    <a:pt x="779403" y="1989508"/>
                    <a:pt x="728638" y="1880364"/>
                  </a:cubicBezTo>
                  <a:cubicBezTo>
                    <a:pt x="691411" y="1801679"/>
                    <a:pt x="628801" y="1745837"/>
                    <a:pt x="562807" y="1694227"/>
                  </a:cubicBezTo>
                  <a:cubicBezTo>
                    <a:pt x="459585" y="1613849"/>
                    <a:pt x="374131" y="1521626"/>
                    <a:pt x="334365" y="1393868"/>
                  </a:cubicBezTo>
                  <a:cubicBezTo>
                    <a:pt x="314060" y="1327874"/>
                    <a:pt x="304753" y="1261880"/>
                    <a:pt x="315752" y="1188271"/>
                  </a:cubicBezTo>
                  <a:cubicBezTo>
                    <a:pt x="345364" y="1209423"/>
                    <a:pt x="374977" y="1217884"/>
                    <a:pt x="405436" y="1223807"/>
                  </a:cubicBezTo>
                  <a:cubicBezTo>
                    <a:pt x="493428" y="1243266"/>
                    <a:pt x="571268" y="1197578"/>
                    <a:pt x="586497" y="1118047"/>
                  </a:cubicBezTo>
                  <a:cubicBezTo>
                    <a:pt x="595804" y="1068128"/>
                    <a:pt x="568729" y="1024978"/>
                    <a:pt x="520503" y="1016517"/>
                  </a:cubicBezTo>
                  <a:cubicBezTo>
                    <a:pt x="490890" y="1011441"/>
                    <a:pt x="461277" y="1012287"/>
                    <a:pt x="431665" y="1019901"/>
                  </a:cubicBezTo>
                  <a:cubicBezTo>
                    <a:pt x="366516" y="1036823"/>
                    <a:pt x="324212" y="1078281"/>
                    <a:pt x="299676" y="1144275"/>
                  </a:cubicBezTo>
                  <a:cubicBezTo>
                    <a:pt x="262449" y="1096049"/>
                    <a:pt x="248065" y="1046130"/>
                    <a:pt x="254834" y="990289"/>
                  </a:cubicBezTo>
                  <a:cubicBezTo>
                    <a:pt x="257372" y="967445"/>
                    <a:pt x="263295" y="953907"/>
                    <a:pt x="288677" y="972521"/>
                  </a:cubicBezTo>
                  <a:cubicBezTo>
                    <a:pt x="298830" y="980136"/>
                    <a:pt x="313213" y="981828"/>
                    <a:pt x="326751" y="984366"/>
                  </a:cubicBezTo>
                  <a:cubicBezTo>
                    <a:pt x="384284" y="994519"/>
                    <a:pt x="441817" y="995365"/>
                    <a:pt x="492582" y="958984"/>
                  </a:cubicBezTo>
                  <a:cubicBezTo>
                    <a:pt x="526425" y="935293"/>
                    <a:pt x="541655" y="884529"/>
                    <a:pt x="528118" y="848994"/>
                  </a:cubicBezTo>
                  <a:cubicBezTo>
                    <a:pt x="517965" y="822765"/>
                    <a:pt x="482429" y="805843"/>
                    <a:pt x="440125" y="810074"/>
                  </a:cubicBezTo>
                  <a:cubicBezTo>
                    <a:pt x="371593" y="815996"/>
                    <a:pt x="308983" y="837148"/>
                    <a:pt x="269217" y="897220"/>
                  </a:cubicBezTo>
                  <a:cubicBezTo>
                    <a:pt x="252296" y="921756"/>
                    <a:pt x="245527" y="914141"/>
                    <a:pt x="233682" y="895528"/>
                  </a:cubicBezTo>
                  <a:cubicBezTo>
                    <a:pt x="190532" y="825303"/>
                    <a:pt x="204915" y="756771"/>
                    <a:pt x="237066" y="687392"/>
                  </a:cubicBezTo>
                  <a:cubicBezTo>
                    <a:pt x="248911" y="662010"/>
                    <a:pt x="256526" y="658626"/>
                    <a:pt x="277678" y="681470"/>
                  </a:cubicBezTo>
                  <a:cubicBezTo>
                    <a:pt x="337750" y="745772"/>
                    <a:pt x="435049" y="756771"/>
                    <a:pt x="501043" y="711082"/>
                  </a:cubicBezTo>
                  <a:cubicBezTo>
                    <a:pt x="534040" y="688238"/>
                    <a:pt x="545885" y="655241"/>
                    <a:pt x="534040" y="622244"/>
                  </a:cubicBezTo>
                  <a:cubicBezTo>
                    <a:pt x="517965" y="578248"/>
                    <a:pt x="462969" y="540175"/>
                    <a:pt x="415589" y="537636"/>
                  </a:cubicBezTo>
                  <a:cubicBezTo>
                    <a:pt x="358902" y="534252"/>
                    <a:pt x="315752" y="561327"/>
                    <a:pt x="275986" y="596862"/>
                  </a:cubicBezTo>
                  <a:cubicBezTo>
                    <a:pt x="267525" y="604477"/>
                    <a:pt x="257372" y="620552"/>
                    <a:pt x="252296" y="596016"/>
                  </a:cubicBezTo>
                  <a:cubicBezTo>
                    <a:pt x="241297" y="545251"/>
                    <a:pt x="242989" y="496178"/>
                    <a:pt x="268371" y="449644"/>
                  </a:cubicBezTo>
                  <a:cubicBezTo>
                    <a:pt x="348749" y="500409"/>
                    <a:pt x="438433" y="499563"/>
                    <a:pt x="501043" y="447106"/>
                  </a:cubicBezTo>
                  <a:cubicBezTo>
                    <a:pt x="529810" y="423416"/>
                    <a:pt x="538271" y="395495"/>
                    <a:pt x="526425" y="365036"/>
                  </a:cubicBezTo>
                  <a:cubicBezTo>
                    <a:pt x="506119" y="313425"/>
                    <a:pt x="448586" y="287197"/>
                    <a:pt x="395283" y="304964"/>
                  </a:cubicBezTo>
                  <a:cubicBezTo>
                    <a:pt x="347057" y="321040"/>
                    <a:pt x="308983" y="350653"/>
                    <a:pt x="279370" y="389572"/>
                  </a:cubicBezTo>
                  <a:cubicBezTo>
                    <a:pt x="263295" y="409878"/>
                    <a:pt x="259064" y="403956"/>
                    <a:pt x="248065" y="387034"/>
                  </a:cubicBezTo>
                  <a:cubicBezTo>
                    <a:pt x="232836" y="363344"/>
                    <a:pt x="222683" y="337962"/>
                    <a:pt x="216760" y="310887"/>
                  </a:cubicBezTo>
                  <a:cubicBezTo>
                    <a:pt x="202377" y="248277"/>
                    <a:pt x="224375" y="219511"/>
                    <a:pt x="287831" y="221203"/>
                  </a:cubicBezTo>
                  <a:cubicBezTo>
                    <a:pt x="443510" y="225433"/>
                    <a:pt x="600034" y="231356"/>
                    <a:pt x="755713" y="234740"/>
                  </a:cubicBezTo>
                  <a:cubicBezTo>
                    <a:pt x="815785" y="235586"/>
                    <a:pt x="864857" y="189052"/>
                    <a:pt x="868241" y="134903"/>
                  </a:cubicBezTo>
                  <a:cubicBezTo>
                    <a:pt x="871626" y="79061"/>
                    <a:pt x="831860" y="31681"/>
                    <a:pt x="770942" y="19836"/>
                  </a:cubicBezTo>
                  <a:cubicBezTo>
                    <a:pt x="770942" y="19836"/>
                    <a:pt x="770942" y="19836"/>
                    <a:pt x="770942" y="19836"/>
                  </a:cubicBezTo>
                  <a:cubicBezTo>
                    <a:pt x="565345" y="13067"/>
                    <a:pt x="358902" y="7145"/>
                    <a:pt x="153305" y="376"/>
                  </a:cubicBezTo>
                  <a:cubicBezTo>
                    <a:pt x="132153" y="-470"/>
                    <a:pt x="111847" y="376"/>
                    <a:pt x="90695" y="376"/>
                  </a:cubicBezTo>
                  <a:cubicBezTo>
                    <a:pt x="90695" y="376"/>
                    <a:pt x="90695" y="376"/>
                    <a:pt x="90695" y="376"/>
                  </a:cubicBezTo>
                  <a:cubicBezTo>
                    <a:pt x="90695" y="376"/>
                    <a:pt x="90695" y="376"/>
                    <a:pt x="90695" y="376"/>
                  </a:cubicBezTo>
                  <a:cubicBezTo>
                    <a:pt x="39930" y="12221"/>
                    <a:pt x="8625" y="43526"/>
                    <a:pt x="1010" y="94291"/>
                  </a:cubicBezTo>
                  <a:cubicBezTo>
                    <a:pt x="-5758" y="135749"/>
                    <a:pt x="22162" y="180591"/>
                    <a:pt x="64466" y="201743"/>
                  </a:cubicBezTo>
                  <a:cubicBezTo>
                    <a:pt x="83926" y="211050"/>
                    <a:pt x="104232" y="215280"/>
                    <a:pt x="125384" y="216126"/>
                  </a:cubicBezTo>
                  <a:cubicBezTo>
                    <a:pt x="150766" y="216972"/>
                    <a:pt x="176995" y="219511"/>
                    <a:pt x="204069" y="220357"/>
                  </a:cubicBezTo>
                  <a:cubicBezTo>
                    <a:pt x="177841" y="291427"/>
                    <a:pt x="196455" y="352345"/>
                    <a:pt x="236220" y="408186"/>
                  </a:cubicBezTo>
                  <a:cubicBezTo>
                    <a:pt x="246373" y="422570"/>
                    <a:pt x="251450" y="432722"/>
                    <a:pt x="242989" y="452182"/>
                  </a:cubicBezTo>
                  <a:cubicBezTo>
                    <a:pt x="222683" y="495332"/>
                    <a:pt x="215914" y="543559"/>
                    <a:pt x="229452" y="588401"/>
                  </a:cubicBezTo>
                  <a:cubicBezTo>
                    <a:pt x="240451" y="624783"/>
                    <a:pt x="234528" y="651011"/>
                    <a:pt x="217607" y="683162"/>
                  </a:cubicBezTo>
                  <a:cubicBezTo>
                    <a:pt x="177841" y="760155"/>
                    <a:pt x="164304" y="841379"/>
                    <a:pt x="221837" y="916680"/>
                  </a:cubicBezTo>
                  <a:cubicBezTo>
                    <a:pt x="237912" y="937832"/>
                    <a:pt x="242989" y="956445"/>
                    <a:pt x="237066" y="982674"/>
                  </a:cubicBezTo>
                  <a:cubicBezTo>
                    <a:pt x="223529" y="1047822"/>
                    <a:pt x="239605" y="1107894"/>
                    <a:pt x="281909" y="1159504"/>
                  </a:cubicBezTo>
                  <a:cubicBezTo>
                    <a:pt x="291215" y="1171350"/>
                    <a:pt x="292908" y="1181503"/>
                    <a:pt x="292061" y="1195040"/>
                  </a:cubicBezTo>
                  <a:cubicBezTo>
                    <a:pt x="280216" y="1365948"/>
                    <a:pt x="334365" y="1513166"/>
                    <a:pt x="457047" y="1632463"/>
                  </a:cubicBezTo>
                  <a:cubicBezTo>
                    <a:pt x="502735" y="1677305"/>
                    <a:pt x="552654" y="1717917"/>
                    <a:pt x="601726" y="1758528"/>
                  </a:cubicBezTo>
                  <a:cubicBezTo>
                    <a:pt x="704948" y="1843983"/>
                    <a:pt x="751482" y="1954819"/>
                    <a:pt x="749790" y="2087653"/>
                  </a:cubicBezTo>
                  <a:cubicBezTo>
                    <a:pt x="748098" y="2213719"/>
                    <a:pt x="714255" y="2334709"/>
                    <a:pt x="682950" y="2454852"/>
                  </a:cubicBezTo>
                  <a:cubicBezTo>
                    <a:pt x="678720" y="2471774"/>
                    <a:pt x="671105" y="2470927"/>
                    <a:pt x="656722" y="2467543"/>
                  </a:cubicBezTo>
                  <a:cubicBezTo>
                    <a:pt x="623725" y="2459928"/>
                    <a:pt x="589881" y="2452313"/>
                    <a:pt x="556038" y="2448929"/>
                  </a:cubicBezTo>
                  <a:cubicBezTo>
                    <a:pt x="446048" y="2437084"/>
                    <a:pt x="341980" y="2451467"/>
                    <a:pt x="250604" y="2520846"/>
                  </a:cubicBezTo>
                  <a:cubicBezTo>
                    <a:pt x="152458" y="2596147"/>
                    <a:pt x="142305" y="2731519"/>
                    <a:pt x="230298" y="2816127"/>
                  </a:cubicBezTo>
                  <a:cubicBezTo>
                    <a:pt x="311521" y="2894813"/>
                    <a:pt x="480737" y="2925272"/>
                    <a:pt x="583113" y="2773823"/>
                  </a:cubicBezTo>
                  <a:cubicBezTo>
                    <a:pt x="633877" y="2698523"/>
                    <a:pt x="662644" y="2613915"/>
                    <a:pt x="687180" y="2527615"/>
                  </a:cubicBezTo>
                  <a:cubicBezTo>
                    <a:pt x="693103" y="2506463"/>
                    <a:pt x="697333" y="2504770"/>
                    <a:pt x="717639" y="2512385"/>
                  </a:cubicBezTo>
                  <a:cubicBezTo>
                    <a:pt x="828476" y="2554689"/>
                    <a:pt x="905469" y="2632529"/>
                    <a:pt x="954541" y="2736596"/>
                  </a:cubicBezTo>
                  <a:cubicBezTo>
                    <a:pt x="1003614" y="2839818"/>
                    <a:pt x="1088222" y="2889736"/>
                    <a:pt x="1193136" y="2918503"/>
                  </a:cubicBezTo>
                  <a:cubicBezTo>
                    <a:pt x="1303126" y="2948116"/>
                    <a:pt x="1415655" y="2955730"/>
                    <a:pt x="1528183" y="2963345"/>
                  </a:cubicBezTo>
                  <a:cubicBezTo>
                    <a:pt x="1853923" y="2984497"/>
                    <a:pt x="2178818" y="2968422"/>
                    <a:pt x="2503712" y="2942193"/>
                  </a:cubicBezTo>
                  <a:cubicBezTo>
                    <a:pt x="2729615" y="2924426"/>
                    <a:pt x="2955519" y="2902428"/>
                    <a:pt x="3181422" y="2885506"/>
                  </a:cubicBezTo>
                  <a:cubicBezTo>
                    <a:pt x="3456398" y="2865200"/>
                    <a:pt x="3732219" y="2855047"/>
                    <a:pt x="4007195" y="2844048"/>
                  </a:cubicBezTo>
                  <a:cubicBezTo>
                    <a:pt x="4317706" y="2831357"/>
                    <a:pt x="4627371" y="2839818"/>
                    <a:pt x="4935344" y="2880430"/>
                  </a:cubicBezTo>
                  <a:cubicBezTo>
                    <a:pt x="5156170" y="2909196"/>
                    <a:pt x="5376151" y="2941348"/>
                    <a:pt x="5599516" y="2932040"/>
                  </a:cubicBezTo>
                  <a:cubicBezTo>
                    <a:pt x="5613053" y="2931194"/>
                    <a:pt x="5622360" y="2937963"/>
                    <a:pt x="5631667" y="2945578"/>
                  </a:cubicBezTo>
                  <a:cubicBezTo>
                    <a:pt x="5678201" y="2983651"/>
                    <a:pt x="5732351" y="3009034"/>
                    <a:pt x="5789884" y="3025955"/>
                  </a:cubicBezTo>
                  <a:cubicBezTo>
                    <a:pt x="5965868" y="3075874"/>
                    <a:pt x="6142699" y="3067413"/>
                    <a:pt x="6319529" y="3035262"/>
                  </a:cubicBezTo>
                  <a:cubicBezTo>
                    <a:pt x="6459979" y="3009034"/>
                    <a:pt x="6594505" y="2962500"/>
                    <a:pt x="6728186" y="2912581"/>
                  </a:cubicBezTo>
                  <a:cubicBezTo>
                    <a:pt x="6954088" y="2828819"/>
                    <a:pt x="7185068" y="2770439"/>
                    <a:pt x="7426201" y="2751826"/>
                  </a:cubicBezTo>
                  <a:cubicBezTo>
                    <a:pt x="7681716" y="2732366"/>
                    <a:pt x="7937232" y="2739134"/>
                    <a:pt x="8192748" y="2749287"/>
                  </a:cubicBezTo>
                  <a:cubicBezTo>
                    <a:pt x="8474493" y="2760286"/>
                    <a:pt x="8757083" y="2772132"/>
                    <a:pt x="9038827" y="2786515"/>
                  </a:cubicBezTo>
                  <a:cubicBezTo>
                    <a:pt x="9189430" y="2794130"/>
                    <a:pt x="9338340" y="2811051"/>
                    <a:pt x="9487249" y="2835588"/>
                  </a:cubicBezTo>
                  <a:cubicBezTo>
                    <a:pt x="9580318" y="2850817"/>
                    <a:pt x="9670848" y="2875353"/>
                    <a:pt x="9763917" y="2890583"/>
                  </a:cubicBezTo>
                  <a:cubicBezTo>
                    <a:pt x="9973745" y="2926964"/>
                    <a:pt x="10185265" y="2915119"/>
                    <a:pt x="10396784" y="2901582"/>
                  </a:cubicBezTo>
                  <a:cubicBezTo>
                    <a:pt x="10573615" y="2890583"/>
                    <a:pt x="10750446" y="2878737"/>
                    <a:pt x="10927275" y="2865200"/>
                  </a:cubicBezTo>
                  <a:cubicBezTo>
                    <a:pt x="11115952" y="2851663"/>
                    <a:pt x="11304628" y="2835588"/>
                    <a:pt x="11493303" y="2820358"/>
                  </a:cubicBezTo>
                  <a:cubicBezTo>
                    <a:pt x="11577911" y="2813589"/>
                    <a:pt x="11663364" y="2805975"/>
                    <a:pt x="11747972" y="2798360"/>
                  </a:cubicBezTo>
                  <a:cubicBezTo>
                    <a:pt x="11747972" y="2789899"/>
                    <a:pt x="11747972" y="2780592"/>
                    <a:pt x="11747972" y="2772132"/>
                  </a:cubicBezTo>
                  <a:cubicBezTo>
                    <a:pt x="11696362" y="2779746"/>
                    <a:pt x="11644751" y="2782284"/>
                    <a:pt x="11593140" y="2787361"/>
                  </a:cubicBezTo>
                  <a:cubicBezTo>
                    <a:pt x="11352008" y="2810205"/>
                    <a:pt x="11113413" y="2827127"/>
                    <a:pt x="10874819" y="2844048"/>
                  </a:cubicBezTo>
                  <a:close/>
                  <a:moveTo>
                    <a:pt x="325905" y="1143429"/>
                  </a:moveTo>
                  <a:cubicBezTo>
                    <a:pt x="352133" y="1067282"/>
                    <a:pt x="449432" y="1017363"/>
                    <a:pt x="525579" y="1043592"/>
                  </a:cubicBezTo>
                  <a:cubicBezTo>
                    <a:pt x="551808" y="1052899"/>
                    <a:pt x="567883" y="1079973"/>
                    <a:pt x="563653" y="1109586"/>
                  </a:cubicBezTo>
                  <a:cubicBezTo>
                    <a:pt x="555192" y="1170504"/>
                    <a:pt x="512888" y="1203501"/>
                    <a:pt x="443510" y="1203501"/>
                  </a:cubicBezTo>
                  <a:cubicBezTo>
                    <a:pt x="406282" y="1204347"/>
                    <a:pt x="371593" y="1195040"/>
                    <a:pt x="338596" y="1177272"/>
                  </a:cubicBezTo>
                  <a:cubicBezTo>
                    <a:pt x="323366" y="1168811"/>
                    <a:pt x="319982" y="1161197"/>
                    <a:pt x="325905" y="1143429"/>
                  </a:cubicBezTo>
                  <a:close/>
                  <a:moveTo>
                    <a:pt x="281909" y="915834"/>
                  </a:moveTo>
                  <a:cubicBezTo>
                    <a:pt x="316598" y="860839"/>
                    <a:pt x="411359" y="821073"/>
                    <a:pt x="473968" y="836302"/>
                  </a:cubicBezTo>
                  <a:cubicBezTo>
                    <a:pt x="500197" y="843071"/>
                    <a:pt x="510350" y="859992"/>
                    <a:pt x="506966" y="885375"/>
                  </a:cubicBezTo>
                  <a:cubicBezTo>
                    <a:pt x="502735" y="922602"/>
                    <a:pt x="474815" y="952215"/>
                    <a:pt x="434203" y="961522"/>
                  </a:cubicBezTo>
                  <a:cubicBezTo>
                    <a:pt x="415589" y="965752"/>
                    <a:pt x="396975" y="966598"/>
                    <a:pt x="381746" y="968291"/>
                  </a:cubicBezTo>
                  <a:cubicBezTo>
                    <a:pt x="348749" y="964906"/>
                    <a:pt x="319136" y="962368"/>
                    <a:pt x="291215" y="948831"/>
                  </a:cubicBezTo>
                  <a:cubicBezTo>
                    <a:pt x="275140" y="941216"/>
                    <a:pt x="270909" y="933601"/>
                    <a:pt x="281909" y="915834"/>
                  </a:cubicBezTo>
                  <a:close/>
                  <a:moveTo>
                    <a:pt x="275140" y="629859"/>
                  </a:moveTo>
                  <a:cubicBezTo>
                    <a:pt x="299676" y="574864"/>
                    <a:pt x="405436" y="542713"/>
                    <a:pt x="458739" y="574018"/>
                  </a:cubicBezTo>
                  <a:cubicBezTo>
                    <a:pt x="460431" y="574864"/>
                    <a:pt x="462969" y="575710"/>
                    <a:pt x="464662" y="577402"/>
                  </a:cubicBezTo>
                  <a:cubicBezTo>
                    <a:pt x="490044" y="597708"/>
                    <a:pt x="519657" y="618860"/>
                    <a:pt x="512888" y="654395"/>
                  </a:cubicBezTo>
                  <a:cubicBezTo>
                    <a:pt x="506119" y="691623"/>
                    <a:pt x="471430" y="702622"/>
                    <a:pt x="437587" y="710237"/>
                  </a:cubicBezTo>
                  <a:cubicBezTo>
                    <a:pt x="425742" y="712775"/>
                    <a:pt x="413897" y="714467"/>
                    <a:pt x="405436" y="715313"/>
                  </a:cubicBezTo>
                  <a:cubicBezTo>
                    <a:pt x="351287" y="712775"/>
                    <a:pt x="311521" y="689085"/>
                    <a:pt x="280216" y="650165"/>
                  </a:cubicBezTo>
                  <a:cubicBezTo>
                    <a:pt x="274294" y="645088"/>
                    <a:pt x="270909" y="639166"/>
                    <a:pt x="275140" y="629859"/>
                  </a:cubicBezTo>
                  <a:close/>
                  <a:moveTo>
                    <a:pt x="324212" y="372651"/>
                  </a:moveTo>
                  <a:cubicBezTo>
                    <a:pt x="351287" y="347268"/>
                    <a:pt x="380900" y="326963"/>
                    <a:pt x="418973" y="322732"/>
                  </a:cubicBezTo>
                  <a:cubicBezTo>
                    <a:pt x="439279" y="321040"/>
                    <a:pt x="457893" y="323578"/>
                    <a:pt x="474815" y="337116"/>
                  </a:cubicBezTo>
                  <a:cubicBezTo>
                    <a:pt x="517119" y="370113"/>
                    <a:pt x="514580" y="414109"/>
                    <a:pt x="468046" y="440337"/>
                  </a:cubicBezTo>
                  <a:cubicBezTo>
                    <a:pt x="438433" y="456413"/>
                    <a:pt x="406282" y="464027"/>
                    <a:pt x="373285" y="464874"/>
                  </a:cubicBezTo>
                  <a:cubicBezTo>
                    <a:pt x="367363" y="464874"/>
                    <a:pt x="362286" y="465719"/>
                    <a:pt x="356364" y="464874"/>
                  </a:cubicBezTo>
                  <a:cubicBezTo>
                    <a:pt x="327597" y="459797"/>
                    <a:pt x="293754" y="452182"/>
                    <a:pt x="284447" y="425108"/>
                  </a:cubicBezTo>
                  <a:cubicBezTo>
                    <a:pt x="278524" y="405648"/>
                    <a:pt x="308137" y="387880"/>
                    <a:pt x="324212" y="372651"/>
                  </a:cubicBezTo>
                  <a:close/>
                  <a:moveTo>
                    <a:pt x="126230" y="152670"/>
                  </a:moveTo>
                  <a:cubicBezTo>
                    <a:pt x="85618" y="150978"/>
                    <a:pt x="60236" y="131518"/>
                    <a:pt x="60236" y="102752"/>
                  </a:cubicBezTo>
                  <a:cubicBezTo>
                    <a:pt x="61082" y="73139"/>
                    <a:pt x="85618" y="54525"/>
                    <a:pt x="127922" y="56217"/>
                  </a:cubicBezTo>
                  <a:cubicBezTo>
                    <a:pt x="259064" y="59601"/>
                    <a:pt x="748098" y="75677"/>
                    <a:pt x="760789" y="79061"/>
                  </a:cubicBezTo>
                  <a:cubicBezTo>
                    <a:pt x="786172" y="85830"/>
                    <a:pt x="807324" y="100213"/>
                    <a:pt x="804785" y="128980"/>
                  </a:cubicBezTo>
                  <a:cubicBezTo>
                    <a:pt x="801401" y="156901"/>
                    <a:pt x="778557" y="169592"/>
                    <a:pt x="753175" y="171284"/>
                  </a:cubicBezTo>
                  <a:cubicBezTo>
                    <a:pt x="724408" y="173822"/>
                    <a:pt x="227759" y="156055"/>
                    <a:pt x="126230" y="152670"/>
                  </a:cubicBezTo>
                  <a:close/>
                  <a:moveTo>
                    <a:pt x="665182" y="2511539"/>
                  </a:moveTo>
                  <a:cubicBezTo>
                    <a:pt x="638954" y="2605454"/>
                    <a:pt x="610187" y="2697676"/>
                    <a:pt x="548423" y="2775516"/>
                  </a:cubicBezTo>
                  <a:cubicBezTo>
                    <a:pt x="509504" y="2825435"/>
                    <a:pt x="458739" y="2856740"/>
                    <a:pt x="404590" y="2856740"/>
                  </a:cubicBezTo>
                  <a:cubicBezTo>
                    <a:pt x="286139" y="2855893"/>
                    <a:pt x="202377" y="2787361"/>
                    <a:pt x="192224" y="2692600"/>
                  </a:cubicBezTo>
                  <a:cubicBezTo>
                    <a:pt x="184609" y="2623221"/>
                    <a:pt x="215914" y="2570764"/>
                    <a:pt x="270063" y="2531845"/>
                  </a:cubicBezTo>
                  <a:cubicBezTo>
                    <a:pt x="341134" y="2480234"/>
                    <a:pt x="422358" y="2464159"/>
                    <a:pt x="507812" y="2466697"/>
                  </a:cubicBezTo>
                  <a:cubicBezTo>
                    <a:pt x="555192" y="2468389"/>
                    <a:pt x="602573" y="2475158"/>
                    <a:pt x="648261" y="2490387"/>
                  </a:cubicBezTo>
                  <a:cubicBezTo>
                    <a:pt x="660952" y="2493771"/>
                    <a:pt x="669413" y="2495464"/>
                    <a:pt x="665182" y="2511539"/>
                  </a:cubicBezTo>
                  <a:close/>
                  <a:moveTo>
                    <a:pt x="5613899" y="2894813"/>
                  </a:moveTo>
                  <a:cubicBezTo>
                    <a:pt x="5574979" y="2855893"/>
                    <a:pt x="5554674" y="2806821"/>
                    <a:pt x="5555520" y="2751826"/>
                  </a:cubicBezTo>
                  <a:cubicBezTo>
                    <a:pt x="5557212" y="2675678"/>
                    <a:pt x="5593593" y="2614761"/>
                    <a:pt x="5648588" y="2563996"/>
                  </a:cubicBezTo>
                  <a:cubicBezTo>
                    <a:pt x="5744195" y="2476004"/>
                    <a:pt x="5899874" y="2467543"/>
                    <a:pt x="6008172" y="2540306"/>
                  </a:cubicBezTo>
                  <a:cubicBezTo>
                    <a:pt x="6130008" y="2622376"/>
                    <a:pt x="6091088" y="2775516"/>
                    <a:pt x="5990405" y="2838126"/>
                  </a:cubicBezTo>
                  <a:cubicBezTo>
                    <a:pt x="5914258" y="2884660"/>
                    <a:pt x="5828803" y="2894813"/>
                    <a:pt x="5742504" y="2903274"/>
                  </a:cubicBezTo>
                  <a:cubicBezTo>
                    <a:pt x="5727274" y="2904966"/>
                    <a:pt x="5711199" y="2903274"/>
                    <a:pt x="5689200" y="2903274"/>
                  </a:cubicBezTo>
                  <a:cubicBezTo>
                    <a:pt x="5668895" y="2899044"/>
                    <a:pt x="5637590" y="2918503"/>
                    <a:pt x="5613899" y="2894813"/>
                  </a:cubicBezTo>
                  <a:close/>
                </a:path>
              </a:pathLst>
            </a:custGeom>
            <a:solidFill>
              <a:schemeClr val="accent4"/>
            </a:solidFill>
            <a:ln w="84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8BD5048A-C26C-492F-9EC5-C079A0F7CB4A}"/>
              </a:ext>
            </a:extLst>
          </p:cNvPr>
          <p:cNvGrpSpPr/>
          <p:nvPr/>
        </p:nvGrpSpPr>
        <p:grpSpPr>
          <a:xfrm>
            <a:off x="734719" y="1733900"/>
            <a:ext cx="1231213" cy="1231211"/>
            <a:chOff x="10007603" y="2705880"/>
            <a:chExt cx="1441774" cy="1441774"/>
          </a:xfrm>
          <a:solidFill>
            <a:schemeClr val="bg1"/>
          </a:solidFill>
        </p:grpSpPr>
        <p:sp>
          <p:nvSpPr>
            <p:cNvPr id="342" name="Oval 341">
              <a:extLst>
                <a:ext uri="{FF2B5EF4-FFF2-40B4-BE49-F238E27FC236}">
                  <a16:creationId xmlns:a16="http://schemas.microsoft.com/office/drawing/2014/main" id="{D12FF626-60AB-4BA3-8A1C-673D11380E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07603" y="2705880"/>
              <a:ext cx="1441774" cy="1441774"/>
            </a:xfrm>
            <a:prstGeom prst="ellipse">
              <a:avLst/>
            </a:prstGeom>
            <a:grpFill/>
            <a:ln w="1016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Oval 342">
              <a:extLst>
                <a:ext uri="{FF2B5EF4-FFF2-40B4-BE49-F238E27FC236}">
                  <a16:creationId xmlns:a16="http://schemas.microsoft.com/office/drawing/2014/main" id="{6C62A59C-CF95-4281-B31A-22112F97677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9840" y="2898117"/>
              <a:ext cx="1057300" cy="1057301"/>
            </a:xfrm>
            <a:prstGeom prst="ellipse">
              <a:avLst/>
            </a:prstGeom>
            <a:grpFill/>
            <a:ln w="1016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Oval 343">
              <a:extLst>
                <a:ext uri="{FF2B5EF4-FFF2-40B4-BE49-F238E27FC236}">
                  <a16:creationId xmlns:a16="http://schemas.microsoft.com/office/drawing/2014/main" id="{2B684A1E-2682-41A5-899F-098DA01E5DA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92077" y="3090353"/>
              <a:ext cx="672828" cy="672828"/>
            </a:xfrm>
            <a:prstGeom prst="ellipse">
              <a:avLst/>
            </a:prstGeom>
            <a:grpFill/>
            <a:ln w="1016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Oval 344">
              <a:extLst>
                <a:ext uri="{FF2B5EF4-FFF2-40B4-BE49-F238E27FC236}">
                  <a16:creationId xmlns:a16="http://schemas.microsoft.com/office/drawing/2014/main" id="{7543891D-8B31-469A-8967-AC78A8EF993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84314" y="3282590"/>
              <a:ext cx="288355" cy="288355"/>
            </a:xfrm>
            <a:prstGeom prst="ellipse">
              <a:avLst/>
            </a:prstGeom>
            <a:solidFill>
              <a:schemeClr val="accent5"/>
            </a:solidFill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6" name="Freeform: Shape 345">
            <a:extLst>
              <a:ext uri="{FF2B5EF4-FFF2-40B4-BE49-F238E27FC236}">
                <a16:creationId xmlns:a16="http://schemas.microsoft.com/office/drawing/2014/main" id="{4798165B-6152-4133-BA08-6426E8E4AE4C}"/>
              </a:ext>
            </a:extLst>
          </p:cNvPr>
          <p:cNvSpPr/>
          <p:nvPr/>
        </p:nvSpPr>
        <p:spPr>
          <a:xfrm rot="5400000">
            <a:off x="11170443" y="5972374"/>
            <a:ext cx="493323" cy="558021"/>
          </a:xfrm>
          <a:custGeom>
            <a:avLst/>
            <a:gdLst>
              <a:gd name="connsiteX0" fmla="*/ 243057 w 493323"/>
              <a:gd name="connsiteY0" fmla="*/ 179537 h 558021"/>
              <a:gd name="connsiteX1" fmla="*/ 323929 w 493323"/>
              <a:gd name="connsiteY1" fmla="*/ 180346 h 558021"/>
              <a:gd name="connsiteX2" fmla="*/ 349809 w 493323"/>
              <a:gd name="connsiteY2" fmla="*/ 155275 h 558021"/>
              <a:gd name="connsiteX3" fmla="*/ 349809 w 493323"/>
              <a:gd name="connsiteY3" fmla="*/ 38010 h 558021"/>
              <a:gd name="connsiteX4" fmla="*/ 378114 w 493323"/>
              <a:gd name="connsiteY4" fmla="*/ 809 h 558021"/>
              <a:gd name="connsiteX5" fmla="*/ 406419 w 493323"/>
              <a:gd name="connsiteY5" fmla="*/ 38819 h 558021"/>
              <a:gd name="connsiteX6" fmla="*/ 405611 w 493323"/>
              <a:gd name="connsiteY6" fmla="*/ 146379 h 558021"/>
              <a:gd name="connsiteX7" fmla="*/ 440386 w 493323"/>
              <a:gd name="connsiteY7" fmla="*/ 179537 h 558021"/>
              <a:gd name="connsiteX8" fmla="*/ 470309 w 493323"/>
              <a:gd name="connsiteY8" fmla="*/ 178728 h 558021"/>
              <a:gd name="connsiteX9" fmla="*/ 493762 w 493323"/>
              <a:gd name="connsiteY9" fmla="*/ 209460 h 558021"/>
              <a:gd name="connsiteX10" fmla="*/ 380540 w 493323"/>
              <a:gd name="connsiteY10" fmla="*/ 374440 h 558021"/>
              <a:gd name="connsiteX11" fmla="*/ 364366 w 493323"/>
              <a:gd name="connsiteY11" fmla="*/ 405981 h 558021"/>
              <a:gd name="connsiteX12" fmla="*/ 364366 w 493323"/>
              <a:gd name="connsiteY12" fmla="*/ 523246 h 558021"/>
              <a:gd name="connsiteX13" fmla="*/ 329590 w 493323"/>
              <a:gd name="connsiteY13" fmla="*/ 558830 h 558021"/>
              <a:gd name="connsiteX14" fmla="*/ 179976 w 493323"/>
              <a:gd name="connsiteY14" fmla="*/ 558830 h 558021"/>
              <a:gd name="connsiteX15" fmla="*/ 144392 w 493323"/>
              <a:gd name="connsiteY15" fmla="*/ 524055 h 558021"/>
              <a:gd name="connsiteX16" fmla="*/ 144392 w 493323"/>
              <a:gd name="connsiteY16" fmla="*/ 418920 h 558021"/>
              <a:gd name="connsiteX17" fmla="*/ 121748 w 493323"/>
              <a:gd name="connsiteY17" fmla="*/ 379293 h 558021"/>
              <a:gd name="connsiteX18" fmla="*/ 439 w 493323"/>
              <a:gd name="connsiteY18" fmla="*/ 196520 h 558021"/>
              <a:gd name="connsiteX19" fmla="*/ 14996 w 493323"/>
              <a:gd name="connsiteY19" fmla="*/ 179537 h 558021"/>
              <a:gd name="connsiteX20" fmla="*/ 23892 w 493323"/>
              <a:gd name="connsiteY20" fmla="*/ 179537 h 558021"/>
              <a:gd name="connsiteX21" fmla="*/ 81311 w 493323"/>
              <a:gd name="connsiteY21" fmla="*/ 122117 h 558021"/>
              <a:gd name="connsiteX22" fmla="*/ 81311 w 493323"/>
              <a:gd name="connsiteY22" fmla="*/ 34775 h 558021"/>
              <a:gd name="connsiteX23" fmla="*/ 109617 w 493323"/>
              <a:gd name="connsiteY23" fmla="*/ 0 h 558021"/>
              <a:gd name="connsiteX24" fmla="*/ 136305 w 493323"/>
              <a:gd name="connsiteY24" fmla="*/ 34775 h 558021"/>
              <a:gd name="connsiteX25" fmla="*/ 135496 w 493323"/>
              <a:gd name="connsiteY25" fmla="*/ 148806 h 558021"/>
              <a:gd name="connsiteX26" fmla="*/ 167845 w 493323"/>
              <a:gd name="connsiteY26" fmla="*/ 179537 h 558021"/>
              <a:gd name="connsiteX27" fmla="*/ 243057 w 493323"/>
              <a:gd name="connsiteY27" fmla="*/ 179537 h 558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93323" h="558021">
                <a:moveTo>
                  <a:pt x="243057" y="179537"/>
                </a:moveTo>
                <a:cubicBezTo>
                  <a:pt x="269745" y="179537"/>
                  <a:pt x="297241" y="177920"/>
                  <a:pt x="323929" y="180346"/>
                </a:cubicBezTo>
                <a:cubicBezTo>
                  <a:pt x="343339" y="181155"/>
                  <a:pt x="350617" y="176302"/>
                  <a:pt x="349809" y="155275"/>
                </a:cubicBezTo>
                <a:cubicBezTo>
                  <a:pt x="348191" y="116457"/>
                  <a:pt x="349000" y="77638"/>
                  <a:pt x="349809" y="38010"/>
                </a:cubicBezTo>
                <a:cubicBezTo>
                  <a:pt x="349809" y="18601"/>
                  <a:pt x="352235" y="809"/>
                  <a:pt x="378114" y="809"/>
                </a:cubicBezTo>
                <a:cubicBezTo>
                  <a:pt x="402376" y="809"/>
                  <a:pt x="406419" y="18601"/>
                  <a:pt x="406419" y="38819"/>
                </a:cubicBezTo>
                <a:cubicBezTo>
                  <a:pt x="406419" y="75211"/>
                  <a:pt x="408846" y="110795"/>
                  <a:pt x="405611" y="146379"/>
                </a:cubicBezTo>
                <a:cubicBezTo>
                  <a:pt x="403185" y="175493"/>
                  <a:pt x="414507" y="182772"/>
                  <a:pt x="440386" y="179537"/>
                </a:cubicBezTo>
                <a:cubicBezTo>
                  <a:pt x="450091" y="177920"/>
                  <a:pt x="460604" y="180346"/>
                  <a:pt x="470309" y="178728"/>
                </a:cubicBezTo>
                <a:cubicBezTo>
                  <a:pt x="498614" y="174685"/>
                  <a:pt x="498614" y="188433"/>
                  <a:pt x="493762" y="209460"/>
                </a:cubicBezTo>
                <a:cubicBezTo>
                  <a:pt x="478396" y="280628"/>
                  <a:pt x="442003" y="336430"/>
                  <a:pt x="380540" y="374440"/>
                </a:cubicBezTo>
                <a:cubicBezTo>
                  <a:pt x="367600" y="382528"/>
                  <a:pt x="363557" y="391424"/>
                  <a:pt x="364366" y="405981"/>
                </a:cubicBezTo>
                <a:cubicBezTo>
                  <a:pt x="365174" y="444800"/>
                  <a:pt x="364366" y="483618"/>
                  <a:pt x="364366" y="523246"/>
                </a:cubicBezTo>
                <a:cubicBezTo>
                  <a:pt x="364366" y="547508"/>
                  <a:pt x="352235" y="558021"/>
                  <a:pt x="329590" y="558830"/>
                </a:cubicBezTo>
                <a:cubicBezTo>
                  <a:pt x="279449" y="559639"/>
                  <a:pt x="229308" y="558830"/>
                  <a:pt x="179976" y="558830"/>
                </a:cubicBezTo>
                <a:cubicBezTo>
                  <a:pt x="156523" y="558830"/>
                  <a:pt x="145201" y="546699"/>
                  <a:pt x="144392" y="524055"/>
                </a:cubicBezTo>
                <a:cubicBezTo>
                  <a:pt x="144392" y="489279"/>
                  <a:pt x="142775" y="453695"/>
                  <a:pt x="144392" y="418920"/>
                </a:cubicBezTo>
                <a:cubicBezTo>
                  <a:pt x="145201" y="399511"/>
                  <a:pt x="138731" y="388997"/>
                  <a:pt x="121748" y="379293"/>
                </a:cubicBezTo>
                <a:cubicBezTo>
                  <a:pt x="51388" y="338856"/>
                  <a:pt x="12570" y="276584"/>
                  <a:pt x="439" y="196520"/>
                </a:cubicBezTo>
                <a:cubicBezTo>
                  <a:pt x="-1179" y="182772"/>
                  <a:pt x="1247" y="177920"/>
                  <a:pt x="14996" y="179537"/>
                </a:cubicBezTo>
                <a:cubicBezTo>
                  <a:pt x="18231" y="179537"/>
                  <a:pt x="20657" y="179537"/>
                  <a:pt x="23892" y="179537"/>
                </a:cubicBezTo>
                <a:cubicBezTo>
                  <a:pt x="81311" y="178728"/>
                  <a:pt x="81311" y="178728"/>
                  <a:pt x="81311" y="122117"/>
                </a:cubicBezTo>
                <a:cubicBezTo>
                  <a:pt x="81311" y="93004"/>
                  <a:pt x="81311" y="63889"/>
                  <a:pt x="81311" y="34775"/>
                </a:cubicBezTo>
                <a:cubicBezTo>
                  <a:pt x="81311" y="16175"/>
                  <a:pt x="86973" y="809"/>
                  <a:pt x="109617" y="0"/>
                </a:cubicBezTo>
                <a:cubicBezTo>
                  <a:pt x="133070" y="0"/>
                  <a:pt x="136305" y="15366"/>
                  <a:pt x="136305" y="34775"/>
                </a:cubicBezTo>
                <a:cubicBezTo>
                  <a:pt x="136305" y="72785"/>
                  <a:pt x="137922" y="110795"/>
                  <a:pt x="135496" y="148806"/>
                </a:cubicBezTo>
                <a:cubicBezTo>
                  <a:pt x="133879" y="174685"/>
                  <a:pt x="143583" y="181155"/>
                  <a:pt x="167845" y="179537"/>
                </a:cubicBezTo>
                <a:cubicBezTo>
                  <a:pt x="192916" y="177920"/>
                  <a:pt x="217986" y="179537"/>
                  <a:pt x="243057" y="179537"/>
                </a:cubicBezTo>
                <a:close/>
              </a:path>
            </a:pathLst>
          </a:custGeom>
          <a:solidFill>
            <a:schemeClr val="accent4"/>
          </a:solidFill>
          <a:ln w="808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0F939AF8-3791-4FC2-8A45-6268A8BAB820}"/>
              </a:ext>
            </a:extLst>
          </p:cNvPr>
          <p:cNvSpPr txBox="1"/>
          <p:nvPr/>
        </p:nvSpPr>
        <p:spPr>
          <a:xfrm>
            <a:off x="2646619" y="2145163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4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3480A5E9-0C3A-48F7-91D1-248B460D0757}"/>
              </a:ext>
            </a:extLst>
          </p:cNvPr>
          <p:cNvSpPr txBox="1"/>
          <p:nvPr/>
        </p:nvSpPr>
        <p:spPr>
          <a:xfrm>
            <a:off x="5751502" y="2145163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4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91C1D90F-2AF0-485B-BAF7-393A2B6DA3E5}"/>
              </a:ext>
            </a:extLst>
          </p:cNvPr>
          <p:cNvSpPr txBox="1"/>
          <p:nvPr/>
        </p:nvSpPr>
        <p:spPr>
          <a:xfrm>
            <a:off x="2646619" y="3973963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4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0D01075E-94D7-4237-8051-A2CA3A7F5912}"/>
              </a:ext>
            </a:extLst>
          </p:cNvPr>
          <p:cNvSpPr txBox="1"/>
          <p:nvPr/>
        </p:nvSpPr>
        <p:spPr>
          <a:xfrm>
            <a:off x="5751769" y="3973963"/>
            <a:ext cx="981106" cy="7775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4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51" name="Group 5">
            <a:extLst>
              <a:ext uri="{FF2B5EF4-FFF2-40B4-BE49-F238E27FC236}">
                <a16:creationId xmlns:a16="http://schemas.microsoft.com/office/drawing/2014/main" id="{7C3D82FA-C544-414D-BC5A-C5A66B69934C}"/>
              </a:ext>
            </a:extLst>
          </p:cNvPr>
          <p:cNvGrpSpPr/>
          <p:nvPr/>
        </p:nvGrpSpPr>
        <p:grpSpPr>
          <a:xfrm>
            <a:off x="3708841" y="2145163"/>
            <a:ext cx="1961545" cy="1313612"/>
            <a:chOff x="2676933" y="3301949"/>
            <a:chExt cx="1550267" cy="1313612"/>
          </a:xfrm>
        </p:grpSpPr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B3826608-7088-4166-B7A5-B259051477D1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55AFC722-EA77-4930-82F1-CEA5C9FC5D49}"/>
                </a:ext>
              </a:extLst>
            </p:cNvPr>
            <p:cNvSpPr txBox="1"/>
            <p:nvPr/>
          </p:nvSpPr>
          <p:spPr>
            <a:xfrm>
              <a:off x="2676933" y="37845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4" name="Group 5">
            <a:extLst>
              <a:ext uri="{FF2B5EF4-FFF2-40B4-BE49-F238E27FC236}">
                <a16:creationId xmlns:a16="http://schemas.microsoft.com/office/drawing/2014/main" id="{409CED77-F94B-4714-BB32-3A0BC9DCC6F7}"/>
              </a:ext>
            </a:extLst>
          </p:cNvPr>
          <p:cNvGrpSpPr/>
          <p:nvPr/>
        </p:nvGrpSpPr>
        <p:grpSpPr>
          <a:xfrm>
            <a:off x="6813724" y="2145163"/>
            <a:ext cx="1961545" cy="1313612"/>
            <a:chOff x="2676933" y="3301949"/>
            <a:chExt cx="1550267" cy="1313612"/>
          </a:xfrm>
        </p:grpSpPr>
        <p:sp>
          <p:nvSpPr>
            <p:cNvPr id="355" name="TextBox 354">
              <a:extLst>
                <a:ext uri="{FF2B5EF4-FFF2-40B4-BE49-F238E27FC236}">
                  <a16:creationId xmlns:a16="http://schemas.microsoft.com/office/drawing/2014/main" id="{72811FF3-A077-4D8E-B448-1154A4ED6719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A438D7CB-D0EC-43CA-B4A9-E11C0E5F961E}"/>
                </a:ext>
              </a:extLst>
            </p:cNvPr>
            <p:cNvSpPr txBox="1"/>
            <p:nvPr/>
          </p:nvSpPr>
          <p:spPr>
            <a:xfrm>
              <a:off x="2676933" y="37845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57" name="Group 5">
            <a:extLst>
              <a:ext uri="{FF2B5EF4-FFF2-40B4-BE49-F238E27FC236}">
                <a16:creationId xmlns:a16="http://schemas.microsoft.com/office/drawing/2014/main" id="{7AA587CB-470B-4763-A712-320D6E89D525}"/>
              </a:ext>
            </a:extLst>
          </p:cNvPr>
          <p:cNvGrpSpPr/>
          <p:nvPr/>
        </p:nvGrpSpPr>
        <p:grpSpPr>
          <a:xfrm>
            <a:off x="3708841" y="3973963"/>
            <a:ext cx="1961545" cy="1313612"/>
            <a:chOff x="2676933" y="3301949"/>
            <a:chExt cx="1550267" cy="1313612"/>
          </a:xfrm>
        </p:grpSpPr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8D8E35A8-9DFD-4022-8941-5D990D5D0B52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903F0AF9-4B47-414D-BC96-277590A124EE}"/>
                </a:ext>
              </a:extLst>
            </p:cNvPr>
            <p:cNvSpPr txBox="1"/>
            <p:nvPr/>
          </p:nvSpPr>
          <p:spPr>
            <a:xfrm>
              <a:off x="2676933" y="37845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0" name="Group 5">
            <a:extLst>
              <a:ext uri="{FF2B5EF4-FFF2-40B4-BE49-F238E27FC236}">
                <a16:creationId xmlns:a16="http://schemas.microsoft.com/office/drawing/2014/main" id="{74F441CD-E0B6-41CD-BD43-7018BB0EBE1D}"/>
              </a:ext>
            </a:extLst>
          </p:cNvPr>
          <p:cNvGrpSpPr/>
          <p:nvPr/>
        </p:nvGrpSpPr>
        <p:grpSpPr>
          <a:xfrm>
            <a:off x="6813724" y="3973963"/>
            <a:ext cx="1961545" cy="1313612"/>
            <a:chOff x="2676933" y="3301949"/>
            <a:chExt cx="1550267" cy="1313612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70ED6DEE-72E5-4C13-9994-498B3A90458F}"/>
                </a:ext>
              </a:extLst>
            </p:cNvPr>
            <p:cNvSpPr txBox="1"/>
            <p:nvPr/>
          </p:nvSpPr>
          <p:spPr>
            <a:xfrm>
              <a:off x="2676933" y="3301949"/>
              <a:ext cx="1550267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A4D579A7-8913-4F21-A5A9-76814EF4EB4F}"/>
                </a:ext>
              </a:extLst>
            </p:cNvPr>
            <p:cNvSpPr txBox="1"/>
            <p:nvPr/>
          </p:nvSpPr>
          <p:spPr>
            <a:xfrm>
              <a:off x="2676933" y="3784564"/>
              <a:ext cx="155026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3" name="Freeform 18">
            <a:extLst>
              <a:ext uri="{FF2B5EF4-FFF2-40B4-BE49-F238E27FC236}">
                <a16:creationId xmlns:a16="http://schemas.microsoft.com/office/drawing/2014/main" id="{B5F4D031-C121-45BB-BED4-6D0EA6DC3F0B}"/>
              </a:ext>
            </a:extLst>
          </p:cNvPr>
          <p:cNvSpPr/>
          <p:nvPr/>
        </p:nvSpPr>
        <p:spPr>
          <a:xfrm>
            <a:off x="5929777" y="4642378"/>
            <a:ext cx="654428" cy="528171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64" name="Rounded Rectangle 27">
            <a:extLst>
              <a:ext uri="{FF2B5EF4-FFF2-40B4-BE49-F238E27FC236}">
                <a16:creationId xmlns:a16="http://schemas.microsoft.com/office/drawing/2014/main" id="{8550CD65-0002-4EB8-9ADD-FB94348DD3F0}"/>
              </a:ext>
            </a:extLst>
          </p:cNvPr>
          <p:cNvSpPr/>
          <p:nvPr/>
        </p:nvSpPr>
        <p:spPr>
          <a:xfrm>
            <a:off x="2903874" y="4751473"/>
            <a:ext cx="545576" cy="419076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65" name="Rounded Rectangle 7">
            <a:extLst>
              <a:ext uri="{FF2B5EF4-FFF2-40B4-BE49-F238E27FC236}">
                <a16:creationId xmlns:a16="http://schemas.microsoft.com/office/drawing/2014/main" id="{146B7680-A241-4DF2-80A5-834D90490B82}"/>
              </a:ext>
            </a:extLst>
          </p:cNvPr>
          <p:cNvSpPr/>
          <p:nvPr/>
        </p:nvSpPr>
        <p:spPr>
          <a:xfrm>
            <a:off x="5981255" y="2857506"/>
            <a:ext cx="554680" cy="478682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66" name="Oval 21">
            <a:extLst>
              <a:ext uri="{FF2B5EF4-FFF2-40B4-BE49-F238E27FC236}">
                <a16:creationId xmlns:a16="http://schemas.microsoft.com/office/drawing/2014/main" id="{FF2D9DFE-147E-4B33-9393-775971B15E82}"/>
              </a:ext>
            </a:extLst>
          </p:cNvPr>
          <p:cNvSpPr>
            <a:spLocks noChangeAspect="1"/>
          </p:cNvSpPr>
          <p:nvPr/>
        </p:nvSpPr>
        <p:spPr>
          <a:xfrm>
            <a:off x="2861169" y="2834888"/>
            <a:ext cx="571905" cy="57668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367" name="Group 366">
            <a:extLst>
              <a:ext uri="{FF2B5EF4-FFF2-40B4-BE49-F238E27FC236}">
                <a16:creationId xmlns:a16="http://schemas.microsoft.com/office/drawing/2014/main" id="{38827D5B-8481-4B87-B0F7-571B6B7C1035}"/>
              </a:ext>
            </a:extLst>
          </p:cNvPr>
          <p:cNvGrpSpPr/>
          <p:nvPr/>
        </p:nvGrpSpPr>
        <p:grpSpPr>
          <a:xfrm rot="460939">
            <a:off x="1385537" y="1683275"/>
            <a:ext cx="1476762" cy="700824"/>
            <a:chOff x="1719925" y="2675941"/>
            <a:chExt cx="2010435" cy="954090"/>
          </a:xfrm>
        </p:grpSpPr>
        <p:sp>
          <p:nvSpPr>
            <p:cNvPr id="368" name="Parallelogram 367">
              <a:extLst>
                <a:ext uri="{FF2B5EF4-FFF2-40B4-BE49-F238E27FC236}">
                  <a16:creationId xmlns:a16="http://schemas.microsoft.com/office/drawing/2014/main" id="{D173D10C-2F9F-4564-9BDB-598D208E9975}"/>
                </a:ext>
              </a:extLst>
            </p:cNvPr>
            <p:cNvSpPr/>
            <p:nvPr/>
          </p:nvSpPr>
          <p:spPr>
            <a:xfrm rot="8894940">
              <a:off x="2608993" y="2707412"/>
              <a:ext cx="1054848" cy="208549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369" name="Rectangle 34">
              <a:extLst>
                <a:ext uri="{FF2B5EF4-FFF2-40B4-BE49-F238E27FC236}">
                  <a16:creationId xmlns:a16="http://schemas.microsoft.com/office/drawing/2014/main" id="{9D163E9E-9784-41F3-B763-DCAD7F94E487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9F95E74B-CB7C-4EB0-B7B4-0D59AE876B11}"/>
                </a:ext>
              </a:extLst>
            </p:cNvPr>
            <p:cNvGrpSpPr/>
            <p:nvPr/>
          </p:nvGrpSpPr>
          <p:grpSpPr>
            <a:xfrm rot="19800000">
              <a:off x="1953619" y="2675941"/>
              <a:ext cx="1776741" cy="850143"/>
              <a:chOff x="1475656" y="3331348"/>
              <a:chExt cx="2725289" cy="1304008"/>
            </a:xfrm>
          </p:grpSpPr>
          <p:sp>
            <p:nvSpPr>
              <p:cNvPr id="371" name="Parallelogram 370">
                <a:extLst>
                  <a:ext uri="{FF2B5EF4-FFF2-40B4-BE49-F238E27FC236}">
                    <a16:creationId xmlns:a16="http://schemas.microsoft.com/office/drawing/2014/main" id="{2B0EF3E8-657E-443A-862D-3BD7D77A46D9}"/>
                  </a:ext>
                </a:extLst>
              </p:cNvPr>
              <p:cNvSpPr/>
              <p:nvPr/>
            </p:nvSpPr>
            <p:spPr>
              <a:xfrm rot="10680000" flipH="1">
                <a:off x="2793781" y="4038221"/>
                <a:ext cx="1201834" cy="597135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372" name="Parallelogram 371">
                <a:extLst>
                  <a:ext uri="{FF2B5EF4-FFF2-40B4-BE49-F238E27FC236}">
                    <a16:creationId xmlns:a16="http://schemas.microsoft.com/office/drawing/2014/main" id="{E0B4560F-7934-490A-BB55-37E8019FA062}"/>
                  </a:ext>
                </a:extLst>
              </p:cNvPr>
              <p:cNvSpPr/>
              <p:nvPr/>
            </p:nvSpPr>
            <p:spPr>
              <a:xfrm rot="10920000">
                <a:off x="2793780" y="3331348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43FA2F46-1CD6-42E0-B903-FD796FA009F7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2152334" cy="246090"/>
                <a:chOff x="1688158" y="3440846"/>
                <a:chExt cx="1659706" cy="379529"/>
              </a:xfrm>
            </p:grpSpPr>
            <p:sp>
              <p:nvSpPr>
                <p:cNvPr id="375" name="Trapezoid 33">
                  <a:extLst>
                    <a:ext uri="{FF2B5EF4-FFF2-40B4-BE49-F238E27FC236}">
                      <a16:creationId xmlns:a16="http://schemas.microsoft.com/office/drawing/2014/main" id="{F0F8B901-715F-4816-92AD-C2DA75703C75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376" name="Chord 375">
                  <a:extLst>
                    <a:ext uri="{FF2B5EF4-FFF2-40B4-BE49-F238E27FC236}">
                      <a16:creationId xmlns:a16="http://schemas.microsoft.com/office/drawing/2014/main" id="{FAD82193-1D5B-4182-BECD-435FF63564FE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377" name="Trapezoid 37">
                  <a:extLst>
                    <a:ext uri="{FF2B5EF4-FFF2-40B4-BE49-F238E27FC236}">
                      <a16:creationId xmlns:a16="http://schemas.microsoft.com/office/drawing/2014/main" id="{79F3B63E-49FC-4F4D-BDF1-E7E3D0CA52E3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74" name="Parallelogram 373">
                <a:extLst>
                  <a:ext uri="{FF2B5EF4-FFF2-40B4-BE49-F238E27FC236}">
                    <a16:creationId xmlns:a16="http://schemas.microsoft.com/office/drawing/2014/main" id="{AEF81DA2-96A0-4E28-816C-DF715E543A17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6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11243</TotalTime>
  <Words>92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2021-04-14T04:10:40Z</dcterms:modified>
</cp:coreProperties>
</file>