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F5679D"/>
            </a:solidFill>
            <a:ln w="31750" cap="rnd" cmpd="sng">
              <a:noFill/>
            </a:ln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 w="31750" cap="rnd" cmpd="sng">
                <a:noFill/>
              </a:ln>
            </c:spPr>
            <c:extLst>
              <c:ext xmlns:c16="http://schemas.microsoft.com/office/drawing/2014/chart" uri="{C3380CC4-5D6E-409C-BE32-E72D297353CC}">
                <c16:uniqueId val="{00000001-3F86-40F5-B901-BAA3392C3A4E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 w="31750" cap="rnd" cmpd="sng">
                <a:noFill/>
              </a:ln>
            </c:spPr>
            <c:extLst>
              <c:ext xmlns:c16="http://schemas.microsoft.com/office/drawing/2014/chart" uri="{C3380CC4-5D6E-409C-BE32-E72D297353CC}">
                <c16:uniqueId val="{00000003-3F86-40F5-B901-BAA3392C3A4E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 w="31750" cap="rnd" cmpd="sng">
                <a:noFill/>
              </a:ln>
            </c:spPr>
            <c:extLst>
              <c:ext xmlns:c16="http://schemas.microsoft.com/office/drawing/2014/chart" uri="{C3380CC4-5D6E-409C-BE32-E72D297353CC}">
                <c16:uniqueId val="{00000005-3F86-40F5-B901-BAA3392C3A4E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 w="31750" cap="rnd" cmpd="sng">
                <a:noFill/>
              </a:ln>
            </c:spPr>
            <c:extLst>
              <c:ext xmlns:c16="http://schemas.microsoft.com/office/drawing/2014/chart" uri="{C3380CC4-5D6E-409C-BE32-E72D297353CC}">
                <c16:uniqueId val="{00000007-3F86-40F5-B901-BAA3392C3A4E}"/>
              </c:ext>
            </c:extLst>
          </c:dPt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30</c:v>
                </c:pt>
                <c:pt idx="1">
                  <c:v>45</c:v>
                </c:pt>
                <c:pt idx="2">
                  <c:v>60</c:v>
                </c:pt>
                <c:pt idx="3">
                  <c:v>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3F86-40F5-B901-BAA3392C3A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60"/>
        <c:overlap val="100"/>
        <c:axId val="179076480"/>
        <c:axId val="179086464"/>
      </c:barChart>
      <c:catAx>
        <c:axId val="179076480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179086464"/>
        <c:crosses val="autoZero"/>
        <c:auto val="1"/>
        <c:lblAlgn val="ctr"/>
        <c:lblOffset val="100"/>
        <c:noMultiLvlLbl val="0"/>
      </c:catAx>
      <c:valAx>
        <c:axId val="179086464"/>
        <c:scaling>
          <c:orientation val="minMax"/>
        </c:scaling>
        <c:delete val="1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17907648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33" name="Group 132">
            <a:extLst>
              <a:ext uri="{FF2B5EF4-FFF2-40B4-BE49-F238E27FC236}">
                <a16:creationId xmlns:a16="http://schemas.microsoft.com/office/drawing/2014/main" id="{1AF357F0-EEB6-4F94-A1C4-D24FBA91C6A4}"/>
              </a:ext>
            </a:extLst>
          </p:cNvPr>
          <p:cNvGrpSpPr/>
          <p:nvPr/>
        </p:nvGrpSpPr>
        <p:grpSpPr>
          <a:xfrm>
            <a:off x="9394377" y="1684692"/>
            <a:ext cx="1446239" cy="1446239"/>
            <a:chOff x="10007603" y="2705880"/>
            <a:chExt cx="1446239" cy="1446239"/>
          </a:xfrm>
        </p:grpSpPr>
        <p:sp>
          <p:nvSpPr>
            <p:cNvPr id="134" name="Oval 133">
              <a:extLst>
                <a:ext uri="{FF2B5EF4-FFF2-40B4-BE49-F238E27FC236}">
                  <a16:creationId xmlns:a16="http://schemas.microsoft.com/office/drawing/2014/main" id="{F23F939A-7908-43C5-911A-1CD859749687}"/>
                </a:ext>
              </a:extLst>
            </p:cNvPr>
            <p:cNvSpPr/>
            <p:nvPr/>
          </p:nvSpPr>
          <p:spPr>
            <a:xfrm>
              <a:off x="10007603" y="2705880"/>
              <a:ext cx="1446239" cy="1446239"/>
            </a:xfrm>
            <a:prstGeom prst="ellipse">
              <a:avLst/>
            </a:prstGeom>
            <a:solidFill>
              <a:schemeClr val="bg1"/>
            </a:solidFill>
            <a:ln w="1905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Oval 134">
              <a:extLst>
                <a:ext uri="{FF2B5EF4-FFF2-40B4-BE49-F238E27FC236}">
                  <a16:creationId xmlns:a16="http://schemas.microsoft.com/office/drawing/2014/main" id="{39FA5F86-7C2B-444C-986B-CD3C6BEFDF89}"/>
                </a:ext>
              </a:extLst>
            </p:cNvPr>
            <p:cNvSpPr/>
            <p:nvPr/>
          </p:nvSpPr>
          <p:spPr>
            <a:xfrm>
              <a:off x="10342045" y="3040322"/>
              <a:ext cx="777354" cy="777354"/>
            </a:xfrm>
            <a:prstGeom prst="ellipse">
              <a:avLst/>
            </a:prstGeom>
            <a:solidFill>
              <a:schemeClr val="bg1"/>
            </a:solidFill>
            <a:ln w="1905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Oval 135">
              <a:extLst>
                <a:ext uri="{FF2B5EF4-FFF2-40B4-BE49-F238E27FC236}">
                  <a16:creationId xmlns:a16="http://schemas.microsoft.com/office/drawing/2014/main" id="{9B1108C9-D22B-464D-9D30-24340998FFAE}"/>
                </a:ext>
              </a:extLst>
            </p:cNvPr>
            <p:cNvSpPr/>
            <p:nvPr/>
          </p:nvSpPr>
          <p:spPr>
            <a:xfrm>
              <a:off x="10622194" y="3320471"/>
              <a:ext cx="217056" cy="217056"/>
            </a:xfrm>
            <a:prstGeom prst="ellipse">
              <a:avLst/>
            </a:prstGeom>
            <a:solidFill>
              <a:schemeClr val="accent4"/>
            </a:solidFill>
            <a:ln w="1905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7" name="Group 136">
            <a:extLst>
              <a:ext uri="{FF2B5EF4-FFF2-40B4-BE49-F238E27FC236}">
                <a16:creationId xmlns:a16="http://schemas.microsoft.com/office/drawing/2014/main" id="{A6545C5B-BA7D-43F9-86E8-6CAD98EF6EC0}"/>
              </a:ext>
            </a:extLst>
          </p:cNvPr>
          <p:cNvGrpSpPr/>
          <p:nvPr/>
        </p:nvGrpSpPr>
        <p:grpSpPr>
          <a:xfrm rot="1042893">
            <a:off x="10180183" y="1917553"/>
            <a:ext cx="1304529" cy="619088"/>
            <a:chOff x="1719925" y="2675941"/>
            <a:chExt cx="2010435" cy="954090"/>
          </a:xfrm>
        </p:grpSpPr>
        <p:sp>
          <p:nvSpPr>
            <p:cNvPr id="138" name="Parallelogram 137">
              <a:extLst>
                <a:ext uri="{FF2B5EF4-FFF2-40B4-BE49-F238E27FC236}">
                  <a16:creationId xmlns:a16="http://schemas.microsoft.com/office/drawing/2014/main" id="{DD6A16A2-AE30-443B-824D-8720C1914F1E}"/>
                </a:ext>
              </a:extLst>
            </p:cNvPr>
            <p:cNvSpPr/>
            <p:nvPr/>
          </p:nvSpPr>
          <p:spPr>
            <a:xfrm rot="8894940">
              <a:off x="2608993" y="2707412"/>
              <a:ext cx="1054848" cy="208549"/>
            </a:xfrm>
            <a:prstGeom prst="parallelogram">
              <a:avLst>
                <a:gd name="adj" fmla="val 192227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/>
            </a:p>
          </p:txBody>
        </p:sp>
        <p:sp>
          <p:nvSpPr>
            <p:cNvPr id="139" name="Rectangle 34">
              <a:extLst>
                <a:ext uri="{FF2B5EF4-FFF2-40B4-BE49-F238E27FC236}">
                  <a16:creationId xmlns:a16="http://schemas.microsoft.com/office/drawing/2014/main" id="{89E2A74F-7C25-4D47-871A-BBD8FEC7FD7F}"/>
                </a:ext>
              </a:extLst>
            </p:cNvPr>
            <p:cNvSpPr/>
            <p:nvPr/>
          </p:nvSpPr>
          <p:spPr>
            <a:xfrm rot="19800000">
              <a:off x="1719925" y="3606561"/>
              <a:ext cx="459118" cy="23470"/>
            </a:xfrm>
            <a:custGeom>
              <a:avLst/>
              <a:gdLst/>
              <a:ahLst/>
              <a:cxnLst/>
              <a:rect l="l" t="t" r="r" b="b"/>
              <a:pathLst>
                <a:path w="704227" h="36000">
                  <a:moveTo>
                    <a:pt x="0" y="0"/>
                  </a:moveTo>
                  <a:lnTo>
                    <a:pt x="704227" y="0"/>
                  </a:lnTo>
                  <a:lnTo>
                    <a:pt x="704227" y="36000"/>
                  </a:lnTo>
                  <a:lnTo>
                    <a:pt x="0" y="3600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/>
            </a:p>
          </p:txBody>
        </p:sp>
        <p:grpSp>
          <p:nvGrpSpPr>
            <p:cNvPr id="140" name="Group 139">
              <a:extLst>
                <a:ext uri="{FF2B5EF4-FFF2-40B4-BE49-F238E27FC236}">
                  <a16:creationId xmlns:a16="http://schemas.microsoft.com/office/drawing/2014/main" id="{5DE1F797-30D8-4F67-A19B-D1BC75E6CFB6}"/>
                </a:ext>
              </a:extLst>
            </p:cNvPr>
            <p:cNvGrpSpPr/>
            <p:nvPr/>
          </p:nvGrpSpPr>
          <p:grpSpPr>
            <a:xfrm rot="19800000">
              <a:off x="1953619" y="2675941"/>
              <a:ext cx="1776741" cy="850143"/>
              <a:chOff x="1475656" y="3331348"/>
              <a:chExt cx="2725289" cy="1304008"/>
            </a:xfrm>
          </p:grpSpPr>
          <p:sp>
            <p:nvSpPr>
              <p:cNvPr id="141" name="Parallelogram 140">
                <a:extLst>
                  <a:ext uri="{FF2B5EF4-FFF2-40B4-BE49-F238E27FC236}">
                    <a16:creationId xmlns:a16="http://schemas.microsoft.com/office/drawing/2014/main" id="{FE78C370-B7DE-43F7-9C21-74C90ECA7D33}"/>
                  </a:ext>
                </a:extLst>
              </p:cNvPr>
              <p:cNvSpPr/>
              <p:nvPr/>
            </p:nvSpPr>
            <p:spPr>
              <a:xfrm rot="10680000" flipH="1">
                <a:off x="2793781" y="4038221"/>
                <a:ext cx="1201834" cy="597135"/>
              </a:xfrm>
              <a:prstGeom prst="parallelogram">
                <a:avLst>
                  <a:gd name="adj" fmla="val 62269"/>
                </a:avLst>
              </a:prstGeom>
              <a:gradFill>
                <a:gsLst>
                  <a:gs pos="0">
                    <a:schemeClr val="accent1">
                      <a:lumMod val="60000"/>
                    </a:schemeClr>
                  </a:gs>
                  <a:gs pos="100000">
                    <a:schemeClr val="accent1">
                      <a:lumMod val="60000"/>
                    </a:schemeClr>
                  </a:gs>
                </a:gsLst>
                <a:lin ang="162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ko-KR" altLang="en-US"/>
              </a:p>
            </p:txBody>
          </p:sp>
          <p:sp>
            <p:nvSpPr>
              <p:cNvPr id="142" name="Parallelogram 141">
                <a:extLst>
                  <a:ext uri="{FF2B5EF4-FFF2-40B4-BE49-F238E27FC236}">
                    <a16:creationId xmlns:a16="http://schemas.microsoft.com/office/drawing/2014/main" id="{113A3CFF-4E92-499F-985F-4BCD50B9FDC4}"/>
                  </a:ext>
                </a:extLst>
              </p:cNvPr>
              <p:cNvSpPr/>
              <p:nvPr/>
            </p:nvSpPr>
            <p:spPr>
              <a:xfrm rot="10920000">
                <a:off x="2793780" y="3331348"/>
                <a:ext cx="1201834" cy="597136"/>
              </a:xfrm>
              <a:prstGeom prst="parallelogram">
                <a:avLst>
                  <a:gd name="adj" fmla="val 62269"/>
                </a:avLst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ko-KR" altLang="en-US"/>
              </a:p>
            </p:txBody>
          </p:sp>
          <p:grpSp>
            <p:nvGrpSpPr>
              <p:cNvPr id="143" name="Group 142">
                <a:extLst>
                  <a:ext uri="{FF2B5EF4-FFF2-40B4-BE49-F238E27FC236}">
                    <a16:creationId xmlns:a16="http://schemas.microsoft.com/office/drawing/2014/main" id="{9DF593AA-5A46-4C6B-82E6-6A347B298C79}"/>
                  </a:ext>
                </a:extLst>
              </p:cNvPr>
              <p:cNvGrpSpPr/>
              <p:nvPr/>
            </p:nvGrpSpPr>
            <p:grpSpPr>
              <a:xfrm>
                <a:off x="1475656" y="3862964"/>
                <a:ext cx="2152334" cy="246090"/>
                <a:chOff x="1688158" y="3440846"/>
                <a:chExt cx="1659706" cy="379529"/>
              </a:xfrm>
            </p:grpSpPr>
            <p:sp>
              <p:nvSpPr>
                <p:cNvPr id="145" name="Trapezoid 33">
                  <a:extLst>
                    <a:ext uri="{FF2B5EF4-FFF2-40B4-BE49-F238E27FC236}">
                      <a16:creationId xmlns:a16="http://schemas.microsoft.com/office/drawing/2014/main" id="{DCD32E73-C36E-4CEF-8E68-38A8654A86F9}"/>
                    </a:ext>
                  </a:extLst>
                </p:cNvPr>
                <p:cNvSpPr/>
                <p:nvPr/>
              </p:nvSpPr>
              <p:spPr>
                <a:xfrm rot="5400000" flipH="1">
                  <a:off x="2653493" y="3090551"/>
                  <a:ext cx="308621" cy="108012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621" h="1080120">
                      <a:moveTo>
                        <a:pt x="308621" y="1080120"/>
                      </a:moveTo>
                      <a:lnTo>
                        <a:pt x="232649" y="0"/>
                      </a:lnTo>
                      <a:lnTo>
                        <a:pt x="75972" y="0"/>
                      </a:lnTo>
                      <a:lnTo>
                        <a:pt x="0" y="1080120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ko-KR"/>
                  </a:defPPr>
                  <a:lvl1pPr marL="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ko-KR" altLang="en-US"/>
                </a:p>
              </p:txBody>
            </p:sp>
            <p:sp>
              <p:nvSpPr>
                <p:cNvPr id="146" name="Chord 145">
                  <a:extLst>
                    <a:ext uri="{FF2B5EF4-FFF2-40B4-BE49-F238E27FC236}">
                      <a16:creationId xmlns:a16="http://schemas.microsoft.com/office/drawing/2014/main" id="{B6197EDE-6CAF-4B6A-A28D-A8BAF4A75667}"/>
                    </a:ext>
                  </a:extLst>
                </p:cNvPr>
                <p:cNvSpPr/>
                <p:nvPr/>
              </p:nvSpPr>
              <p:spPr>
                <a:xfrm>
                  <a:off x="1688158" y="3454556"/>
                  <a:ext cx="155575" cy="352111"/>
                </a:xfrm>
                <a:prstGeom prst="chord">
                  <a:avLst>
                    <a:gd name="adj1" fmla="val 5391179"/>
                    <a:gd name="adj2" fmla="val 16200000"/>
                  </a:avLst>
                </a:prstGeom>
                <a:solidFill>
                  <a:schemeClr val="accent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ko-KR"/>
                  </a:defPPr>
                  <a:lvl1pPr marL="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ko-KR" altLang="en-US"/>
                </a:p>
              </p:txBody>
            </p:sp>
            <p:sp>
              <p:nvSpPr>
                <p:cNvPr id="147" name="Trapezoid 37">
                  <a:extLst>
                    <a:ext uri="{FF2B5EF4-FFF2-40B4-BE49-F238E27FC236}">
                      <a16:creationId xmlns:a16="http://schemas.microsoft.com/office/drawing/2014/main" id="{8D0A9793-2245-4690-A513-8ED45C851F38}"/>
                    </a:ext>
                  </a:extLst>
                </p:cNvPr>
                <p:cNvSpPr/>
                <p:nvPr/>
              </p:nvSpPr>
              <p:spPr>
                <a:xfrm rot="5400000" flipH="1">
                  <a:off x="1825951" y="3378583"/>
                  <a:ext cx="379529" cy="5040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9529" h="504056">
                      <a:moveTo>
                        <a:pt x="379529" y="504056"/>
                      </a:moveTo>
                      <a:lnTo>
                        <a:pt x="344075" y="0"/>
                      </a:lnTo>
                      <a:lnTo>
                        <a:pt x="35454" y="0"/>
                      </a:lnTo>
                      <a:lnTo>
                        <a:pt x="0" y="504056"/>
                      </a:ln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ko-KR"/>
                  </a:defPPr>
                  <a:lvl1pPr marL="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144" name="Parallelogram 143">
                <a:extLst>
                  <a:ext uri="{FF2B5EF4-FFF2-40B4-BE49-F238E27FC236}">
                    <a16:creationId xmlns:a16="http://schemas.microsoft.com/office/drawing/2014/main" id="{F930FB5E-6CC5-4195-9E32-DD1CFB513316}"/>
                  </a:ext>
                </a:extLst>
              </p:cNvPr>
              <p:cNvSpPr/>
              <p:nvPr/>
            </p:nvSpPr>
            <p:spPr>
              <a:xfrm rot="10800000" flipH="1">
                <a:off x="2788579" y="3979133"/>
                <a:ext cx="1412366" cy="268133"/>
              </a:xfrm>
              <a:prstGeom prst="parallelogram">
                <a:avLst>
                  <a:gd name="adj" fmla="val 205867"/>
                </a:avLst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ko-KR" altLang="en-US"/>
              </a:p>
            </p:txBody>
          </p:sp>
        </p:grpSp>
      </p:grpSp>
      <p:sp>
        <p:nvSpPr>
          <p:cNvPr id="148" name="Rounded Rectangle 58">
            <a:extLst>
              <a:ext uri="{FF2B5EF4-FFF2-40B4-BE49-F238E27FC236}">
                <a16:creationId xmlns:a16="http://schemas.microsoft.com/office/drawing/2014/main" id="{84B4C884-3C1A-4E4A-86E8-D241290B5641}"/>
              </a:ext>
            </a:extLst>
          </p:cNvPr>
          <p:cNvSpPr/>
          <p:nvPr/>
        </p:nvSpPr>
        <p:spPr>
          <a:xfrm rot="10800000">
            <a:off x="4232738" y="1837301"/>
            <a:ext cx="557156" cy="4068000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49" name="Rounded Rectangle 60">
            <a:extLst>
              <a:ext uri="{FF2B5EF4-FFF2-40B4-BE49-F238E27FC236}">
                <a16:creationId xmlns:a16="http://schemas.microsoft.com/office/drawing/2014/main" id="{49AD3B64-15B5-43E5-91B0-7F2FD8FA1BA9}"/>
              </a:ext>
            </a:extLst>
          </p:cNvPr>
          <p:cNvSpPr/>
          <p:nvPr/>
        </p:nvSpPr>
        <p:spPr>
          <a:xfrm rot="10800000">
            <a:off x="946117" y="1837301"/>
            <a:ext cx="557156" cy="4068000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50" name="Rounded Rectangle 61">
            <a:extLst>
              <a:ext uri="{FF2B5EF4-FFF2-40B4-BE49-F238E27FC236}">
                <a16:creationId xmlns:a16="http://schemas.microsoft.com/office/drawing/2014/main" id="{63FF7C3C-171A-4617-9566-F19600381C6D}"/>
              </a:ext>
            </a:extLst>
          </p:cNvPr>
          <p:cNvSpPr/>
          <p:nvPr/>
        </p:nvSpPr>
        <p:spPr>
          <a:xfrm rot="10800000">
            <a:off x="2041657" y="1837301"/>
            <a:ext cx="557156" cy="4068000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51" name="Rounded Rectangle 62">
            <a:extLst>
              <a:ext uri="{FF2B5EF4-FFF2-40B4-BE49-F238E27FC236}">
                <a16:creationId xmlns:a16="http://schemas.microsoft.com/office/drawing/2014/main" id="{BC24566D-8760-4F54-BBAB-6D9BF70FEF4B}"/>
              </a:ext>
            </a:extLst>
          </p:cNvPr>
          <p:cNvSpPr/>
          <p:nvPr/>
        </p:nvSpPr>
        <p:spPr>
          <a:xfrm rot="10800000">
            <a:off x="3137197" y="1837301"/>
            <a:ext cx="557156" cy="4068000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aphicFrame>
        <p:nvGraphicFramePr>
          <p:cNvPr id="152" name="Chart 151">
            <a:extLst>
              <a:ext uri="{FF2B5EF4-FFF2-40B4-BE49-F238E27FC236}">
                <a16:creationId xmlns:a16="http://schemas.microsoft.com/office/drawing/2014/main" id="{336D4B84-6C56-4398-990B-CF8A29F067A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25344006"/>
              </p:ext>
            </p:extLst>
          </p:nvPr>
        </p:nvGraphicFramePr>
        <p:xfrm>
          <a:off x="539837" y="2194470"/>
          <a:ext cx="4653119" cy="35268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3" name="Oval 152">
            <a:extLst>
              <a:ext uri="{FF2B5EF4-FFF2-40B4-BE49-F238E27FC236}">
                <a16:creationId xmlns:a16="http://schemas.microsoft.com/office/drawing/2014/main" id="{1FE08B33-60B4-45E0-94B9-1459F022692F}"/>
              </a:ext>
            </a:extLst>
          </p:cNvPr>
          <p:cNvSpPr/>
          <p:nvPr/>
        </p:nvSpPr>
        <p:spPr>
          <a:xfrm>
            <a:off x="2074503" y="3660985"/>
            <a:ext cx="492846" cy="49284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54" name="Oval 153">
            <a:extLst>
              <a:ext uri="{FF2B5EF4-FFF2-40B4-BE49-F238E27FC236}">
                <a16:creationId xmlns:a16="http://schemas.microsoft.com/office/drawing/2014/main" id="{93710C9A-740B-40FF-B074-AC2193B3481C}"/>
              </a:ext>
            </a:extLst>
          </p:cNvPr>
          <p:cNvSpPr/>
          <p:nvPr/>
        </p:nvSpPr>
        <p:spPr>
          <a:xfrm>
            <a:off x="3170141" y="3169829"/>
            <a:ext cx="492846" cy="492846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55" name="Oval 154">
            <a:extLst>
              <a:ext uri="{FF2B5EF4-FFF2-40B4-BE49-F238E27FC236}">
                <a16:creationId xmlns:a16="http://schemas.microsoft.com/office/drawing/2014/main" id="{105A6AAC-4A1D-4124-BBC7-2A659305D340}"/>
              </a:ext>
            </a:extLst>
          </p:cNvPr>
          <p:cNvSpPr/>
          <p:nvPr/>
        </p:nvSpPr>
        <p:spPr>
          <a:xfrm>
            <a:off x="4265779" y="2524589"/>
            <a:ext cx="492846" cy="49284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56" name="Oval 155">
            <a:extLst>
              <a:ext uri="{FF2B5EF4-FFF2-40B4-BE49-F238E27FC236}">
                <a16:creationId xmlns:a16="http://schemas.microsoft.com/office/drawing/2014/main" id="{85F96BC3-DF6C-4EB4-B3F4-B4E39F74E842}"/>
              </a:ext>
            </a:extLst>
          </p:cNvPr>
          <p:cNvSpPr/>
          <p:nvPr/>
        </p:nvSpPr>
        <p:spPr>
          <a:xfrm>
            <a:off x="978865" y="4146737"/>
            <a:ext cx="492846" cy="49284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57" name="Oval 156">
            <a:extLst>
              <a:ext uri="{FF2B5EF4-FFF2-40B4-BE49-F238E27FC236}">
                <a16:creationId xmlns:a16="http://schemas.microsoft.com/office/drawing/2014/main" id="{09FE8483-142B-4DE6-9F88-D17D021D6203}"/>
              </a:ext>
            </a:extLst>
          </p:cNvPr>
          <p:cNvSpPr/>
          <p:nvPr/>
        </p:nvSpPr>
        <p:spPr>
          <a:xfrm>
            <a:off x="1104094" y="5474203"/>
            <a:ext cx="241200" cy="2412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158" name="Oval 157">
            <a:extLst>
              <a:ext uri="{FF2B5EF4-FFF2-40B4-BE49-F238E27FC236}">
                <a16:creationId xmlns:a16="http://schemas.microsoft.com/office/drawing/2014/main" id="{694E70DE-37F4-4DD4-934A-4517DFC56E13}"/>
              </a:ext>
            </a:extLst>
          </p:cNvPr>
          <p:cNvSpPr/>
          <p:nvPr/>
        </p:nvSpPr>
        <p:spPr>
          <a:xfrm>
            <a:off x="2199635" y="5474203"/>
            <a:ext cx="241200" cy="2412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159" name="Oval 158">
            <a:extLst>
              <a:ext uri="{FF2B5EF4-FFF2-40B4-BE49-F238E27FC236}">
                <a16:creationId xmlns:a16="http://schemas.microsoft.com/office/drawing/2014/main" id="{5016A45B-76B4-4F19-8520-DC16D6C3EE21}"/>
              </a:ext>
            </a:extLst>
          </p:cNvPr>
          <p:cNvSpPr/>
          <p:nvPr/>
        </p:nvSpPr>
        <p:spPr>
          <a:xfrm>
            <a:off x="3295176" y="5474203"/>
            <a:ext cx="241200" cy="2412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160" name="Oval 159">
            <a:extLst>
              <a:ext uri="{FF2B5EF4-FFF2-40B4-BE49-F238E27FC236}">
                <a16:creationId xmlns:a16="http://schemas.microsoft.com/office/drawing/2014/main" id="{43E600CD-BB3C-4653-8C62-FA945B6BFD61}"/>
              </a:ext>
            </a:extLst>
          </p:cNvPr>
          <p:cNvSpPr/>
          <p:nvPr/>
        </p:nvSpPr>
        <p:spPr>
          <a:xfrm>
            <a:off x="4390717" y="5474203"/>
            <a:ext cx="241200" cy="2412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60F87CCD-74C5-4228-9342-7881E728A561}"/>
              </a:ext>
            </a:extLst>
          </p:cNvPr>
          <p:cNvSpPr txBox="1"/>
          <p:nvPr/>
        </p:nvSpPr>
        <p:spPr>
          <a:xfrm>
            <a:off x="968382" y="4254661"/>
            <a:ext cx="513813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30%</a:t>
            </a:r>
            <a:endParaRPr lang="ko-KR" altLang="en-US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4D4C83A0-6FD9-4160-BA21-A639ED803C27}"/>
              </a:ext>
            </a:extLst>
          </p:cNvPr>
          <p:cNvSpPr txBox="1"/>
          <p:nvPr/>
        </p:nvSpPr>
        <p:spPr>
          <a:xfrm>
            <a:off x="2064020" y="3768911"/>
            <a:ext cx="513813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45%</a:t>
            </a:r>
            <a:endParaRPr lang="ko-KR" altLang="en-US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3" name="TextBox 162">
            <a:extLst>
              <a:ext uri="{FF2B5EF4-FFF2-40B4-BE49-F238E27FC236}">
                <a16:creationId xmlns:a16="http://schemas.microsoft.com/office/drawing/2014/main" id="{6339AD86-A6D7-49A7-AC44-28267482F286}"/>
              </a:ext>
            </a:extLst>
          </p:cNvPr>
          <p:cNvSpPr txBox="1"/>
          <p:nvPr/>
        </p:nvSpPr>
        <p:spPr>
          <a:xfrm>
            <a:off x="3159658" y="3277754"/>
            <a:ext cx="513813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60%</a:t>
            </a:r>
            <a:endParaRPr lang="ko-KR" altLang="en-US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E1F5A98C-32B2-48F1-8943-095B50D97347}"/>
              </a:ext>
            </a:extLst>
          </p:cNvPr>
          <p:cNvSpPr txBox="1"/>
          <p:nvPr/>
        </p:nvSpPr>
        <p:spPr>
          <a:xfrm>
            <a:off x="4255296" y="2632514"/>
            <a:ext cx="513813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80%</a:t>
            </a:r>
            <a:endParaRPr lang="ko-KR" altLang="en-US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3F2FBBDE-EDD1-4D16-9ADC-BC6C93D4928F}"/>
              </a:ext>
            </a:extLst>
          </p:cNvPr>
          <p:cNvSpPr txBox="1"/>
          <p:nvPr/>
        </p:nvSpPr>
        <p:spPr>
          <a:xfrm>
            <a:off x="831656" y="5908862"/>
            <a:ext cx="786079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Content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6" name="TextBox 165">
            <a:extLst>
              <a:ext uri="{FF2B5EF4-FFF2-40B4-BE49-F238E27FC236}">
                <a16:creationId xmlns:a16="http://schemas.microsoft.com/office/drawing/2014/main" id="{319D26AF-7152-437D-A824-86D891A10C58}"/>
              </a:ext>
            </a:extLst>
          </p:cNvPr>
          <p:cNvSpPr txBox="1"/>
          <p:nvPr/>
        </p:nvSpPr>
        <p:spPr>
          <a:xfrm>
            <a:off x="1927197" y="5908862"/>
            <a:ext cx="786079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Content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7" name="TextBox 166">
            <a:extLst>
              <a:ext uri="{FF2B5EF4-FFF2-40B4-BE49-F238E27FC236}">
                <a16:creationId xmlns:a16="http://schemas.microsoft.com/office/drawing/2014/main" id="{EA49B1E8-278E-4E80-9CFE-371610B79DC1}"/>
              </a:ext>
            </a:extLst>
          </p:cNvPr>
          <p:cNvSpPr txBox="1"/>
          <p:nvPr/>
        </p:nvSpPr>
        <p:spPr>
          <a:xfrm>
            <a:off x="3022738" y="5908862"/>
            <a:ext cx="786079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Content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8" name="TextBox 167">
            <a:extLst>
              <a:ext uri="{FF2B5EF4-FFF2-40B4-BE49-F238E27FC236}">
                <a16:creationId xmlns:a16="http://schemas.microsoft.com/office/drawing/2014/main" id="{49A8920A-6B30-41C6-8F8B-BFB561892E8B}"/>
              </a:ext>
            </a:extLst>
          </p:cNvPr>
          <p:cNvSpPr txBox="1"/>
          <p:nvPr/>
        </p:nvSpPr>
        <p:spPr>
          <a:xfrm>
            <a:off x="4118279" y="5908862"/>
            <a:ext cx="786079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Content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69" name="Graphic 58">
            <a:extLst>
              <a:ext uri="{FF2B5EF4-FFF2-40B4-BE49-F238E27FC236}">
                <a16:creationId xmlns:a16="http://schemas.microsoft.com/office/drawing/2014/main" id="{AEDE3FE6-FD7A-45AA-8CE2-F733AA8938E4}"/>
              </a:ext>
            </a:extLst>
          </p:cNvPr>
          <p:cNvGrpSpPr/>
          <p:nvPr/>
        </p:nvGrpSpPr>
        <p:grpSpPr>
          <a:xfrm>
            <a:off x="9421213" y="2859963"/>
            <a:ext cx="1353089" cy="2222321"/>
            <a:chOff x="5096714" y="2830594"/>
            <a:chExt cx="2333770" cy="3832996"/>
          </a:xfrm>
        </p:grpSpPr>
        <p:sp>
          <p:nvSpPr>
            <p:cNvPr id="170" name="Freeform: Shape 169">
              <a:extLst>
                <a:ext uri="{FF2B5EF4-FFF2-40B4-BE49-F238E27FC236}">
                  <a16:creationId xmlns:a16="http://schemas.microsoft.com/office/drawing/2014/main" id="{0E11AD50-CD72-4708-BE2B-B584E9B159CB}"/>
                </a:ext>
              </a:extLst>
            </p:cNvPr>
            <p:cNvSpPr/>
            <p:nvPr/>
          </p:nvSpPr>
          <p:spPr>
            <a:xfrm>
              <a:off x="5095920" y="3144617"/>
              <a:ext cx="2291255" cy="3273141"/>
            </a:xfrm>
            <a:custGeom>
              <a:avLst/>
              <a:gdLst>
                <a:gd name="connsiteX0" fmla="*/ 2285451 w 2291255"/>
                <a:gd name="connsiteY0" fmla="*/ 178210 h 3273141"/>
                <a:gd name="connsiteX1" fmla="*/ 2120388 w 2291255"/>
                <a:gd name="connsiteY1" fmla="*/ 128728 h 3273141"/>
                <a:gd name="connsiteX2" fmla="*/ 2105248 w 2291255"/>
                <a:gd name="connsiteY2" fmla="*/ 130205 h 3273141"/>
                <a:gd name="connsiteX3" fmla="*/ 2068691 w 2291255"/>
                <a:gd name="connsiteY3" fmla="*/ 186333 h 3273141"/>
                <a:gd name="connsiteX4" fmla="*/ 1927261 w 2291255"/>
                <a:gd name="connsiteY4" fmla="*/ 402355 h 3273141"/>
                <a:gd name="connsiteX5" fmla="*/ 1915814 w 2291255"/>
                <a:gd name="connsiteY5" fmla="*/ 409002 h 3273141"/>
                <a:gd name="connsiteX6" fmla="*/ 1870394 w 2291255"/>
                <a:gd name="connsiteY6" fmla="*/ 410848 h 3273141"/>
                <a:gd name="connsiteX7" fmla="*/ 1722318 w 2291255"/>
                <a:gd name="connsiteY7" fmla="*/ 415649 h 3273141"/>
                <a:gd name="connsiteX8" fmla="*/ 1590859 w 2291255"/>
                <a:gd name="connsiteY8" fmla="*/ 418972 h 3273141"/>
                <a:gd name="connsiteX9" fmla="*/ 1583843 w 2291255"/>
                <a:gd name="connsiteY9" fmla="*/ 419341 h 3273141"/>
                <a:gd name="connsiteX10" fmla="*/ 1560948 w 2291255"/>
                <a:gd name="connsiteY10" fmla="*/ 411587 h 3273141"/>
                <a:gd name="connsiteX11" fmla="*/ 1469370 w 2291255"/>
                <a:gd name="connsiteY11" fmla="*/ 312254 h 3273141"/>
                <a:gd name="connsiteX12" fmla="*/ 1450537 w 2291255"/>
                <a:gd name="connsiteY12" fmla="*/ 306715 h 3273141"/>
                <a:gd name="connsiteX13" fmla="*/ 1232669 w 2291255"/>
                <a:gd name="connsiteY13" fmla="*/ 353612 h 3273141"/>
                <a:gd name="connsiteX14" fmla="*/ 1212729 w 2291255"/>
                <a:gd name="connsiteY14" fmla="*/ 366167 h 3273141"/>
                <a:gd name="connsiteX15" fmla="*/ 1209775 w 2291255"/>
                <a:gd name="connsiteY15" fmla="*/ 347703 h 3273141"/>
                <a:gd name="connsiteX16" fmla="*/ 1183557 w 2291255"/>
                <a:gd name="connsiteY16" fmla="*/ 362843 h 3273141"/>
                <a:gd name="connsiteX17" fmla="*/ 1097887 w 2291255"/>
                <a:gd name="connsiteY17" fmla="*/ 388692 h 3273141"/>
                <a:gd name="connsiteX18" fmla="*/ 1082377 w 2291255"/>
                <a:gd name="connsiteY18" fmla="*/ 398293 h 3273141"/>
                <a:gd name="connsiteX19" fmla="*/ 1082377 w 2291255"/>
                <a:gd name="connsiteY19" fmla="*/ 398662 h 3273141"/>
                <a:gd name="connsiteX20" fmla="*/ 1068715 w 2291255"/>
                <a:gd name="connsiteY20" fmla="*/ 400878 h 3273141"/>
                <a:gd name="connsiteX21" fmla="*/ 1057267 w 2291255"/>
                <a:gd name="connsiteY21" fmla="*/ 399770 h 3273141"/>
                <a:gd name="connsiteX22" fmla="*/ 988953 w 2291255"/>
                <a:gd name="connsiteY22" fmla="*/ 372444 h 3273141"/>
                <a:gd name="connsiteX23" fmla="*/ 939840 w 2291255"/>
                <a:gd name="connsiteY23" fmla="*/ 352504 h 3273141"/>
                <a:gd name="connsiteX24" fmla="*/ 933932 w 2291255"/>
                <a:gd name="connsiteY24" fmla="*/ 372444 h 3273141"/>
                <a:gd name="connsiteX25" fmla="*/ 933932 w 2291255"/>
                <a:gd name="connsiteY25" fmla="*/ 372444 h 3273141"/>
                <a:gd name="connsiteX26" fmla="*/ 923962 w 2291255"/>
                <a:gd name="connsiteY26" fmla="*/ 370229 h 3273141"/>
                <a:gd name="connsiteX27" fmla="*/ 916946 w 2291255"/>
                <a:gd name="connsiteY27" fmla="*/ 369859 h 3273141"/>
                <a:gd name="connsiteX28" fmla="*/ 789548 w 2291255"/>
                <a:gd name="connsiteY28" fmla="*/ 339210 h 3273141"/>
                <a:gd name="connsiteX29" fmla="*/ 672860 w 2291255"/>
                <a:gd name="connsiteY29" fmla="*/ 310777 h 3273141"/>
                <a:gd name="connsiteX30" fmla="*/ 655135 w 2291255"/>
                <a:gd name="connsiteY30" fmla="*/ 316316 h 3273141"/>
                <a:gd name="connsiteX31" fmla="*/ 602330 w 2291255"/>
                <a:gd name="connsiteY31" fmla="*/ 369859 h 3273141"/>
                <a:gd name="connsiteX32" fmla="*/ 561710 w 2291255"/>
                <a:gd name="connsiteY32" fmla="*/ 381307 h 3273141"/>
                <a:gd name="connsiteX33" fmla="*/ 409572 w 2291255"/>
                <a:gd name="connsiteY33" fmla="*/ 353242 h 3273141"/>
                <a:gd name="connsiteX34" fmla="*/ 275159 w 2291255"/>
                <a:gd name="connsiteY34" fmla="*/ 328501 h 3273141"/>
                <a:gd name="connsiteX35" fmla="*/ 264450 w 2291255"/>
                <a:gd name="connsiteY35" fmla="*/ 317423 h 3273141"/>
                <a:gd name="connsiteX36" fmla="*/ 202782 w 2291255"/>
                <a:gd name="connsiteY36" fmla="*/ 20163 h 3273141"/>
                <a:gd name="connsiteX37" fmla="*/ 185796 w 2291255"/>
                <a:gd name="connsiteY37" fmla="*/ 3177 h 3273141"/>
                <a:gd name="connsiteX38" fmla="*/ 169918 w 2291255"/>
                <a:gd name="connsiteY38" fmla="*/ 223 h 3273141"/>
                <a:gd name="connsiteX39" fmla="*/ 59137 w 2291255"/>
                <a:gd name="connsiteY39" fmla="*/ 5762 h 3273141"/>
                <a:gd name="connsiteX40" fmla="*/ 22949 w 2291255"/>
                <a:gd name="connsiteY40" fmla="*/ 10931 h 3273141"/>
                <a:gd name="connsiteX41" fmla="*/ 5224 w 2291255"/>
                <a:gd name="connsiteY41" fmla="*/ 13147 h 3273141"/>
                <a:gd name="connsiteX42" fmla="*/ 55 w 2291255"/>
                <a:gd name="connsiteY42" fmla="*/ 19425 h 3273141"/>
                <a:gd name="connsiteX43" fmla="*/ 4486 w 2291255"/>
                <a:gd name="connsiteY43" fmla="*/ 67060 h 3273141"/>
                <a:gd name="connsiteX44" fmla="*/ 28119 w 2291255"/>
                <a:gd name="connsiteY44" fmla="*/ 251325 h 3273141"/>
                <a:gd name="connsiteX45" fmla="*/ 61353 w 2291255"/>
                <a:gd name="connsiteY45" fmla="*/ 396447 h 3273141"/>
                <a:gd name="connsiteX46" fmla="*/ 149239 w 2291255"/>
                <a:gd name="connsiteY46" fmla="*/ 498364 h 3273141"/>
                <a:gd name="connsiteX47" fmla="*/ 238971 w 2291255"/>
                <a:gd name="connsiteY47" fmla="*/ 543046 h 3273141"/>
                <a:gd name="connsiteX48" fmla="*/ 318363 w 2291255"/>
                <a:gd name="connsiteY48" fmla="*/ 581450 h 3273141"/>
                <a:gd name="connsiteX49" fmla="*/ 542878 w 2291255"/>
                <a:gd name="connsiteY49" fmla="*/ 629085 h 3273141"/>
                <a:gd name="connsiteX50" fmla="*/ 555802 w 2291255"/>
                <a:gd name="connsiteY50" fmla="*/ 646810 h 3273141"/>
                <a:gd name="connsiteX51" fmla="*/ 523676 w 2291255"/>
                <a:gd name="connsiteY51" fmla="*/ 781223 h 3273141"/>
                <a:gd name="connsiteX52" fmla="*/ 471978 w 2291255"/>
                <a:gd name="connsiteY52" fmla="*/ 1000199 h 3273141"/>
                <a:gd name="connsiteX53" fmla="*/ 459423 w 2291255"/>
                <a:gd name="connsiteY53" fmla="*/ 1047096 h 3273141"/>
                <a:gd name="connsiteX54" fmla="*/ 300638 w 2291255"/>
                <a:gd name="connsiteY54" fmla="*/ 1319615 h 3273141"/>
                <a:gd name="connsiteX55" fmla="*/ 200936 w 2291255"/>
                <a:gd name="connsiteY55" fmla="*/ 1500556 h 3273141"/>
                <a:gd name="connsiteX56" fmla="*/ 200936 w 2291255"/>
                <a:gd name="connsiteY56" fmla="*/ 1516066 h 3273141"/>
                <a:gd name="connsiteX57" fmla="*/ 246356 w 2291255"/>
                <a:gd name="connsiteY57" fmla="*/ 1543391 h 3273141"/>
                <a:gd name="connsiteX58" fmla="*/ 304700 w 2291255"/>
                <a:gd name="connsiteY58" fmla="*/ 1538222 h 3273141"/>
                <a:gd name="connsiteX59" fmla="*/ 393694 w 2291255"/>
                <a:gd name="connsiteY59" fmla="*/ 1529728 h 3273141"/>
                <a:gd name="connsiteX60" fmla="*/ 476779 w 2291255"/>
                <a:gd name="connsiteY60" fmla="*/ 1529359 h 3273141"/>
                <a:gd name="connsiteX61" fmla="*/ 546570 w 2291255"/>
                <a:gd name="connsiteY61" fmla="*/ 1557054 h 3273141"/>
                <a:gd name="connsiteX62" fmla="*/ 631133 w 2291255"/>
                <a:gd name="connsiteY62" fmla="*/ 1581795 h 3273141"/>
                <a:gd name="connsiteX63" fmla="*/ 646642 w 2291255"/>
                <a:gd name="connsiteY63" fmla="*/ 1583642 h 3273141"/>
                <a:gd name="connsiteX64" fmla="*/ 658089 w 2291255"/>
                <a:gd name="connsiteY64" fmla="*/ 1598781 h 3273141"/>
                <a:gd name="connsiteX65" fmla="*/ 647380 w 2291255"/>
                <a:gd name="connsiteY65" fmla="*/ 1656018 h 3273141"/>
                <a:gd name="connsiteX66" fmla="*/ 575373 w 2291255"/>
                <a:gd name="connsiteY66" fmla="*/ 2021593 h 3273141"/>
                <a:gd name="connsiteX67" fmla="*/ 509274 w 2291255"/>
                <a:gd name="connsiteY67" fmla="*/ 2326608 h 3273141"/>
                <a:gd name="connsiteX68" fmla="*/ 462747 w 2291255"/>
                <a:gd name="connsiteY68" fmla="*/ 2527489 h 3273141"/>
                <a:gd name="connsiteX69" fmla="*/ 443914 w 2291255"/>
                <a:gd name="connsiteY69" fmla="*/ 2643808 h 3273141"/>
                <a:gd name="connsiteX70" fmla="*/ 428036 w 2291255"/>
                <a:gd name="connsiteY70" fmla="*/ 2768990 h 3273141"/>
                <a:gd name="connsiteX71" fmla="*/ 412896 w 2291255"/>
                <a:gd name="connsiteY71" fmla="*/ 2903773 h 3273141"/>
                <a:gd name="connsiteX72" fmla="*/ 397017 w 2291255"/>
                <a:gd name="connsiteY72" fmla="*/ 3038555 h 3273141"/>
                <a:gd name="connsiteX73" fmla="*/ 378185 w 2291255"/>
                <a:gd name="connsiteY73" fmla="*/ 3205464 h 3273141"/>
                <a:gd name="connsiteX74" fmla="*/ 392586 w 2291255"/>
                <a:gd name="connsiteY74" fmla="*/ 3234267 h 3273141"/>
                <a:gd name="connsiteX75" fmla="*/ 537339 w 2291255"/>
                <a:gd name="connsiteY75" fmla="*/ 3251622 h 3273141"/>
                <a:gd name="connsiteX76" fmla="*/ 592360 w 2291255"/>
                <a:gd name="connsiteY76" fmla="*/ 3254207 h 3273141"/>
                <a:gd name="connsiteX77" fmla="*/ 603438 w 2291255"/>
                <a:gd name="connsiteY77" fmla="*/ 3245345 h 3273141"/>
                <a:gd name="connsiteX78" fmla="*/ 644426 w 2291255"/>
                <a:gd name="connsiteY78" fmla="*/ 3052957 h 3273141"/>
                <a:gd name="connsiteX79" fmla="*/ 756684 w 2291255"/>
                <a:gd name="connsiteY79" fmla="*/ 2555553 h 3273141"/>
                <a:gd name="connsiteX80" fmla="*/ 794349 w 2291255"/>
                <a:gd name="connsiteY80" fmla="*/ 2434803 h 3273141"/>
                <a:gd name="connsiteX81" fmla="*/ 1029942 w 2291255"/>
                <a:gd name="connsiteY81" fmla="*/ 1994636 h 3273141"/>
                <a:gd name="connsiteX82" fmla="*/ 1078316 w 2291255"/>
                <a:gd name="connsiteY82" fmla="*/ 1904904 h 3273141"/>
                <a:gd name="connsiteX83" fmla="*/ 1094563 w 2291255"/>
                <a:gd name="connsiteY83" fmla="*/ 1939615 h 3273141"/>
                <a:gd name="connsiteX84" fmla="*/ 1247809 w 2291255"/>
                <a:gd name="connsiteY84" fmla="*/ 2257185 h 3273141"/>
                <a:gd name="connsiteX85" fmla="*/ 1291383 w 2291255"/>
                <a:gd name="connsiteY85" fmla="*/ 2372397 h 3273141"/>
                <a:gd name="connsiteX86" fmla="*/ 1337541 w 2291255"/>
                <a:gd name="connsiteY86" fmla="*/ 2633838 h 3273141"/>
                <a:gd name="connsiteX87" fmla="*/ 1389977 w 2291255"/>
                <a:gd name="connsiteY87" fmla="*/ 2897864 h 3273141"/>
                <a:gd name="connsiteX88" fmla="*/ 1429120 w 2291255"/>
                <a:gd name="connsiteY88" fmla="*/ 3073636 h 3273141"/>
                <a:gd name="connsiteX89" fmla="*/ 1479340 w 2291255"/>
                <a:gd name="connsiteY89" fmla="*/ 3264916 h 3273141"/>
                <a:gd name="connsiteX90" fmla="*/ 1492634 w 2291255"/>
                <a:gd name="connsiteY90" fmla="*/ 3272671 h 3273141"/>
                <a:gd name="connsiteX91" fmla="*/ 1732288 w 2291255"/>
                <a:gd name="connsiteY91" fmla="*/ 3231313 h 3273141"/>
                <a:gd name="connsiteX92" fmla="*/ 1731919 w 2291255"/>
                <a:gd name="connsiteY92" fmla="*/ 3218388 h 3273141"/>
                <a:gd name="connsiteX93" fmla="*/ 1716040 w 2291255"/>
                <a:gd name="connsiteY93" fmla="*/ 3110193 h 3273141"/>
                <a:gd name="connsiteX94" fmla="*/ 1696100 w 2291255"/>
                <a:gd name="connsiteY94" fmla="*/ 2969871 h 3273141"/>
                <a:gd name="connsiteX95" fmla="*/ 1675421 w 2291255"/>
                <a:gd name="connsiteY95" fmla="*/ 2829550 h 3273141"/>
                <a:gd name="connsiteX96" fmla="*/ 1653265 w 2291255"/>
                <a:gd name="connsiteY96" fmla="*/ 2669288 h 3273141"/>
                <a:gd name="connsiteX97" fmla="*/ 1632217 w 2291255"/>
                <a:gd name="connsiteY97" fmla="*/ 2525643 h 3273141"/>
                <a:gd name="connsiteX98" fmla="*/ 1613753 w 2291255"/>
                <a:gd name="connsiteY98" fmla="*/ 2393445 h 3273141"/>
                <a:gd name="connsiteX99" fmla="*/ 1596398 w 2291255"/>
                <a:gd name="connsiteY99" fmla="*/ 2258662 h 3273141"/>
                <a:gd name="connsiteX100" fmla="*/ 1588274 w 2291255"/>
                <a:gd name="connsiteY100" fmla="*/ 2186286 h 3273141"/>
                <a:gd name="connsiteX101" fmla="*/ 1559471 w 2291255"/>
                <a:gd name="connsiteY101" fmla="*/ 2051134 h 3273141"/>
                <a:gd name="connsiteX102" fmla="*/ 1485987 w 2291255"/>
                <a:gd name="connsiteY102" fmla="*/ 1739103 h 3273141"/>
                <a:gd name="connsiteX103" fmla="*/ 1491157 w 2291255"/>
                <a:gd name="connsiteY103" fmla="*/ 1672635 h 3273141"/>
                <a:gd name="connsiteX104" fmla="*/ 1503342 w 2291255"/>
                <a:gd name="connsiteY104" fmla="*/ 1635708 h 3273141"/>
                <a:gd name="connsiteX105" fmla="*/ 1505189 w 2291255"/>
                <a:gd name="connsiteY105" fmla="*/ 1462522 h 3273141"/>
                <a:gd name="connsiteX106" fmla="*/ 1507774 w 2291255"/>
                <a:gd name="connsiteY106" fmla="*/ 1242438 h 3273141"/>
                <a:gd name="connsiteX107" fmla="*/ 1509989 w 2291255"/>
                <a:gd name="connsiteY107" fmla="*/ 1041557 h 3273141"/>
                <a:gd name="connsiteX108" fmla="*/ 1512574 w 2291255"/>
                <a:gd name="connsiteY108" fmla="*/ 749836 h 3273141"/>
                <a:gd name="connsiteX109" fmla="*/ 1535838 w 2291255"/>
                <a:gd name="connsiteY109" fmla="*/ 682998 h 3273141"/>
                <a:gd name="connsiteX110" fmla="*/ 1552824 w 2291255"/>
                <a:gd name="connsiteY110" fmla="*/ 673028 h 3273141"/>
                <a:gd name="connsiteX111" fmla="*/ 1618923 w 2291255"/>
                <a:gd name="connsiteY111" fmla="*/ 663058 h 3273141"/>
                <a:gd name="connsiteX112" fmla="*/ 1805772 w 2291255"/>
                <a:gd name="connsiteY112" fmla="*/ 633516 h 3273141"/>
                <a:gd name="connsiteX113" fmla="*/ 2012562 w 2291255"/>
                <a:gd name="connsiteY113" fmla="*/ 600282 h 3273141"/>
                <a:gd name="connsiteX114" fmla="*/ 2044688 w 2291255"/>
                <a:gd name="connsiteY114" fmla="*/ 584773 h 3273141"/>
                <a:gd name="connsiteX115" fmla="*/ 2176517 w 2291255"/>
                <a:gd name="connsiteY115" fmla="*/ 369859 h 3273141"/>
                <a:gd name="connsiteX116" fmla="*/ 2289143 w 2291255"/>
                <a:gd name="connsiteY116" fmla="*/ 188180 h 3273141"/>
                <a:gd name="connsiteX117" fmla="*/ 2285451 w 2291255"/>
                <a:gd name="connsiteY117" fmla="*/ 178210 h 3273141"/>
                <a:gd name="connsiteX118" fmla="*/ 1339757 w 2291255"/>
                <a:gd name="connsiteY118" fmla="*/ 1383499 h 3273141"/>
                <a:gd name="connsiteX119" fmla="*/ 1340126 w 2291255"/>
                <a:gd name="connsiteY119" fmla="*/ 1383499 h 3273141"/>
                <a:gd name="connsiteX120" fmla="*/ 1340126 w 2291255"/>
                <a:gd name="connsiteY120" fmla="*/ 1383499 h 3273141"/>
                <a:gd name="connsiteX121" fmla="*/ 1339757 w 2291255"/>
                <a:gd name="connsiteY121" fmla="*/ 1383499 h 3273141"/>
                <a:gd name="connsiteX122" fmla="*/ 1339757 w 2291255"/>
                <a:gd name="connsiteY122" fmla="*/ 1383499 h 3273141"/>
                <a:gd name="connsiteX123" fmla="*/ 1153277 w 2291255"/>
                <a:gd name="connsiteY123" fmla="*/ 1449967 h 3273141"/>
                <a:gd name="connsiteX124" fmla="*/ 1153277 w 2291255"/>
                <a:gd name="connsiteY124" fmla="*/ 1449967 h 3273141"/>
                <a:gd name="connsiteX125" fmla="*/ 1153277 w 2291255"/>
                <a:gd name="connsiteY125" fmla="*/ 1449967 h 3273141"/>
                <a:gd name="connsiteX126" fmla="*/ 1153277 w 2291255"/>
                <a:gd name="connsiteY126" fmla="*/ 1449967 h 32731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</a:cxnLst>
              <a:rect l="l" t="t" r="r" b="b"/>
              <a:pathLst>
                <a:path w="2291255" h="3273141">
                  <a:moveTo>
                    <a:pt x="2285451" y="178210"/>
                  </a:moveTo>
                  <a:cubicBezTo>
                    <a:pt x="2278804" y="176732"/>
                    <a:pt x="2162485" y="144606"/>
                    <a:pt x="2120388" y="128728"/>
                  </a:cubicBezTo>
                  <a:cubicBezTo>
                    <a:pt x="2115218" y="128358"/>
                    <a:pt x="2110418" y="121712"/>
                    <a:pt x="2105248" y="130205"/>
                  </a:cubicBezTo>
                  <a:cubicBezTo>
                    <a:pt x="2093801" y="149407"/>
                    <a:pt x="2081246" y="167501"/>
                    <a:pt x="2068691" y="186333"/>
                  </a:cubicBezTo>
                  <a:cubicBezTo>
                    <a:pt x="2021425" y="258341"/>
                    <a:pt x="1974158" y="330348"/>
                    <a:pt x="1927261" y="402355"/>
                  </a:cubicBezTo>
                  <a:cubicBezTo>
                    <a:pt x="1924307" y="406786"/>
                    <a:pt x="1921353" y="409002"/>
                    <a:pt x="1915814" y="409002"/>
                  </a:cubicBezTo>
                  <a:cubicBezTo>
                    <a:pt x="1900674" y="409002"/>
                    <a:pt x="1885534" y="410110"/>
                    <a:pt x="1870394" y="410848"/>
                  </a:cubicBezTo>
                  <a:cubicBezTo>
                    <a:pt x="1820912" y="412325"/>
                    <a:pt x="1771800" y="413802"/>
                    <a:pt x="1722318" y="415649"/>
                  </a:cubicBezTo>
                  <a:cubicBezTo>
                    <a:pt x="1678375" y="417495"/>
                    <a:pt x="1634802" y="417864"/>
                    <a:pt x="1590859" y="418972"/>
                  </a:cubicBezTo>
                  <a:cubicBezTo>
                    <a:pt x="1588643" y="418972"/>
                    <a:pt x="1585689" y="418603"/>
                    <a:pt x="1583843" y="419341"/>
                  </a:cubicBezTo>
                  <a:cubicBezTo>
                    <a:pt x="1573872" y="423034"/>
                    <a:pt x="1567595" y="418603"/>
                    <a:pt x="1560948" y="411587"/>
                  </a:cubicBezTo>
                  <a:cubicBezTo>
                    <a:pt x="1530668" y="378353"/>
                    <a:pt x="1499650" y="345488"/>
                    <a:pt x="1469370" y="312254"/>
                  </a:cubicBezTo>
                  <a:cubicBezTo>
                    <a:pt x="1463461" y="305976"/>
                    <a:pt x="1458292" y="305238"/>
                    <a:pt x="1450537" y="306715"/>
                  </a:cubicBezTo>
                  <a:cubicBezTo>
                    <a:pt x="1378161" y="322593"/>
                    <a:pt x="1305415" y="338102"/>
                    <a:pt x="1232669" y="353612"/>
                  </a:cubicBezTo>
                  <a:cubicBezTo>
                    <a:pt x="1217529" y="356935"/>
                    <a:pt x="1214206" y="357304"/>
                    <a:pt x="1212729" y="366167"/>
                  </a:cubicBezTo>
                  <a:cubicBezTo>
                    <a:pt x="1209405" y="356935"/>
                    <a:pt x="1210883" y="356935"/>
                    <a:pt x="1209775" y="347703"/>
                  </a:cubicBezTo>
                  <a:cubicBezTo>
                    <a:pt x="1202759" y="355458"/>
                    <a:pt x="1194266" y="360628"/>
                    <a:pt x="1183557" y="362843"/>
                  </a:cubicBezTo>
                  <a:cubicBezTo>
                    <a:pt x="1154385" y="369490"/>
                    <a:pt x="1127059" y="381676"/>
                    <a:pt x="1097887" y="388692"/>
                  </a:cubicBezTo>
                  <a:cubicBezTo>
                    <a:pt x="1091978" y="390169"/>
                    <a:pt x="1085332" y="391277"/>
                    <a:pt x="1082377" y="398293"/>
                  </a:cubicBezTo>
                  <a:cubicBezTo>
                    <a:pt x="1082377" y="398293"/>
                    <a:pt x="1082377" y="398662"/>
                    <a:pt x="1082377" y="398662"/>
                  </a:cubicBezTo>
                  <a:cubicBezTo>
                    <a:pt x="1077577" y="397924"/>
                    <a:pt x="1073146" y="399770"/>
                    <a:pt x="1068715" y="400878"/>
                  </a:cubicBezTo>
                  <a:cubicBezTo>
                    <a:pt x="1062806" y="400509"/>
                    <a:pt x="1057267" y="399770"/>
                    <a:pt x="1057267" y="399770"/>
                  </a:cubicBezTo>
                  <a:cubicBezTo>
                    <a:pt x="1035481" y="388323"/>
                    <a:pt x="1011109" y="382784"/>
                    <a:pt x="988953" y="372444"/>
                  </a:cubicBezTo>
                  <a:cubicBezTo>
                    <a:pt x="972705" y="365059"/>
                    <a:pt x="954980" y="362105"/>
                    <a:pt x="939840" y="352504"/>
                  </a:cubicBezTo>
                  <a:cubicBezTo>
                    <a:pt x="935778" y="362105"/>
                    <a:pt x="937994" y="362843"/>
                    <a:pt x="933932" y="372444"/>
                  </a:cubicBezTo>
                  <a:cubicBezTo>
                    <a:pt x="933932" y="372444"/>
                    <a:pt x="933932" y="372444"/>
                    <a:pt x="933932" y="372444"/>
                  </a:cubicBezTo>
                  <a:cubicBezTo>
                    <a:pt x="932086" y="370229"/>
                    <a:pt x="929131" y="369121"/>
                    <a:pt x="923962" y="370229"/>
                  </a:cubicBezTo>
                  <a:cubicBezTo>
                    <a:pt x="921746" y="370598"/>
                    <a:pt x="919161" y="370229"/>
                    <a:pt x="916946" y="369859"/>
                  </a:cubicBezTo>
                  <a:cubicBezTo>
                    <a:pt x="874480" y="359520"/>
                    <a:pt x="832014" y="349180"/>
                    <a:pt x="789548" y="339210"/>
                  </a:cubicBezTo>
                  <a:cubicBezTo>
                    <a:pt x="750775" y="329609"/>
                    <a:pt x="711633" y="320378"/>
                    <a:pt x="672860" y="310777"/>
                  </a:cubicBezTo>
                  <a:cubicBezTo>
                    <a:pt x="665475" y="308930"/>
                    <a:pt x="660674" y="310777"/>
                    <a:pt x="655135" y="316316"/>
                  </a:cubicBezTo>
                  <a:cubicBezTo>
                    <a:pt x="637780" y="334410"/>
                    <a:pt x="618578" y="351027"/>
                    <a:pt x="602330" y="369859"/>
                  </a:cubicBezTo>
                  <a:cubicBezTo>
                    <a:pt x="590513" y="383892"/>
                    <a:pt x="578327" y="384630"/>
                    <a:pt x="561710" y="381307"/>
                  </a:cubicBezTo>
                  <a:cubicBezTo>
                    <a:pt x="511121" y="370967"/>
                    <a:pt x="460162" y="362474"/>
                    <a:pt x="409572" y="353242"/>
                  </a:cubicBezTo>
                  <a:cubicBezTo>
                    <a:pt x="364891" y="345118"/>
                    <a:pt x="319840" y="336625"/>
                    <a:pt x="275159" y="328501"/>
                  </a:cubicBezTo>
                  <a:cubicBezTo>
                    <a:pt x="268512" y="327394"/>
                    <a:pt x="265927" y="324439"/>
                    <a:pt x="264450" y="317423"/>
                  </a:cubicBezTo>
                  <a:cubicBezTo>
                    <a:pt x="244140" y="218460"/>
                    <a:pt x="223461" y="119496"/>
                    <a:pt x="202782" y="20163"/>
                  </a:cubicBezTo>
                  <a:cubicBezTo>
                    <a:pt x="200936" y="10562"/>
                    <a:pt x="199459" y="961"/>
                    <a:pt x="185796" y="3177"/>
                  </a:cubicBezTo>
                  <a:cubicBezTo>
                    <a:pt x="180996" y="-516"/>
                    <a:pt x="175087" y="-147"/>
                    <a:pt x="169918" y="223"/>
                  </a:cubicBezTo>
                  <a:cubicBezTo>
                    <a:pt x="132991" y="1330"/>
                    <a:pt x="96064" y="4285"/>
                    <a:pt x="59137" y="5762"/>
                  </a:cubicBezTo>
                  <a:cubicBezTo>
                    <a:pt x="47321" y="6500"/>
                    <a:pt x="34397" y="3915"/>
                    <a:pt x="22949" y="10931"/>
                  </a:cubicBezTo>
                  <a:cubicBezTo>
                    <a:pt x="17041" y="11670"/>
                    <a:pt x="11133" y="12409"/>
                    <a:pt x="5224" y="13147"/>
                  </a:cubicBezTo>
                  <a:cubicBezTo>
                    <a:pt x="1162" y="13516"/>
                    <a:pt x="-315" y="14993"/>
                    <a:pt x="55" y="19425"/>
                  </a:cubicBezTo>
                  <a:cubicBezTo>
                    <a:pt x="1532" y="35303"/>
                    <a:pt x="2640" y="51182"/>
                    <a:pt x="4486" y="67060"/>
                  </a:cubicBezTo>
                  <a:cubicBezTo>
                    <a:pt x="11871" y="128728"/>
                    <a:pt x="17780" y="190395"/>
                    <a:pt x="28119" y="251325"/>
                  </a:cubicBezTo>
                  <a:cubicBezTo>
                    <a:pt x="36243" y="300437"/>
                    <a:pt x="44367" y="349550"/>
                    <a:pt x="61353" y="396447"/>
                  </a:cubicBezTo>
                  <a:cubicBezTo>
                    <a:pt x="77601" y="441497"/>
                    <a:pt x="104557" y="477316"/>
                    <a:pt x="149239" y="498364"/>
                  </a:cubicBezTo>
                  <a:cubicBezTo>
                    <a:pt x="179519" y="512397"/>
                    <a:pt x="209060" y="528275"/>
                    <a:pt x="238971" y="543046"/>
                  </a:cubicBezTo>
                  <a:cubicBezTo>
                    <a:pt x="265558" y="555970"/>
                    <a:pt x="290668" y="571479"/>
                    <a:pt x="318363" y="581450"/>
                  </a:cubicBezTo>
                  <a:cubicBezTo>
                    <a:pt x="390740" y="608037"/>
                    <a:pt x="466439" y="620592"/>
                    <a:pt x="542878" y="629085"/>
                  </a:cubicBezTo>
                  <a:cubicBezTo>
                    <a:pt x="558387" y="630931"/>
                    <a:pt x="559495" y="631670"/>
                    <a:pt x="555802" y="646810"/>
                  </a:cubicBezTo>
                  <a:cubicBezTo>
                    <a:pt x="545093" y="691491"/>
                    <a:pt x="534385" y="736542"/>
                    <a:pt x="523676" y="781223"/>
                  </a:cubicBezTo>
                  <a:cubicBezTo>
                    <a:pt x="506320" y="854338"/>
                    <a:pt x="489703" y="927453"/>
                    <a:pt x="471978" y="1000199"/>
                  </a:cubicBezTo>
                  <a:cubicBezTo>
                    <a:pt x="468286" y="1016077"/>
                    <a:pt x="467547" y="1033064"/>
                    <a:pt x="459423" y="1047096"/>
                  </a:cubicBezTo>
                  <a:cubicBezTo>
                    <a:pt x="405510" y="1137197"/>
                    <a:pt x="351597" y="1227668"/>
                    <a:pt x="300638" y="1319615"/>
                  </a:cubicBezTo>
                  <a:cubicBezTo>
                    <a:pt x="267404" y="1379806"/>
                    <a:pt x="234170" y="1440366"/>
                    <a:pt x="200936" y="1500556"/>
                  </a:cubicBezTo>
                  <a:cubicBezTo>
                    <a:pt x="197982" y="1506095"/>
                    <a:pt x="197613" y="1510896"/>
                    <a:pt x="200936" y="1516066"/>
                  </a:cubicBezTo>
                  <a:cubicBezTo>
                    <a:pt x="211276" y="1533052"/>
                    <a:pt x="225308" y="1544868"/>
                    <a:pt x="246356" y="1543391"/>
                  </a:cubicBezTo>
                  <a:cubicBezTo>
                    <a:pt x="265927" y="1542284"/>
                    <a:pt x="285129" y="1540068"/>
                    <a:pt x="304700" y="1538222"/>
                  </a:cubicBezTo>
                  <a:cubicBezTo>
                    <a:pt x="334242" y="1535267"/>
                    <a:pt x="363783" y="1531206"/>
                    <a:pt x="393694" y="1529728"/>
                  </a:cubicBezTo>
                  <a:cubicBezTo>
                    <a:pt x="421389" y="1528251"/>
                    <a:pt x="449084" y="1522712"/>
                    <a:pt x="476779" y="1529359"/>
                  </a:cubicBezTo>
                  <a:cubicBezTo>
                    <a:pt x="501520" y="1535267"/>
                    <a:pt x="524045" y="1545607"/>
                    <a:pt x="546570" y="1557054"/>
                  </a:cubicBezTo>
                  <a:cubicBezTo>
                    <a:pt x="573158" y="1571086"/>
                    <a:pt x="599376" y="1585488"/>
                    <a:pt x="631133" y="1581795"/>
                  </a:cubicBezTo>
                  <a:cubicBezTo>
                    <a:pt x="635933" y="1581057"/>
                    <a:pt x="641472" y="1582903"/>
                    <a:pt x="646642" y="1583642"/>
                  </a:cubicBezTo>
                  <a:cubicBezTo>
                    <a:pt x="655504" y="1584749"/>
                    <a:pt x="660305" y="1588442"/>
                    <a:pt x="658089" y="1598781"/>
                  </a:cubicBezTo>
                  <a:cubicBezTo>
                    <a:pt x="654027" y="1617614"/>
                    <a:pt x="651442" y="1637185"/>
                    <a:pt x="647380" y="1656018"/>
                  </a:cubicBezTo>
                  <a:cubicBezTo>
                    <a:pt x="623378" y="1777876"/>
                    <a:pt x="600483" y="1900104"/>
                    <a:pt x="575373" y="2021593"/>
                  </a:cubicBezTo>
                  <a:cubicBezTo>
                    <a:pt x="554325" y="2123510"/>
                    <a:pt x="531800" y="2225059"/>
                    <a:pt x="509274" y="2326608"/>
                  </a:cubicBezTo>
                  <a:cubicBezTo>
                    <a:pt x="494504" y="2393814"/>
                    <a:pt x="478995" y="2460652"/>
                    <a:pt x="462747" y="2527489"/>
                  </a:cubicBezTo>
                  <a:cubicBezTo>
                    <a:pt x="453515" y="2565893"/>
                    <a:pt x="448715" y="2604666"/>
                    <a:pt x="443914" y="2643808"/>
                  </a:cubicBezTo>
                  <a:cubicBezTo>
                    <a:pt x="438744" y="2685536"/>
                    <a:pt x="432836" y="2727263"/>
                    <a:pt x="428036" y="2768990"/>
                  </a:cubicBezTo>
                  <a:cubicBezTo>
                    <a:pt x="422866" y="2814041"/>
                    <a:pt x="418065" y="2859091"/>
                    <a:pt x="412896" y="2903773"/>
                  </a:cubicBezTo>
                  <a:cubicBezTo>
                    <a:pt x="407726" y="2948823"/>
                    <a:pt x="402187" y="2993505"/>
                    <a:pt x="397017" y="3038555"/>
                  </a:cubicBezTo>
                  <a:cubicBezTo>
                    <a:pt x="390740" y="3094315"/>
                    <a:pt x="384462" y="3149705"/>
                    <a:pt x="378185" y="3205464"/>
                  </a:cubicBezTo>
                  <a:cubicBezTo>
                    <a:pt x="375969" y="3223189"/>
                    <a:pt x="375969" y="3227251"/>
                    <a:pt x="392586" y="3234267"/>
                  </a:cubicBezTo>
                  <a:cubicBezTo>
                    <a:pt x="443914" y="3256054"/>
                    <a:pt x="528846" y="3251253"/>
                    <a:pt x="537339" y="3251622"/>
                  </a:cubicBezTo>
                  <a:cubicBezTo>
                    <a:pt x="555433" y="3252730"/>
                    <a:pt x="573896" y="3253100"/>
                    <a:pt x="592360" y="3254207"/>
                  </a:cubicBezTo>
                  <a:cubicBezTo>
                    <a:pt x="599376" y="3254577"/>
                    <a:pt x="601961" y="3252361"/>
                    <a:pt x="603438" y="3245345"/>
                  </a:cubicBezTo>
                  <a:cubicBezTo>
                    <a:pt x="616731" y="3181093"/>
                    <a:pt x="630394" y="3117209"/>
                    <a:pt x="644426" y="3052957"/>
                  </a:cubicBezTo>
                  <a:cubicBezTo>
                    <a:pt x="680984" y="2887156"/>
                    <a:pt x="715695" y="2720616"/>
                    <a:pt x="756684" y="2555553"/>
                  </a:cubicBezTo>
                  <a:cubicBezTo>
                    <a:pt x="766654" y="2514565"/>
                    <a:pt x="773670" y="2473207"/>
                    <a:pt x="794349" y="2434803"/>
                  </a:cubicBezTo>
                  <a:cubicBezTo>
                    <a:pt x="873741" y="2288573"/>
                    <a:pt x="951657" y="2141235"/>
                    <a:pt x="1029942" y="1994636"/>
                  </a:cubicBezTo>
                  <a:cubicBezTo>
                    <a:pt x="1045820" y="1965095"/>
                    <a:pt x="1061698" y="1935923"/>
                    <a:pt x="1078316" y="1904904"/>
                  </a:cubicBezTo>
                  <a:cubicBezTo>
                    <a:pt x="1084224" y="1917459"/>
                    <a:pt x="1089394" y="1928537"/>
                    <a:pt x="1094563" y="1939615"/>
                  </a:cubicBezTo>
                  <a:cubicBezTo>
                    <a:pt x="1145522" y="2045226"/>
                    <a:pt x="1197220" y="2150836"/>
                    <a:pt x="1247809" y="2257185"/>
                  </a:cubicBezTo>
                  <a:cubicBezTo>
                    <a:pt x="1265534" y="2294112"/>
                    <a:pt x="1285105" y="2329931"/>
                    <a:pt x="1291383" y="2372397"/>
                  </a:cubicBezTo>
                  <a:cubicBezTo>
                    <a:pt x="1304307" y="2459913"/>
                    <a:pt x="1321663" y="2546691"/>
                    <a:pt x="1337541" y="2633838"/>
                  </a:cubicBezTo>
                  <a:cubicBezTo>
                    <a:pt x="1353789" y="2722093"/>
                    <a:pt x="1370775" y="2809979"/>
                    <a:pt x="1389977" y="2897864"/>
                  </a:cubicBezTo>
                  <a:cubicBezTo>
                    <a:pt x="1402532" y="2956578"/>
                    <a:pt x="1415087" y="3014922"/>
                    <a:pt x="1429120" y="3073636"/>
                  </a:cubicBezTo>
                  <a:cubicBezTo>
                    <a:pt x="1444260" y="3137888"/>
                    <a:pt x="1460877" y="3201771"/>
                    <a:pt x="1479340" y="3264916"/>
                  </a:cubicBezTo>
                  <a:cubicBezTo>
                    <a:pt x="1481556" y="3272302"/>
                    <a:pt x="1484510" y="3274148"/>
                    <a:pt x="1492634" y="3272671"/>
                  </a:cubicBezTo>
                  <a:cubicBezTo>
                    <a:pt x="1522914" y="3266393"/>
                    <a:pt x="1728595" y="3234636"/>
                    <a:pt x="1732288" y="3231313"/>
                  </a:cubicBezTo>
                  <a:cubicBezTo>
                    <a:pt x="1732288" y="3226882"/>
                    <a:pt x="1732288" y="3222451"/>
                    <a:pt x="1731919" y="3218388"/>
                  </a:cubicBezTo>
                  <a:cubicBezTo>
                    <a:pt x="1726749" y="3182200"/>
                    <a:pt x="1721210" y="3146012"/>
                    <a:pt x="1716040" y="3110193"/>
                  </a:cubicBezTo>
                  <a:cubicBezTo>
                    <a:pt x="1709394" y="3063296"/>
                    <a:pt x="1702747" y="3016768"/>
                    <a:pt x="1696100" y="2969871"/>
                  </a:cubicBezTo>
                  <a:cubicBezTo>
                    <a:pt x="1689453" y="2922974"/>
                    <a:pt x="1682068" y="2876447"/>
                    <a:pt x="1675421" y="2829550"/>
                  </a:cubicBezTo>
                  <a:cubicBezTo>
                    <a:pt x="1667666" y="2776006"/>
                    <a:pt x="1660650" y="2722462"/>
                    <a:pt x="1653265" y="2669288"/>
                  </a:cubicBezTo>
                  <a:cubicBezTo>
                    <a:pt x="1646618" y="2621283"/>
                    <a:pt x="1639233" y="2573278"/>
                    <a:pt x="1632217" y="2525643"/>
                  </a:cubicBezTo>
                  <a:cubicBezTo>
                    <a:pt x="1625939" y="2481700"/>
                    <a:pt x="1619662" y="2437757"/>
                    <a:pt x="1613753" y="2393445"/>
                  </a:cubicBezTo>
                  <a:cubicBezTo>
                    <a:pt x="1607845" y="2348764"/>
                    <a:pt x="1602306" y="2303713"/>
                    <a:pt x="1596398" y="2258662"/>
                  </a:cubicBezTo>
                  <a:cubicBezTo>
                    <a:pt x="1593074" y="2234660"/>
                    <a:pt x="1591966" y="2210288"/>
                    <a:pt x="1588274" y="2186286"/>
                  </a:cubicBezTo>
                  <a:cubicBezTo>
                    <a:pt x="1581258" y="2140866"/>
                    <a:pt x="1569810" y="2096185"/>
                    <a:pt x="1559471" y="2051134"/>
                  </a:cubicBezTo>
                  <a:cubicBezTo>
                    <a:pt x="1535469" y="1947001"/>
                    <a:pt x="1511466" y="1842867"/>
                    <a:pt x="1485987" y="1739103"/>
                  </a:cubicBezTo>
                  <a:cubicBezTo>
                    <a:pt x="1480079" y="1715470"/>
                    <a:pt x="1480079" y="1694422"/>
                    <a:pt x="1491157" y="1672635"/>
                  </a:cubicBezTo>
                  <a:cubicBezTo>
                    <a:pt x="1497065" y="1661188"/>
                    <a:pt x="1502973" y="1649371"/>
                    <a:pt x="1503342" y="1635708"/>
                  </a:cubicBezTo>
                  <a:cubicBezTo>
                    <a:pt x="1504081" y="1578103"/>
                    <a:pt x="1502973" y="1520128"/>
                    <a:pt x="1505189" y="1462522"/>
                  </a:cubicBezTo>
                  <a:cubicBezTo>
                    <a:pt x="1507774" y="1389407"/>
                    <a:pt x="1504819" y="1315923"/>
                    <a:pt x="1507774" y="1242438"/>
                  </a:cubicBezTo>
                  <a:cubicBezTo>
                    <a:pt x="1510358" y="1175601"/>
                    <a:pt x="1508512" y="1108394"/>
                    <a:pt x="1509989" y="1041557"/>
                  </a:cubicBezTo>
                  <a:cubicBezTo>
                    <a:pt x="1512574" y="944440"/>
                    <a:pt x="1512943" y="846953"/>
                    <a:pt x="1512574" y="749836"/>
                  </a:cubicBezTo>
                  <a:cubicBezTo>
                    <a:pt x="1512574" y="723618"/>
                    <a:pt x="1516636" y="701831"/>
                    <a:pt x="1535838" y="682998"/>
                  </a:cubicBezTo>
                  <a:cubicBezTo>
                    <a:pt x="1541008" y="677828"/>
                    <a:pt x="1545808" y="674136"/>
                    <a:pt x="1552824" y="673028"/>
                  </a:cubicBezTo>
                  <a:cubicBezTo>
                    <a:pt x="1574980" y="669705"/>
                    <a:pt x="1596767" y="666381"/>
                    <a:pt x="1618923" y="663058"/>
                  </a:cubicBezTo>
                  <a:cubicBezTo>
                    <a:pt x="1681329" y="653457"/>
                    <a:pt x="1743735" y="643487"/>
                    <a:pt x="1805772" y="633516"/>
                  </a:cubicBezTo>
                  <a:cubicBezTo>
                    <a:pt x="1874825" y="622438"/>
                    <a:pt x="1943878" y="611730"/>
                    <a:pt x="2012562" y="600282"/>
                  </a:cubicBezTo>
                  <a:cubicBezTo>
                    <a:pt x="2024379" y="598436"/>
                    <a:pt x="2036564" y="598805"/>
                    <a:pt x="2044688" y="584773"/>
                  </a:cubicBezTo>
                  <a:cubicBezTo>
                    <a:pt x="2087893" y="512766"/>
                    <a:pt x="2132574" y="441497"/>
                    <a:pt x="2176517" y="369859"/>
                  </a:cubicBezTo>
                  <a:cubicBezTo>
                    <a:pt x="2213813" y="309300"/>
                    <a:pt x="2251478" y="248370"/>
                    <a:pt x="2289143" y="188180"/>
                  </a:cubicBezTo>
                  <a:cubicBezTo>
                    <a:pt x="2292098" y="182641"/>
                    <a:pt x="2292836" y="180056"/>
                    <a:pt x="2285451" y="178210"/>
                  </a:cubicBezTo>
                  <a:close/>
                  <a:moveTo>
                    <a:pt x="1339757" y="1383499"/>
                  </a:moveTo>
                  <a:cubicBezTo>
                    <a:pt x="1339757" y="1383499"/>
                    <a:pt x="1340126" y="1383499"/>
                    <a:pt x="1340126" y="1383499"/>
                  </a:cubicBezTo>
                  <a:lnTo>
                    <a:pt x="1340126" y="1383499"/>
                  </a:lnTo>
                  <a:cubicBezTo>
                    <a:pt x="1340126" y="1383499"/>
                    <a:pt x="1340126" y="1383868"/>
                    <a:pt x="1339757" y="1383499"/>
                  </a:cubicBezTo>
                  <a:cubicBezTo>
                    <a:pt x="1339757" y="1383868"/>
                    <a:pt x="1339757" y="1383499"/>
                    <a:pt x="1339757" y="1383499"/>
                  </a:cubicBezTo>
                  <a:close/>
                  <a:moveTo>
                    <a:pt x="1153277" y="1449967"/>
                  </a:moveTo>
                  <a:cubicBezTo>
                    <a:pt x="1153277" y="1449967"/>
                    <a:pt x="1153277" y="1449967"/>
                    <a:pt x="1153277" y="1449967"/>
                  </a:cubicBezTo>
                  <a:cubicBezTo>
                    <a:pt x="1153277" y="1449967"/>
                    <a:pt x="1153277" y="1449967"/>
                    <a:pt x="1153277" y="1449967"/>
                  </a:cubicBezTo>
                  <a:cubicBezTo>
                    <a:pt x="1153277" y="1449967"/>
                    <a:pt x="1153277" y="1449967"/>
                    <a:pt x="1153277" y="1449967"/>
                  </a:cubicBezTo>
                  <a:close/>
                </a:path>
              </a:pathLst>
            </a:custGeom>
            <a:solidFill>
              <a:srgbClr val="303947"/>
            </a:solidFill>
            <a:ln w="3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1" name="Freeform: Shape 170">
              <a:extLst>
                <a:ext uri="{FF2B5EF4-FFF2-40B4-BE49-F238E27FC236}">
                  <a16:creationId xmlns:a16="http://schemas.microsoft.com/office/drawing/2014/main" id="{022F9DE8-DA18-4AD9-9A04-DCB9AFA34FAE}"/>
                </a:ext>
              </a:extLst>
            </p:cNvPr>
            <p:cNvSpPr/>
            <p:nvPr/>
          </p:nvSpPr>
          <p:spPr>
            <a:xfrm>
              <a:off x="5760142" y="3492690"/>
              <a:ext cx="734248" cy="1043224"/>
            </a:xfrm>
            <a:custGeom>
              <a:avLst/>
              <a:gdLst>
                <a:gd name="connsiteX0" fmla="*/ 723540 w 734248"/>
                <a:gd name="connsiteY0" fmla="*/ 1022871 h 1043224"/>
                <a:gd name="connsiteX1" fmla="*/ 675904 w 734248"/>
                <a:gd name="connsiteY1" fmla="*/ 998499 h 1043224"/>
                <a:gd name="connsiteX2" fmla="*/ 645625 w 734248"/>
                <a:gd name="connsiteY2" fmla="*/ 937570 h 1043224"/>
                <a:gd name="connsiteX3" fmla="*/ 649317 w 734248"/>
                <a:gd name="connsiteY3" fmla="*/ 912829 h 1043224"/>
                <a:gd name="connsiteX4" fmla="*/ 628269 w 734248"/>
                <a:gd name="connsiteY4" fmla="*/ 779893 h 1043224"/>
                <a:gd name="connsiteX5" fmla="*/ 606113 w 734248"/>
                <a:gd name="connsiteY5" fmla="*/ 737796 h 1043224"/>
                <a:gd name="connsiteX6" fmla="*/ 571771 w 734248"/>
                <a:gd name="connsiteY6" fmla="*/ 588612 h 1043224"/>
                <a:gd name="connsiteX7" fmla="*/ 559954 w 734248"/>
                <a:gd name="connsiteY7" fmla="*/ 212698 h 1043224"/>
                <a:gd name="connsiteX8" fmla="*/ 549984 w 734248"/>
                <a:gd name="connsiteY8" fmla="*/ 18463 h 1043224"/>
                <a:gd name="connsiteX9" fmla="*/ 547030 w 734248"/>
                <a:gd name="connsiteY9" fmla="*/ 0 h 1043224"/>
                <a:gd name="connsiteX10" fmla="*/ 520812 w 734248"/>
                <a:gd name="connsiteY10" fmla="*/ 15140 h 1043224"/>
                <a:gd name="connsiteX11" fmla="*/ 435142 w 734248"/>
                <a:gd name="connsiteY11" fmla="*/ 40989 h 1043224"/>
                <a:gd name="connsiteX12" fmla="*/ 419633 w 734248"/>
                <a:gd name="connsiteY12" fmla="*/ 50590 h 1043224"/>
                <a:gd name="connsiteX13" fmla="*/ 394523 w 734248"/>
                <a:gd name="connsiteY13" fmla="*/ 52067 h 1043224"/>
                <a:gd name="connsiteX14" fmla="*/ 326208 w 734248"/>
                <a:gd name="connsiteY14" fmla="*/ 24741 h 1043224"/>
                <a:gd name="connsiteX15" fmla="*/ 277096 w 734248"/>
                <a:gd name="connsiteY15" fmla="*/ 4800 h 1043224"/>
                <a:gd name="connsiteX16" fmla="*/ 271187 w 734248"/>
                <a:gd name="connsiteY16" fmla="*/ 24741 h 1043224"/>
                <a:gd name="connsiteX17" fmla="*/ 272295 w 734248"/>
                <a:gd name="connsiteY17" fmla="*/ 45420 h 1043224"/>
                <a:gd name="connsiteX18" fmla="*/ 249401 w 734248"/>
                <a:gd name="connsiteY18" fmla="*/ 101918 h 1043224"/>
                <a:gd name="connsiteX19" fmla="*/ 130866 w 734248"/>
                <a:gd name="connsiteY19" fmla="*/ 257379 h 1043224"/>
                <a:gd name="connsiteX20" fmla="*/ 1253 w 734248"/>
                <a:gd name="connsiteY20" fmla="*/ 517713 h 1043224"/>
                <a:gd name="connsiteX21" fmla="*/ 1622 w 734248"/>
                <a:gd name="connsiteY21" fmla="*/ 531376 h 1043224"/>
                <a:gd name="connsiteX22" fmla="*/ 42980 w 734248"/>
                <a:gd name="connsiteY22" fmla="*/ 683145 h 1043224"/>
                <a:gd name="connsiteX23" fmla="*/ 48888 w 734248"/>
                <a:gd name="connsiteY23" fmla="*/ 973758 h 1043224"/>
                <a:gd name="connsiteX24" fmla="*/ 34487 w 734248"/>
                <a:gd name="connsiteY24" fmla="*/ 1042811 h 1043224"/>
                <a:gd name="connsiteX25" fmla="*/ 387876 w 734248"/>
                <a:gd name="connsiteY25" fmla="*/ 1041703 h 1043224"/>
                <a:gd name="connsiteX26" fmla="*/ 497548 w 734248"/>
                <a:gd name="connsiteY26" fmla="*/ 1043180 h 1043224"/>
                <a:gd name="connsiteX27" fmla="*/ 676643 w 734248"/>
                <a:gd name="connsiteY27" fmla="*/ 1035426 h 1043224"/>
                <a:gd name="connsiteX28" fmla="*/ 734249 w 734248"/>
                <a:gd name="connsiteY28" fmla="*/ 1032472 h 1043224"/>
                <a:gd name="connsiteX29" fmla="*/ 723540 w 734248"/>
                <a:gd name="connsiteY29" fmla="*/ 1022871 h 10432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734248" h="1043224">
                  <a:moveTo>
                    <a:pt x="723540" y="1022871"/>
                  </a:moveTo>
                  <a:cubicBezTo>
                    <a:pt x="707661" y="1014747"/>
                    <a:pt x="691414" y="1007362"/>
                    <a:pt x="675904" y="998499"/>
                  </a:cubicBezTo>
                  <a:cubicBezTo>
                    <a:pt x="652271" y="985206"/>
                    <a:pt x="641563" y="964896"/>
                    <a:pt x="645625" y="937570"/>
                  </a:cubicBezTo>
                  <a:cubicBezTo>
                    <a:pt x="646732" y="929446"/>
                    <a:pt x="647471" y="920953"/>
                    <a:pt x="649317" y="912829"/>
                  </a:cubicBezTo>
                  <a:cubicBezTo>
                    <a:pt x="660395" y="865563"/>
                    <a:pt x="654118" y="821620"/>
                    <a:pt x="628269" y="779893"/>
                  </a:cubicBezTo>
                  <a:cubicBezTo>
                    <a:pt x="619776" y="766599"/>
                    <a:pt x="613868" y="751459"/>
                    <a:pt x="606113" y="737796"/>
                  </a:cubicBezTo>
                  <a:cubicBezTo>
                    <a:pt x="579895" y="691269"/>
                    <a:pt x="569555" y="641048"/>
                    <a:pt x="571771" y="588612"/>
                  </a:cubicBezTo>
                  <a:cubicBezTo>
                    <a:pt x="576571" y="463061"/>
                    <a:pt x="570294" y="337880"/>
                    <a:pt x="559954" y="212698"/>
                  </a:cubicBezTo>
                  <a:cubicBezTo>
                    <a:pt x="554785" y="151030"/>
                    <a:pt x="550723" y="80131"/>
                    <a:pt x="549984" y="18463"/>
                  </a:cubicBezTo>
                  <a:cubicBezTo>
                    <a:pt x="546661" y="9232"/>
                    <a:pt x="548138" y="9232"/>
                    <a:pt x="547030" y="0"/>
                  </a:cubicBezTo>
                  <a:cubicBezTo>
                    <a:pt x="540014" y="7755"/>
                    <a:pt x="531521" y="12924"/>
                    <a:pt x="520812" y="15140"/>
                  </a:cubicBezTo>
                  <a:cubicBezTo>
                    <a:pt x="491640" y="21787"/>
                    <a:pt x="464314" y="33973"/>
                    <a:pt x="435142" y="40989"/>
                  </a:cubicBezTo>
                  <a:cubicBezTo>
                    <a:pt x="429234" y="42466"/>
                    <a:pt x="422587" y="43574"/>
                    <a:pt x="419633" y="50590"/>
                  </a:cubicBezTo>
                  <a:cubicBezTo>
                    <a:pt x="420741" y="55390"/>
                    <a:pt x="394523" y="52067"/>
                    <a:pt x="394523" y="52067"/>
                  </a:cubicBezTo>
                  <a:cubicBezTo>
                    <a:pt x="372736" y="40619"/>
                    <a:pt x="348364" y="35080"/>
                    <a:pt x="326208" y="24741"/>
                  </a:cubicBezTo>
                  <a:cubicBezTo>
                    <a:pt x="309960" y="17356"/>
                    <a:pt x="292236" y="14401"/>
                    <a:pt x="277096" y="4800"/>
                  </a:cubicBezTo>
                  <a:cubicBezTo>
                    <a:pt x="273034" y="14401"/>
                    <a:pt x="275249" y="15140"/>
                    <a:pt x="271187" y="24741"/>
                  </a:cubicBezTo>
                  <a:cubicBezTo>
                    <a:pt x="270818" y="28434"/>
                    <a:pt x="272295" y="41727"/>
                    <a:pt x="272295" y="45420"/>
                  </a:cubicBezTo>
                  <a:cubicBezTo>
                    <a:pt x="271926" y="67207"/>
                    <a:pt x="264541" y="84932"/>
                    <a:pt x="249401" y="101918"/>
                  </a:cubicBezTo>
                  <a:cubicBezTo>
                    <a:pt x="205827" y="150661"/>
                    <a:pt x="165208" y="201989"/>
                    <a:pt x="130866" y="257379"/>
                  </a:cubicBezTo>
                  <a:cubicBezTo>
                    <a:pt x="79538" y="340095"/>
                    <a:pt x="40764" y="428719"/>
                    <a:pt x="1253" y="517713"/>
                  </a:cubicBezTo>
                  <a:cubicBezTo>
                    <a:pt x="-963" y="522883"/>
                    <a:pt x="145" y="526945"/>
                    <a:pt x="1622" y="531376"/>
                  </a:cubicBezTo>
                  <a:cubicBezTo>
                    <a:pt x="17131" y="581596"/>
                    <a:pt x="31533" y="631817"/>
                    <a:pt x="42980" y="683145"/>
                  </a:cubicBezTo>
                  <a:cubicBezTo>
                    <a:pt x="43349" y="685730"/>
                    <a:pt x="67352" y="881441"/>
                    <a:pt x="48888" y="973758"/>
                  </a:cubicBezTo>
                  <a:cubicBezTo>
                    <a:pt x="44088" y="998130"/>
                    <a:pt x="39657" y="1018070"/>
                    <a:pt x="34487" y="1042811"/>
                  </a:cubicBezTo>
                  <a:cubicBezTo>
                    <a:pt x="59966" y="1042811"/>
                    <a:pt x="343195" y="1041703"/>
                    <a:pt x="387876" y="1041703"/>
                  </a:cubicBezTo>
                  <a:cubicBezTo>
                    <a:pt x="415940" y="1041334"/>
                    <a:pt x="469484" y="1043550"/>
                    <a:pt x="497548" y="1043180"/>
                  </a:cubicBezTo>
                  <a:cubicBezTo>
                    <a:pt x="520074" y="1043919"/>
                    <a:pt x="653379" y="1035057"/>
                    <a:pt x="676643" y="1035426"/>
                  </a:cubicBezTo>
                  <a:cubicBezTo>
                    <a:pt x="701753" y="1032841"/>
                    <a:pt x="708769" y="1035057"/>
                    <a:pt x="734249" y="1032472"/>
                  </a:cubicBezTo>
                  <a:cubicBezTo>
                    <a:pt x="734249" y="1025456"/>
                    <a:pt x="727602" y="1025086"/>
                    <a:pt x="723540" y="1022871"/>
                  </a:cubicBezTo>
                  <a:close/>
                </a:path>
              </a:pathLst>
            </a:custGeom>
            <a:solidFill>
              <a:srgbClr val="E6E6E6"/>
            </a:solidFill>
            <a:ln w="3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2" name="Freeform: Shape 171">
              <a:extLst>
                <a:ext uri="{FF2B5EF4-FFF2-40B4-BE49-F238E27FC236}">
                  <a16:creationId xmlns:a16="http://schemas.microsoft.com/office/drawing/2014/main" id="{B9E0BD06-92AD-4354-93D9-3FF14571C884}"/>
                </a:ext>
              </a:extLst>
            </p:cNvPr>
            <p:cNvSpPr/>
            <p:nvPr/>
          </p:nvSpPr>
          <p:spPr>
            <a:xfrm>
              <a:off x="6007802" y="3076450"/>
              <a:ext cx="362840" cy="472812"/>
            </a:xfrm>
            <a:custGeom>
              <a:avLst/>
              <a:gdLst>
                <a:gd name="connsiteX0" fmla="*/ 298632 w 362840"/>
                <a:gd name="connsiteY0" fmla="*/ 416240 h 472812"/>
                <a:gd name="connsiteX1" fmla="*/ 282753 w 362840"/>
                <a:gd name="connsiteY1" fmla="*/ 431749 h 472812"/>
                <a:gd name="connsiteX2" fmla="*/ 184528 w 362840"/>
                <a:gd name="connsiteY2" fmla="*/ 461290 h 472812"/>
                <a:gd name="connsiteX3" fmla="*/ 171973 w 362840"/>
                <a:gd name="connsiteY3" fmla="*/ 467568 h 472812"/>
                <a:gd name="connsiteX4" fmla="*/ 147602 w 362840"/>
                <a:gd name="connsiteY4" fmla="*/ 471999 h 472812"/>
                <a:gd name="connsiteX5" fmla="*/ 40883 w 362840"/>
                <a:gd name="connsiteY5" fmla="*/ 431380 h 472812"/>
                <a:gd name="connsiteX6" fmla="*/ 28328 w 362840"/>
                <a:gd name="connsiteY6" fmla="*/ 421410 h 472812"/>
                <a:gd name="connsiteX7" fmla="*/ 34236 w 362840"/>
                <a:gd name="connsiteY7" fmla="*/ 394084 h 472812"/>
                <a:gd name="connsiteX8" fmla="*/ 34606 w 362840"/>
                <a:gd name="connsiteY8" fmla="*/ 320600 h 472812"/>
                <a:gd name="connsiteX9" fmla="*/ 33498 w 362840"/>
                <a:gd name="connsiteY9" fmla="*/ 307675 h 472812"/>
                <a:gd name="connsiteX10" fmla="*/ 17619 w 362840"/>
                <a:gd name="connsiteY10" fmla="*/ 286258 h 472812"/>
                <a:gd name="connsiteX11" fmla="*/ 3956 w 362840"/>
                <a:gd name="connsiteY11" fmla="*/ 271856 h 472812"/>
                <a:gd name="connsiteX12" fmla="*/ 633 w 362840"/>
                <a:gd name="connsiteY12" fmla="*/ 210189 h 472812"/>
                <a:gd name="connsiteX13" fmla="*/ 28697 w 362840"/>
                <a:gd name="connsiteY13" fmla="*/ 189510 h 472812"/>
                <a:gd name="connsiteX14" fmla="*/ 49746 w 362840"/>
                <a:gd name="connsiteY14" fmla="*/ 178432 h 472812"/>
                <a:gd name="connsiteX15" fmla="*/ 60824 w 362840"/>
                <a:gd name="connsiteY15" fmla="*/ 116764 h 472812"/>
                <a:gd name="connsiteX16" fmla="*/ 76333 w 362840"/>
                <a:gd name="connsiteY16" fmla="*/ 72821 h 472812"/>
                <a:gd name="connsiteX17" fmla="*/ 150556 w 362840"/>
                <a:gd name="connsiteY17" fmla="*/ 11153 h 472812"/>
                <a:gd name="connsiteX18" fmla="*/ 190067 w 362840"/>
                <a:gd name="connsiteY18" fmla="*/ 75 h 472812"/>
                <a:gd name="connsiteX19" fmla="*/ 261336 w 362840"/>
                <a:gd name="connsiteY19" fmla="*/ 5245 h 472812"/>
                <a:gd name="connsiteX20" fmla="*/ 310818 w 362840"/>
                <a:gd name="connsiteY20" fmla="*/ 32202 h 472812"/>
                <a:gd name="connsiteX21" fmla="*/ 357715 w 362840"/>
                <a:gd name="connsiteY21" fmla="*/ 117133 h 472812"/>
                <a:gd name="connsiteX22" fmla="*/ 359561 w 362840"/>
                <a:gd name="connsiteY22" fmla="*/ 130058 h 472812"/>
                <a:gd name="connsiteX23" fmla="*/ 361407 w 362840"/>
                <a:gd name="connsiteY23" fmla="*/ 167723 h 472812"/>
                <a:gd name="connsiteX24" fmla="*/ 356976 w 362840"/>
                <a:gd name="connsiteY24" fmla="*/ 218682 h 472812"/>
                <a:gd name="connsiteX25" fmla="*/ 348852 w 362840"/>
                <a:gd name="connsiteY25" fmla="*/ 248592 h 472812"/>
                <a:gd name="connsiteX26" fmla="*/ 348114 w 362840"/>
                <a:gd name="connsiteY26" fmla="*/ 266687 h 472812"/>
                <a:gd name="connsiteX27" fmla="*/ 347006 w 362840"/>
                <a:gd name="connsiteY27" fmla="*/ 318384 h 472812"/>
                <a:gd name="connsiteX28" fmla="*/ 333343 w 362840"/>
                <a:gd name="connsiteY28" fmla="*/ 344602 h 472812"/>
                <a:gd name="connsiteX29" fmla="*/ 312664 w 362840"/>
                <a:gd name="connsiteY29" fmla="*/ 361958 h 472812"/>
                <a:gd name="connsiteX30" fmla="*/ 304909 w 362840"/>
                <a:gd name="connsiteY30" fmla="*/ 370451 h 472812"/>
                <a:gd name="connsiteX31" fmla="*/ 298632 w 362840"/>
                <a:gd name="connsiteY31" fmla="*/ 416240 h 4728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362840" h="472812">
                  <a:moveTo>
                    <a:pt x="298632" y="416240"/>
                  </a:moveTo>
                  <a:cubicBezTo>
                    <a:pt x="297524" y="425841"/>
                    <a:pt x="290877" y="429164"/>
                    <a:pt x="282753" y="431749"/>
                  </a:cubicBezTo>
                  <a:cubicBezTo>
                    <a:pt x="249889" y="441350"/>
                    <a:pt x="217024" y="451320"/>
                    <a:pt x="184528" y="461290"/>
                  </a:cubicBezTo>
                  <a:cubicBezTo>
                    <a:pt x="180097" y="462767"/>
                    <a:pt x="176035" y="465352"/>
                    <a:pt x="171973" y="467568"/>
                  </a:cubicBezTo>
                  <a:cubicBezTo>
                    <a:pt x="164219" y="471630"/>
                    <a:pt x="156464" y="474215"/>
                    <a:pt x="147602" y="471999"/>
                  </a:cubicBezTo>
                  <a:cubicBezTo>
                    <a:pt x="112521" y="457598"/>
                    <a:pt x="76702" y="444304"/>
                    <a:pt x="40883" y="431380"/>
                  </a:cubicBezTo>
                  <a:cubicBezTo>
                    <a:pt x="35344" y="429533"/>
                    <a:pt x="30544" y="427687"/>
                    <a:pt x="28328" y="421410"/>
                  </a:cubicBezTo>
                  <a:cubicBezTo>
                    <a:pt x="27959" y="411809"/>
                    <a:pt x="32021" y="402946"/>
                    <a:pt x="34236" y="394084"/>
                  </a:cubicBezTo>
                  <a:cubicBezTo>
                    <a:pt x="40145" y="369343"/>
                    <a:pt x="36452" y="344971"/>
                    <a:pt x="34606" y="320600"/>
                  </a:cubicBezTo>
                  <a:cubicBezTo>
                    <a:pt x="34236" y="316168"/>
                    <a:pt x="33498" y="311737"/>
                    <a:pt x="33498" y="307675"/>
                  </a:cubicBezTo>
                  <a:cubicBezTo>
                    <a:pt x="33867" y="296228"/>
                    <a:pt x="34975" y="285150"/>
                    <a:pt x="17619" y="286258"/>
                  </a:cubicBezTo>
                  <a:cubicBezTo>
                    <a:pt x="10603" y="286627"/>
                    <a:pt x="5434" y="280349"/>
                    <a:pt x="3956" y="271856"/>
                  </a:cubicBezTo>
                  <a:cubicBezTo>
                    <a:pt x="264" y="251547"/>
                    <a:pt x="-844" y="230868"/>
                    <a:pt x="633" y="210189"/>
                  </a:cubicBezTo>
                  <a:cubicBezTo>
                    <a:pt x="1741" y="193202"/>
                    <a:pt x="7649" y="189879"/>
                    <a:pt x="28697" y="189510"/>
                  </a:cubicBezTo>
                  <a:cubicBezTo>
                    <a:pt x="39775" y="193572"/>
                    <a:pt x="44945" y="187294"/>
                    <a:pt x="49746" y="178432"/>
                  </a:cubicBezTo>
                  <a:cubicBezTo>
                    <a:pt x="60454" y="159230"/>
                    <a:pt x="59347" y="137812"/>
                    <a:pt x="60824" y="116764"/>
                  </a:cubicBezTo>
                  <a:cubicBezTo>
                    <a:pt x="62301" y="100516"/>
                    <a:pt x="65255" y="85376"/>
                    <a:pt x="76333" y="72821"/>
                  </a:cubicBezTo>
                  <a:cubicBezTo>
                    <a:pt x="96273" y="46234"/>
                    <a:pt x="120276" y="25186"/>
                    <a:pt x="150556" y="11153"/>
                  </a:cubicBezTo>
                  <a:cubicBezTo>
                    <a:pt x="162372" y="3030"/>
                    <a:pt x="175666" y="75"/>
                    <a:pt x="190067" y="75"/>
                  </a:cubicBezTo>
                  <a:cubicBezTo>
                    <a:pt x="214070" y="75"/>
                    <a:pt x="238072" y="-1032"/>
                    <a:pt x="261336" y="5245"/>
                  </a:cubicBezTo>
                  <a:cubicBezTo>
                    <a:pt x="279799" y="10415"/>
                    <a:pt x="298263" y="15954"/>
                    <a:pt x="310818" y="32202"/>
                  </a:cubicBezTo>
                  <a:cubicBezTo>
                    <a:pt x="334820" y="55835"/>
                    <a:pt x="346267" y="86484"/>
                    <a:pt x="357715" y="117133"/>
                  </a:cubicBezTo>
                  <a:cubicBezTo>
                    <a:pt x="359192" y="121195"/>
                    <a:pt x="359192" y="125626"/>
                    <a:pt x="359561" y="130058"/>
                  </a:cubicBezTo>
                  <a:cubicBezTo>
                    <a:pt x="364731" y="142243"/>
                    <a:pt x="362515" y="155168"/>
                    <a:pt x="361407" y="167723"/>
                  </a:cubicBezTo>
                  <a:cubicBezTo>
                    <a:pt x="359930" y="184709"/>
                    <a:pt x="359192" y="201695"/>
                    <a:pt x="356976" y="218682"/>
                  </a:cubicBezTo>
                  <a:cubicBezTo>
                    <a:pt x="355499" y="229021"/>
                    <a:pt x="353283" y="238991"/>
                    <a:pt x="348852" y="248592"/>
                  </a:cubicBezTo>
                  <a:cubicBezTo>
                    <a:pt x="345898" y="254870"/>
                    <a:pt x="345160" y="260778"/>
                    <a:pt x="348114" y="266687"/>
                  </a:cubicBezTo>
                  <a:cubicBezTo>
                    <a:pt x="364361" y="284411"/>
                    <a:pt x="358084" y="301028"/>
                    <a:pt x="347006" y="318384"/>
                  </a:cubicBezTo>
                  <a:cubicBezTo>
                    <a:pt x="341836" y="326508"/>
                    <a:pt x="337405" y="335740"/>
                    <a:pt x="333343" y="344602"/>
                  </a:cubicBezTo>
                  <a:cubicBezTo>
                    <a:pt x="328912" y="353464"/>
                    <a:pt x="323373" y="360850"/>
                    <a:pt x="312664" y="361958"/>
                  </a:cubicBezTo>
                  <a:cubicBezTo>
                    <a:pt x="307494" y="362696"/>
                    <a:pt x="305648" y="365281"/>
                    <a:pt x="304909" y="370451"/>
                  </a:cubicBezTo>
                  <a:cubicBezTo>
                    <a:pt x="303802" y="385591"/>
                    <a:pt x="301217" y="401100"/>
                    <a:pt x="298632" y="416240"/>
                  </a:cubicBezTo>
                  <a:close/>
                </a:path>
              </a:pathLst>
            </a:custGeom>
            <a:solidFill>
              <a:srgbClr val="FDC185"/>
            </a:solidFill>
            <a:ln w="3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3" name="Freeform: Shape 172">
              <a:extLst>
                <a:ext uri="{FF2B5EF4-FFF2-40B4-BE49-F238E27FC236}">
                  <a16:creationId xmlns:a16="http://schemas.microsoft.com/office/drawing/2014/main" id="{83AD22FA-9648-470A-BF53-46FAF30E2DB7}"/>
                </a:ext>
              </a:extLst>
            </p:cNvPr>
            <p:cNvSpPr/>
            <p:nvPr/>
          </p:nvSpPr>
          <p:spPr>
            <a:xfrm>
              <a:off x="6656443" y="6375930"/>
              <a:ext cx="383971" cy="281983"/>
            </a:xfrm>
            <a:custGeom>
              <a:avLst/>
              <a:gdLst>
                <a:gd name="connsiteX0" fmla="*/ 22581 w 383971"/>
                <a:gd name="connsiteY0" fmla="*/ 30649 h 281983"/>
                <a:gd name="connsiteX1" fmla="*/ 31075 w 383971"/>
                <a:gd name="connsiteY1" fmla="*/ 22156 h 281983"/>
                <a:gd name="connsiteX2" fmla="*/ 171765 w 383971"/>
                <a:gd name="connsiteY2" fmla="*/ 0 h 281983"/>
                <a:gd name="connsiteX3" fmla="*/ 233802 w 383971"/>
                <a:gd name="connsiteY3" fmla="*/ 127397 h 281983"/>
                <a:gd name="connsiteX4" fmla="*/ 299901 w 383971"/>
                <a:gd name="connsiteY4" fmla="*/ 175771 h 281983"/>
                <a:gd name="connsiteX5" fmla="*/ 332028 w 383971"/>
                <a:gd name="connsiteY5" fmla="*/ 177248 h 281983"/>
                <a:gd name="connsiteX6" fmla="*/ 383725 w 383971"/>
                <a:gd name="connsiteY6" fmla="*/ 237070 h 281983"/>
                <a:gd name="connsiteX7" fmla="*/ 355661 w 383971"/>
                <a:gd name="connsiteY7" fmla="*/ 272150 h 281983"/>
                <a:gd name="connsiteX8" fmla="*/ 285131 w 383971"/>
                <a:gd name="connsiteY8" fmla="*/ 281382 h 281983"/>
                <a:gd name="connsiteX9" fmla="*/ 159210 w 383971"/>
                <a:gd name="connsiteY9" fmla="*/ 268088 h 281983"/>
                <a:gd name="connsiteX10" fmla="*/ 113421 w 383971"/>
                <a:gd name="connsiteY10" fmla="*/ 254425 h 281983"/>
                <a:gd name="connsiteX11" fmla="*/ 16673 w 383971"/>
                <a:gd name="connsiteY11" fmla="*/ 242239 h 281983"/>
                <a:gd name="connsiteX12" fmla="*/ 795 w 383971"/>
                <a:gd name="connsiteY12" fmla="*/ 223407 h 281983"/>
                <a:gd name="connsiteX13" fmla="*/ 17781 w 383971"/>
                <a:gd name="connsiteY13" fmla="*/ 62037 h 281983"/>
                <a:gd name="connsiteX14" fmla="*/ 22581 w 383971"/>
                <a:gd name="connsiteY14" fmla="*/ 30649 h 2819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83971" h="281983">
                  <a:moveTo>
                    <a:pt x="22581" y="30649"/>
                  </a:moveTo>
                  <a:cubicBezTo>
                    <a:pt x="24797" y="26957"/>
                    <a:pt x="25905" y="22895"/>
                    <a:pt x="31075" y="22156"/>
                  </a:cubicBezTo>
                  <a:cubicBezTo>
                    <a:pt x="75017" y="14402"/>
                    <a:pt x="127453" y="5539"/>
                    <a:pt x="171765" y="0"/>
                  </a:cubicBezTo>
                  <a:cubicBezTo>
                    <a:pt x="189860" y="43943"/>
                    <a:pt x="208323" y="87516"/>
                    <a:pt x="233802" y="127397"/>
                  </a:cubicBezTo>
                  <a:cubicBezTo>
                    <a:pt x="249312" y="151769"/>
                    <a:pt x="268883" y="172079"/>
                    <a:pt x="299901" y="175771"/>
                  </a:cubicBezTo>
                  <a:cubicBezTo>
                    <a:pt x="310610" y="176879"/>
                    <a:pt x="321319" y="176510"/>
                    <a:pt x="332028" y="177248"/>
                  </a:cubicBezTo>
                  <a:cubicBezTo>
                    <a:pt x="362677" y="178726"/>
                    <a:pt x="386679" y="206421"/>
                    <a:pt x="383725" y="237070"/>
                  </a:cubicBezTo>
                  <a:cubicBezTo>
                    <a:pt x="382248" y="255164"/>
                    <a:pt x="371539" y="265873"/>
                    <a:pt x="355661" y="272150"/>
                  </a:cubicBezTo>
                  <a:cubicBezTo>
                    <a:pt x="333135" y="281012"/>
                    <a:pt x="309133" y="283228"/>
                    <a:pt x="285131" y="281382"/>
                  </a:cubicBezTo>
                  <a:cubicBezTo>
                    <a:pt x="243034" y="278059"/>
                    <a:pt x="201307" y="272889"/>
                    <a:pt x="159210" y="268088"/>
                  </a:cubicBezTo>
                  <a:cubicBezTo>
                    <a:pt x="143332" y="266242"/>
                    <a:pt x="128561" y="259595"/>
                    <a:pt x="113421" y="254425"/>
                  </a:cubicBezTo>
                  <a:cubicBezTo>
                    <a:pt x="82034" y="243717"/>
                    <a:pt x="49169" y="243347"/>
                    <a:pt x="16673" y="242239"/>
                  </a:cubicBezTo>
                  <a:cubicBezTo>
                    <a:pt x="1533" y="241501"/>
                    <a:pt x="-1790" y="238178"/>
                    <a:pt x="795" y="223407"/>
                  </a:cubicBezTo>
                  <a:cubicBezTo>
                    <a:pt x="9288" y="169494"/>
                    <a:pt x="9288" y="115581"/>
                    <a:pt x="17781" y="62037"/>
                  </a:cubicBezTo>
                  <a:cubicBezTo>
                    <a:pt x="19997" y="51328"/>
                    <a:pt x="21104" y="40989"/>
                    <a:pt x="22581" y="30649"/>
                  </a:cubicBezTo>
                  <a:close/>
                </a:path>
              </a:pathLst>
            </a:custGeom>
            <a:solidFill>
              <a:srgbClr val="000000"/>
            </a:solidFill>
            <a:ln w="3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4" name="Freeform: Shape 173">
              <a:extLst>
                <a:ext uri="{FF2B5EF4-FFF2-40B4-BE49-F238E27FC236}">
                  <a16:creationId xmlns:a16="http://schemas.microsoft.com/office/drawing/2014/main" id="{E37DECB1-6CB5-410A-BB78-7B8EE485B1F9}"/>
                </a:ext>
              </a:extLst>
            </p:cNvPr>
            <p:cNvSpPr/>
            <p:nvPr/>
          </p:nvSpPr>
          <p:spPr>
            <a:xfrm>
              <a:off x="5315642" y="6383875"/>
              <a:ext cx="330686" cy="279309"/>
            </a:xfrm>
            <a:custGeom>
              <a:avLst/>
              <a:gdLst>
                <a:gd name="connsiteX0" fmla="*/ 182835 w 330686"/>
                <a:gd name="connsiteY0" fmla="*/ 1287 h 279309"/>
                <a:gd name="connsiteX1" fmla="*/ 193913 w 330686"/>
                <a:gd name="connsiteY1" fmla="*/ 2026 h 279309"/>
                <a:gd name="connsiteX2" fmla="*/ 252626 w 330686"/>
                <a:gd name="connsiteY2" fmla="*/ 10519 h 279309"/>
                <a:gd name="connsiteX3" fmla="*/ 307278 w 330686"/>
                <a:gd name="connsiteY3" fmla="*/ 12735 h 279309"/>
                <a:gd name="connsiteX4" fmla="*/ 306170 w 330686"/>
                <a:gd name="connsiteY4" fmla="*/ 44122 h 279309"/>
                <a:gd name="connsiteX5" fmla="*/ 326849 w 330686"/>
                <a:gd name="connsiteY5" fmla="*/ 178536 h 279309"/>
                <a:gd name="connsiteX6" fmla="*/ 330542 w 330686"/>
                <a:gd name="connsiteY6" fmla="*/ 216570 h 279309"/>
                <a:gd name="connsiteX7" fmla="*/ 307647 w 330686"/>
                <a:gd name="connsiteY7" fmla="*/ 238726 h 279309"/>
                <a:gd name="connsiteX8" fmla="*/ 262227 w 330686"/>
                <a:gd name="connsiteY8" fmla="*/ 240203 h 279309"/>
                <a:gd name="connsiteX9" fmla="*/ 232686 w 330686"/>
                <a:gd name="connsiteY9" fmla="*/ 257559 h 279309"/>
                <a:gd name="connsiteX10" fmla="*/ 213484 w 330686"/>
                <a:gd name="connsiteY10" fmla="*/ 268637 h 279309"/>
                <a:gd name="connsiteX11" fmla="*/ 51745 w 330686"/>
                <a:gd name="connsiteY11" fmla="*/ 276391 h 279309"/>
                <a:gd name="connsiteX12" fmla="*/ 1524 w 330686"/>
                <a:gd name="connsiteY12" fmla="*/ 231341 h 279309"/>
                <a:gd name="connsiteX13" fmla="*/ 29589 w 330686"/>
                <a:gd name="connsiteY13" fmla="*/ 170781 h 279309"/>
                <a:gd name="connsiteX14" fmla="*/ 118951 w 330686"/>
                <a:gd name="connsiteY14" fmla="*/ 99512 h 279309"/>
                <a:gd name="connsiteX15" fmla="*/ 182835 w 330686"/>
                <a:gd name="connsiteY15" fmla="*/ 1287 h 2793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330686" h="279309">
                  <a:moveTo>
                    <a:pt x="182835" y="1287"/>
                  </a:moveTo>
                  <a:cubicBezTo>
                    <a:pt x="186897" y="-1667"/>
                    <a:pt x="190589" y="1287"/>
                    <a:pt x="193913" y="2026"/>
                  </a:cubicBezTo>
                  <a:cubicBezTo>
                    <a:pt x="213115" y="6826"/>
                    <a:pt x="232686" y="10150"/>
                    <a:pt x="252626" y="10519"/>
                  </a:cubicBezTo>
                  <a:cubicBezTo>
                    <a:pt x="267397" y="10888"/>
                    <a:pt x="292507" y="12365"/>
                    <a:pt x="307278" y="12735"/>
                  </a:cubicBezTo>
                  <a:cubicBezTo>
                    <a:pt x="313186" y="12735"/>
                    <a:pt x="308016" y="27874"/>
                    <a:pt x="306170" y="44122"/>
                  </a:cubicBezTo>
                  <a:cubicBezTo>
                    <a:pt x="307278" y="89911"/>
                    <a:pt x="319094" y="133854"/>
                    <a:pt x="326849" y="178536"/>
                  </a:cubicBezTo>
                  <a:cubicBezTo>
                    <a:pt x="329065" y="191091"/>
                    <a:pt x="331280" y="203646"/>
                    <a:pt x="330542" y="216570"/>
                  </a:cubicBezTo>
                  <a:cubicBezTo>
                    <a:pt x="329434" y="231341"/>
                    <a:pt x="322418" y="237987"/>
                    <a:pt x="307647" y="238726"/>
                  </a:cubicBezTo>
                  <a:cubicBezTo>
                    <a:pt x="292507" y="239465"/>
                    <a:pt x="277367" y="237618"/>
                    <a:pt x="262227" y="240203"/>
                  </a:cubicBezTo>
                  <a:cubicBezTo>
                    <a:pt x="250041" y="242419"/>
                    <a:pt x="238963" y="245373"/>
                    <a:pt x="232686" y="257559"/>
                  </a:cubicBezTo>
                  <a:cubicBezTo>
                    <a:pt x="228624" y="264944"/>
                    <a:pt x="220869" y="267160"/>
                    <a:pt x="213484" y="268637"/>
                  </a:cubicBezTo>
                  <a:cubicBezTo>
                    <a:pt x="159940" y="278238"/>
                    <a:pt x="106027" y="282669"/>
                    <a:pt x="51745" y="276391"/>
                  </a:cubicBezTo>
                  <a:cubicBezTo>
                    <a:pt x="22942" y="273068"/>
                    <a:pt x="7063" y="257559"/>
                    <a:pt x="1524" y="231341"/>
                  </a:cubicBezTo>
                  <a:cubicBezTo>
                    <a:pt x="-4015" y="206969"/>
                    <a:pt x="5586" y="186290"/>
                    <a:pt x="29589" y="170781"/>
                  </a:cubicBezTo>
                  <a:cubicBezTo>
                    <a:pt x="61715" y="150102"/>
                    <a:pt x="93841" y="129423"/>
                    <a:pt x="118951" y="99512"/>
                  </a:cubicBezTo>
                  <a:cubicBezTo>
                    <a:pt x="144062" y="68863"/>
                    <a:pt x="166956" y="37106"/>
                    <a:pt x="182835" y="1287"/>
                  </a:cubicBezTo>
                  <a:close/>
                </a:path>
              </a:pathLst>
            </a:custGeom>
            <a:solidFill>
              <a:srgbClr val="000000"/>
            </a:solidFill>
            <a:ln w="3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5" name="Freeform: Shape 174">
              <a:extLst>
                <a:ext uri="{FF2B5EF4-FFF2-40B4-BE49-F238E27FC236}">
                  <a16:creationId xmlns:a16="http://schemas.microsoft.com/office/drawing/2014/main" id="{1F5BAAD7-4546-44BC-AE2E-0DF8F41197E7}"/>
                </a:ext>
              </a:extLst>
            </p:cNvPr>
            <p:cNvSpPr/>
            <p:nvPr/>
          </p:nvSpPr>
          <p:spPr>
            <a:xfrm>
              <a:off x="7212033" y="2960734"/>
              <a:ext cx="219669" cy="309517"/>
            </a:xfrm>
            <a:custGeom>
              <a:avLst/>
              <a:gdLst>
                <a:gd name="connsiteX0" fmla="*/ 23108 w 219669"/>
                <a:gd name="connsiteY0" fmla="*/ 274576 h 309517"/>
                <a:gd name="connsiteX1" fmla="*/ 36401 w 219669"/>
                <a:gd name="connsiteY1" fmla="*/ 211801 h 309517"/>
                <a:gd name="connsiteX2" fmla="*/ 29016 w 219669"/>
                <a:gd name="connsiteY2" fmla="*/ 177090 h 309517"/>
                <a:gd name="connsiteX3" fmla="*/ 3167 w 219669"/>
                <a:gd name="connsiteY3" fmla="*/ 85512 h 309517"/>
                <a:gd name="connsiteX4" fmla="*/ 16830 w 219669"/>
                <a:gd name="connsiteY4" fmla="*/ 16459 h 309517"/>
                <a:gd name="connsiteX5" fmla="*/ 63358 w 219669"/>
                <a:gd name="connsiteY5" fmla="*/ 580 h 309517"/>
                <a:gd name="connsiteX6" fmla="*/ 183370 w 219669"/>
                <a:gd name="connsiteY6" fmla="*/ 21259 h 309517"/>
                <a:gd name="connsiteX7" fmla="*/ 219558 w 219669"/>
                <a:gd name="connsiteY7" fmla="*/ 79234 h 309517"/>
                <a:gd name="connsiteX8" fmla="*/ 168230 w 219669"/>
                <a:gd name="connsiteY8" fmla="*/ 227310 h 309517"/>
                <a:gd name="connsiteX9" fmla="*/ 164906 w 219669"/>
                <a:gd name="connsiteY9" fmla="*/ 233219 h 309517"/>
                <a:gd name="connsiteX10" fmla="*/ 150505 w 219669"/>
                <a:gd name="connsiteY10" fmla="*/ 308180 h 309517"/>
                <a:gd name="connsiteX11" fmla="*/ 127241 w 219669"/>
                <a:gd name="connsiteY11" fmla="*/ 305964 h 309517"/>
                <a:gd name="connsiteX12" fmla="*/ 37509 w 219669"/>
                <a:gd name="connsiteY12" fmla="*/ 282700 h 309517"/>
                <a:gd name="connsiteX13" fmla="*/ 23108 w 219669"/>
                <a:gd name="connsiteY13" fmla="*/ 274576 h 3095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19669" h="309517">
                  <a:moveTo>
                    <a:pt x="23108" y="274576"/>
                  </a:moveTo>
                  <a:cubicBezTo>
                    <a:pt x="27539" y="253528"/>
                    <a:pt x="32709" y="232849"/>
                    <a:pt x="36401" y="211801"/>
                  </a:cubicBezTo>
                  <a:cubicBezTo>
                    <a:pt x="38617" y="199615"/>
                    <a:pt x="32709" y="188537"/>
                    <a:pt x="29016" y="177090"/>
                  </a:cubicBezTo>
                  <a:cubicBezTo>
                    <a:pt x="19415" y="146810"/>
                    <a:pt x="8337" y="116899"/>
                    <a:pt x="3167" y="85512"/>
                  </a:cubicBezTo>
                  <a:cubicBezTo>
                    <a:pt x="-525" y="61509"/>
                    <a:pt x="-5326" y="36030"/>
                    <a:pt x="16830" y="16459"/>
                  </a:cubicBezTo>
                  <a:cubicBezTo>
                    <a:pt x="30124" y="4642"/>
                    <a:pt x="46741" y="1688"/>
                    <a:pt x="63358" y="580"/>
                  </a:cubicBezTo>
                  <a:cubicBezTo>
                    <a:pt x="104716" y="-2005"/>
                    <a:pt x="145335" y="3903"/>
                    <a:pt x="183370" y="21259"/>
                  </a:cubicBezTo>
                  <a:cubicBezTo>
                    <a:pt x="207741" y="32337"/>
                    <a:pt x="221035" y="52647"/>
                    <a:pt x="219558" y="79234"/>
                  </a:cubicBezTo>
                  <a:cubicBezTo>
                    <a:pt x="216604" y="133147"/>
                    <a:pt x="202941" y="184106"/>
                    <a:pt x="168230" y="227310"/>
                  </a:cubicBezTo>
                  <a:cubicBezTo>
                    <a:pt x="166753" y="229157"/>
                    <a:pt x="165276" y="231372"/>
                    <a:pt x="164906" y="233219"/>
                  </a:cubicBezTo>
                  <a:cubicBezTo>
                    <a:pt x="160106" y="257959"/>
                    <a:pt x="155306" y="283070"/>
                    <a:pt x="150505" y="308180"/>
                  </a:cubicBezTo>
                  <a:cubicBezTo>
                    <a:pt x="142381" y="311503"/>
                    <a:pt x="134996" y="307811"/>
                    <a:pt x="127241" y="305964"/>
                  </a:cubicBezTo>
                  <a:cubicBezTo>
                    <a:pt x="97331" y="298210"/>
                    <a:pt x="67420" y="290824"/>
                    <a:pt x="37509" y="282700"/>
                  </a:cubicBezTo>
                  <a:cubicBezTo>
                    <a:pt x="31970" y="280854"/>
                    <a:pt x="26431" y="280115"/>
                    <a:pt x="23108" y="274576"/>
                  </a:cubicBezTo>
                  <a:close/>
                </a:path>
              </a:pathLst>
            </a:custGeom>
            <a:solidFill>
              <a:srgbClr val="FDC185"/>
            </a:solidFill>
            <a:ln w="3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6" name="Freeform: Shape 175">
              <a:extLst>
                <a:ext uri="{FF2B5EF4-FFF2-40B4-BE49-F238E27FC236}">
                  <a16:creationId xmlns:a16="http://schemas.microsoft.com/office/drawing/2014/main" id="{3C948AE5-3629-4349-B28C-C4BD5350F5F1}"/>
                </a:ext>
              </a:extLst>
            </p:cNvPr>
            <p:cNvSpPr/>
            <p:nvPr/>
          </p:nvSpPr>
          <p:spPr>
            <a:xfrm>
              <a:off x="5129326" y="2830970"/>
              <a:ext cx="227894" cy="283627"/>
            </a:xfrm>
            <a:custGeom>
              <a:avLst/>
              <a:gdLst>
                <a:gd name="connsiteX0" fmla="*/ 14284 w 227894"/>
                <a:gd name="connsiteY0" fmla="*/ 279898 h 283627"/>
                <a:gd name="connsiteX1" fmla="*/ 19085 w 227894"/>
                <a:gd name="connsiteY1" fmla="*/ 223031 h 283627"/>
                <a:gd name="connsiteX2" fmla="*/ 14653 w 227894"/>
                <a:gd name="connsiteY2" fmla="*/ 197920 h 283627"/>
                <a:gd name="connsiteX3" fmla="*/ 990 w 227894"/>
                <a:gd name="connsiteY3" fmla="*/ 130714 h 283627"/>
                <a:gd name="connsiteX4" fmla="*/ 8376 w 227894"/>
                <a:gd name="connsiteY4" fmla="*/ 45413 h 283627"/>
                <a:gd name="connsiteX5" fmla="*/ 64874 w 227894"/>
                <a:gd name="connsiteY5" fmla="*/ 1101 h 283627"/>
                <a:gd name="connsiteX6" fmla="*/ 189686 w 227894"/>
                <a:gd name="connsiteY6" fmla="*/ 19195 h 283627"/>
                <a:gd name="connsiteX7" fmla="*/ 219966 w 227894"/>
                <a:gd name="connsiteY7" fmla="*/ 101172 h 283627"/>
                <a:gd name="connsiteX8" fmla="*/ 173438 w 227894"/>
                <a:gd name="connsiteY8" fmla="*/ 180196 h 283627"/>
                <a:gd name="connsiteX9" fmla="*/ 145743 w 227894"/>
                <a:gd name="connsiteY9" fmla="*/ 268451 h 283627"/>
                <a:gd name="connsiteX10" fmla="*/ 129865 w 227894"/>
                <a:gd name="connsiteY10" fmla="*/ 274359 h 283627"/>
                <a:gd name="connsiteX11" fmla="*/ 30901 w 227894"/>
                <a:gd name="connsiteY11" fmla="*/ 282852 h 283627"/>
                <a:gd name="connsiteX12" fmla="*/ 14284 w 227894"/>
                <a:gd name="connsiteY12" fmla="*/ 279898 h 2836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27894" h="283627">
                  <a:moveTo>
                    <a:pt x="14284" y="279898"/>
                  </a:moveTo>
                  <a:cubicBezTo>
                    <a:pt x="15761" y="261065"/>
                    <a:pt x="17238" y="241863"/>
                    <a:pt x="19085" y="223031"/>
                  </a:cubicBezTo>
                  <a:cubicBezTo>
                    <a:pt x="19823" y="214168"/>
                    <a:pt x="18715" y="206044"/>
                    <a:pt x="14653" y="197920"/>
                  </a:cubicBezTo>
                  <a:cubicBezTo>
                    <a:pt x="3945" y="176872"/>
                    <a:pt x="2837" y="153608"/>
                    <a:pt x="990" y="130714"/>
                  </a:cubicBezTo>
                  <a:cubicBezTo>
                    <a:pt x="-1225" y="101911"/>
                    <a:pt x="-117" y="73108"/>
                    <a:pt x="8376" y="45413"/>
                  </a:cubicBezTo>
                  <a:cubicBezTo>
                    <a:pt x="16869" y="18457"/>
                    <a:pt x="37179" y="3317"/>
                    <a:pt x="64874" y="1101"/>
                  </a:cubicBezTo>
                  <a:cubicBezTo>
                    <a:pt x="107709" y="-2222"/>
                    <a:pt x="149805" y="1470"/>
                    <a:pt x="189686" y="19195"/>
                  </a:cubicBezTo>
                  <a:cubicBezTo>
                    <a:pt x="227351" y="36181"/>
                    <a:pt x="236583" y="62769"/>
                    <a:pt x="219966" y="101172"/>
                  </a:cubicBezTo>
                  <a:cubicBezTo>
                    <a:pt x="207780" y="129606"/>
                    <a:pt x="191532" y="155455"/>
                    <a:pt x="173438" y="180196"/>
                  </a:cubicBezTo>
                  <a:cubicBezTo>
                    <a:pt x="153867" y="206783"/>
                    <a:pt x="141681" y="234847"/>
                    <a:pt x="145743" y="268451"/>
                  </a:cubicBezTo>
                  <a:cubicBezTo>
                    <a:pt x="142051" y="274359"/>
                    <a:pt x="135773" y="273990"/>
                    <a:pt x="129865" y="274359"/>
                  </a:cubicBezTo>
                  <a:cubicBezTo>
                    <a:pt x="96631" y="276205"/>
                    <a:pt x="63766" y="278790"/>
                    <a:pt x="30901" y="282852"/>
                  </a:cubicBezTo>
                  <a:cubicBezTo>
                    <a:pt x="24993" y="283591"/>
                    <a:pt x="19085" y="285068"/>
                    <a:pt x="14284" y="279898"/>
                  </a:cubicBezTo>
                  <a:close/>
                </a:path>
              </a:pathLst>
            </a:custGeom>
            <a:solidFill>
              <a:srgbClr val="FDC185"/>
            </a:solidFill>
            <a:ln w="3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7" name="Freeform: Shape 176">
              <a:extLst>
                <a:ext uri="{FF2B5EF4-FFF2-40B4-BE49-F238E27FC236}">
                  <a16:creationId xmlns:a16="http://schemas.microsoft.com/office/drawing/2014/main" id="{6178E365-C352-4327-89ED-9AF90B0D0297}"/>
                </a:ext>
              </a:extLst>
            </p:cNvPr>
            <p:cNvSpPr/>
            <p:nvPr/>
          </p:nvSpPr>
          <p:spPr>
            <a:xfrm>
              <a:off x="5119063" y="3098324"/>
              <a:ext cx="173481" cy="58332"/>
            </a:xfrm>
            <a:custGeom>
              <a:avLst/>
              <a:gdLst>
                <a:gd name="connsiteX0" fmla="*/ 156006 w 173481"/>
                <a:gd name="connsiteY0" fmla="*/ 727 h 58332"/>
                <a:gd name="connsiteX1" fmla="*/ 172254 w 173481"/>
                <a:gd name="connsiteY1" fmla="*/ 15497 h 58332"/>
                <a:gd name="connsiteX2" fmla="*/ 173362 w 173481"/>
                <a:gd name="connsiteY2" fmla="*/ 36546 h 58332"/>
                <a:gd name="connsiteX3" fmla="*/ 163022 w 173481"/>
                <a:gd name="connsiteY3" fmla="*/ 50578 h 58332"/>
                <a:gd name="connsiteX4" fmla="*/ 175 w 173481"/>
                <a:gd name="connsiteY4" fmla="*/ 58332 h 58332"/>
                <a:gd name="connsiteX5" fmla="*/ 175 w 173481"/>
                <a:gd name="connsiteY5" fmla="*/ 28422 h 58332"/>
                <a:gd name="connsiteX6" fmla="*/ 14577 w 173481"/>
                <a:gd name="connsiteY6" fmla="*/ 13282 h 58332"/>
                <a:gd name="connsiteX7" fmla="*/ 156006 w 173481"/>
                <a:gd name="connsiteY7" fmla="*/ 727 h 58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73481" h="58332">
                  <a:moveTo>
                    <a:pt x="156006" y="727"/>
                  </a:moveTo>
                  <a:cubicBezTo>
                    <a:pt x="168561" y="-2228"/>
                    <a:pt x="172623" y="4050"/>
                    <a:pt x="172254" y="15497"/>
                  </a:cubicBezTo>
                  <a:cubicBezTo>
                    <a:pt x="172254" y="22513"/>
                    <a:pt x="171885" y="29899"/>
                    <a:pt x="173362" y="36546"/>
                  </a:cubicBezTo>
                  <a:cubicBezTo>
                    <a:pt x="174100" y="52424"/>
                    <a:pt x="171515" y="49470"/>
                    <a:pt x="163022" y="50578"/>
                  </a:cubicBezTo>
                  <a:cubicBezTo>
                    <a:pt x="108740" y="53163"/>
                    <a:pt x="54458" y="55747"/>
                    <a:pt x="175" y="58332"/>
                  </a:cubicBezTo>
                  <a:cubicBezTo>
                    <a:pt x="175" y="48362"/>
                    <a:pt x="1283" y="38392"/>
                    <a:pt x="175" y="28422"/>
                  </a:cubicBezTo>
                  <a:cubicBezTo>
                    <a:pt x="-932" y="16974"/>
                    <a:pt x="3130" y="12174"/>
                    <a:pt x="14577" y="13282"/>
                  </a:cubicBezTo>
                  <a:cubicBezTo>
                    <a:pt x="17900" y="13651"/>
                    <a:pt x="112063" y="4789"/>
                    <a:pt x="156006" y="727"/>
                  </a:cubicBezTo>
                  <a:close/>
                </a:path>
              </a:pathLst>
            </a:custGeom>
            <a:solidFill>
              <a:srgbClr val="FDFEFD"/>
            </a:solidFill>
            <a:ln w="3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8" name="Freeform: Shape 177">
              <a:extLst>
                <a:ext uri="{FF2B5EF4-FFF2-40B4-BE49-F238E27FC236}">
                  <a16:creationId xmlns:a16="http://schemas.microsoft.com/office/drawing/2014/main" id="{D2923DCB-A8E7-42AB-83DB-728393C08670}"/>
                </a:ext>
              </a:extLst>
            </p:cNvPr>
            <p:cNvSpPr/>
            <p:nvPr/>
          </p:nvSpPr>
          <p:spPr>
            <a:xfrm>
              <a:off x="7216308" y="3234561"/>
              <a:ext cx="161117" cy="83834"/>
            </a:xfrm>
            <a:custGeom>
              <a:avLst/>
              <a:gdLst>
                <a:gd name="connsiteX0" fmla="*/ 18833 w 161117"/>
                <a:gd name="connsiteY0" fmla="*/ 750 h 83834"/>
                <a:gd name="connsiteX1" fmla="*/ 145861 w 161117"/>
                <a:gd name="connsiteY1" fmla="*/ 33984 h 83834"/>
                <a:gd name="connsiteX2" fmla="*/ 157677 w 161117"/>
                <a:gd name="connsiteY2" fmla="*/ 55771 h 83834"/>
                <a:gd name="connsiteX3" fmla="*/ 149184 w 161117"/>
                <a:gd name="connsiteY3" fmla="*/ 83835 h 83834"/>
                <a:gd name="connsiteX4" fmla="*/ 0 w 161117"/>
                <a:gd name="connsiteY4" fmla="*/ 38784 h 83834"/>
                <a:gd name="connsiteX5" fmla="*/ 9970 w 161117"/>
                <a:gd name="connsiteY5" fmla="*/ 2965 h 83834"/>
                <a:gd name="connsiteX6" fmla="*/ 18833 w 161117"/>
                <a:gd name="connsiteY6" fmla="*/ 750 h 838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61117" h="83834">
                  <a:moveTo>
                    <a:pt x="18833" y="750"/>
                  </a:moveTo>
                  <a:cubicBezTo>
                    <a:pt x="61298" y="11828"/>
                    <a:pt x="103395" y="22906"/>
                    <a:pt x="145861" y="33984"/>
                  </a:cubicBezTo>
                  <a:cubicBezTo>
                    <a:pt x="163216" y="38415"/>
                    <a:pt x="163585" y="38415"/>
                    <a:pt x="157677" y="55771"/>
                  </a:cubicBezTo>
                  <a:cubicBezTo>
                    <a:pt x="154354" y="65002"/>
                    <a:pt x="156200" y="75711"/>
                    <a:pt x="149184" y="83835"/>
                  </a:cubicBezTo>
                  <a:cubicBezTo>
                    <a:pt x="100441" y="69433"/>
                    <a:pt x="48743" y="53186"/>
                    <a:pt x="0" y="38784"/>
                  </a:cubicBezTo>
                  <a:cubicBezTo>
                    <a:pt x="3693" y="20321"/>
                    <a:pt x="6647" y="14782"/>
                    <a:pt x="9970" y="2965"/>
                  </a:cubicBezTo>
                  <a:cubicBezTo>
                    <a:pt x="11447" y="-2574"/>
                    <a:pt x="15878" y="1488"/>
                    <a:pt x="18833" y="750"/>
                  </a:cubicBezTo>
                  <a:close/>
                </a:path>
              </a:pathLst>
            </a:custGeom>
            <a:solidFill>
              <a:srgbClr val="FDFEFD"/>
            </a:solidFill>
            <a:ln w="3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9" name="Freeform: Shape 178">
              <a:extLst>
                <a:ext uri="{FF2B5EF4-FFF2-40B4-BE49-F238E27FC236}">
                  <a16:creationId xmlns:a16="http://schemas.microsoft.com/office/drawing/2014/main" id="{3C47E196-E480-4813-A095-473588390286}"/>
                </a:ext>
              </a:extLst>
            </p:cNvPr>
            <p:cNvSpPr/>
            <p:nvPr/>
          </p:nvSpPr>
          <p:spPr>
            <a:xfrm>
              <a:off x="6158357" y="3053558"/>
              <a:ext cx="160262" cy="55093"/>
            </a:xfrm>
            <a:custGeom>
              <a:avLst/>
              <a:gdLst>
                <a:gd name="connsiteX0" fmla="*/ 160262 w 160262"/>
                <a:gd name="connsiteY0" fmla="*/ 55094 h 55093"/>
                <a:gd name="connsiteX1" fmla="*/ 4800 w 160262"/>
                <a:gd name="connsiteY1" fmla="*/ 33307 h 55093"/>
                <a:gd name="connsiteX2" fmla="*/ 0 w 160262"/>
                <a:gd name="connsiteY2" fmla="*/ 34046 h 55093"/>
                <a:gd name="connsiteX3" fmla="*/ 160262 w 160262"/>
                <a:gd name="connsiteY3" fmla="*/ 55094 h 550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262" h="55093">
                  <a:moveTo>
                    <a:pt x="160262" y="55094"/>
                  </a:moveTo>
                  <a:cubicBezTo>
                    <a:pt x="112257" y="21860"/>
                    <a:pt x="59452" y="19644"/>
                    <a:pt x="4800" y="33307"/>
                  </a:cubicBezTo>
                  <a:cubicBezTo>
                    <a:pt x="3323" y="33676"/>
                    <a:pt x="1846" y="34046"/>
                    <a:pt x="0" y="34046"/>
                  </a:cubicBezTo>
                  <a:cubicBezTo>
                    <a:pt x="38773" y="-16544"/>
                    <a:pt x="134783" y="-11744"/>
                    <a:pt x="160262" y="55094"/>
                  </a:cubicBezTo>
                  <a:close/>
                </a:path>
              </a:pathLst>
            </a:custGeom>
            <a:solidFill>
              <a:srgbClr val="75491C"/>
            </a:solidFill>
            <a:ln w="3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0" name="Freeform: Shape 179">
              <a:extLst>
                <a:ext uri="{FF2B5EF4-FFF2-40B4-BE49-F238E27FC236}">
                  <a16:creationId xmlns:a16="http://schemas.microsoft.com/office/drawing/2014/main" id="{48DFB5F8-B17F-4F64-9BC0-F4270E5C1320}"/>
                </a:ext>
              </a:extLst>
            </p:cNvPr>
            <p:cNvSpPr/>
            <p:nvPr/>
          </p:nvSpPr>
          <p:spPr>
            <a:xfrm>
              <a:off x="6036480" y="3149271"/>
              <a:ext cx="48024" cy="124219"/>
            </a:xfrm>
            <a:custGeom>
              <a:avLst/>
              <a:gdLst>
                <a:gd name="connsiteX0" fmla="*/ 48024 w 48024"/>
                <a:gd name="connsiteY0" fmla="*/ 0 h 124219"/>
                <a:gd name="connsiteX1" fmla="*/ 33623 w 48024"/>
                <a:gd name="connsiteY1" fmla="*/ 77177 h 124219"/>
                <a:gd name="connsiteX2" fmla="*/ 15159 w 48024"/>
                <a:gd name="connsiteY2" fmla="*/ 121489 h 124219"/>
                <a:gd name="connsiteX3" fmla="*/ 389 w 48024"/>
                <a:gd name="connsiteY3" fmla="*/ 116689 h 124219"/>
                <a:gd name="connsiteX4" fmla="*/ 9620 w 48024"/>
                <a:gd name="connsiteY4" fmla="*/ 46528 h 124219"/>
                <a:gd name="connsiteX5" fmla="*/ 48024 w 48024"/>
                <a:gd name="connsiteY5" fmla="*/ 0 h 124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8024" h="124219">
                  <a:moveTo>
                    <a:pt x="48024" y="0"/>
                  </a:moveTo>
                  <a:cubicBezTo>
                    <a:pt x="35469" y="24372"/>
                    <a:pt x="35100" y="50959"/>
                    <a:pt x="33623" y="77177"/>
                  </a:cubicBezTo>
                  <a:cubicBezTo>
                    <a:pt x="32515" y="94163"/>
                    <a:pt x="24760" y="108565"/>
                    <a:pt x="15159" y="121489"/>
                  </a:cubicBezTo>
                  <a:cubicBezTo>
                    <a:pt x="8882" y="129613"/>
                    <a:pt x="5928" y="117058"/>
                    <a:pt x="389" y="116689"/>
                  </a:cubicBezTo>
                  <a:cubicBezTo>
                    <a:pt x="-719" y="92686"/>
                    <a:pt x="20" y="69053"/>
                    <a:pt x="9620" y="46528"/>
                  </a:cubicBezTo>
                  <a:cubicBezTo>
                    <a:pt x="17744" y="27326"/>
                    <a:pt x="30669" y="11817"/>
                    <a:pt x="48024" y="0"/>
                  </a:cubicBezTo>
                  <a:close/>
                </a:path>
              </a:pathLst>
            </a:custGeom>
            <a:solidFill>
              <a:srgbClr val="75491C"/>
            </a:solidFill>
            <a:ln w="3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1" name="Freeform: Shape 180">
              <a:extLst>
                <a:ext uri="{FF2B5EF4-FFF2-40B4-BE49-F238E27FC236}">
                  <a16:creationId xmlns:a16="http://schemas.microsoft.com/office/drawing/2014/main" id="{059A43AB-F0BE-44AE-968D-702B4229DC02}"/>
                </a:ext>
              </a:extLst>
            </p:cNvPr>
            <p:cNvSpPr/>
            <p:nvPr/>
          </p:nvSpPr>
          <p:spPr>
            <a:xfrm>
              <a:off x="6350109" y="3206877"/>
              <a:ext cx="33038" cy="136259"/>
            </a:xfrm>
            <a:custGeom>
              <a:avLst/>
              <a:gdLst>
                <a:gd name="connsiteX0" fmla="*/ 6545 w 33038"/>
                <a:gd name="connsiteY0" fmla="*/ 136260 h 136259"/>
                <a:gd name="connsiteX1" fmla="*/ 2852 w 33038"/>
                <a:gd name="connsiteY1" fmla="*/ 119273 h 136259"/>
                <a:gd name="connsiteX2" fmla="*/ 13930 w 33038"/>
                <a:gd name="connsiteY2" fmla="*/ 63883 h 136259"/>
                <a:gd name="connsiteX3" fmla="*/ 17253 w 33038"/>
                <a:gd name="connsiteY3" fmla="*/ 0 h 136259"/>
                <a:gd name="connsiteX4" fmla="*/ 30178 w 33038"/>
                <a:gd name="connsiteY4" fmla="*/ 18463 h 136259"/>
                <a:gd name="connsiteX5" fmla="*/ 28331 w 33038"/>
                <a:gd name="connsiteY5" fmla="*/ 90101 h 136259"/>
                <a:gd name="connsiteX6" fmla="*/ 6545 w 33038"/>
                <a:gd name="connsiteY6" fmla="*/ 136260 h 136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3038" h="136259">
                  <a:moveTo>
                    <a:pt x="6545" y="136260"/>
                  </a:moveTo>
                  <a:cubicBezTo>
                    <a:pt x="-1210" y="131828"/>
                    <a:pt x="-1579" y="127028"/>
                    <a:pt x="2852" y="119273"/>
                  </a:cubicBezTo>
                  <a:cubicBezTo>
                    <a:pt x="12453" y="102287"/>
                    <a:pt x="12453" y="82716"/>
                    <a:pt x="13930" y="63883"/>
                  </a:cubicBezTo>
                  <a:cubicBezTo>
                    <a:pt x="15776" y="42466"/>
                    <a:pt x="16145" y="21048"/>
                    <a:pt x="17253" y="0"/>
                  </a:cubicBezTo>
                  <a:cubicBezTo>
                    <a:pt x="27593" y="1846"/>
                    <a:pt x="28701" y="11817"/>
                    <a:pt x="30178" y="18463"/>
                  </a:cubicBezTo>
                  <a:cubicBezTo>
                    <a:pt x="35347" y="42466"/>
                    <a:pt x="32762" y="66099"/>
                    <a:pt x="28331" y="90101"/>
                  </a:cubicBezTo>
                  <a:cubicBezTo>
                    <a:pt x="25008" y="107457"/>
                    <a:pt x="17623" y="122597"/>
                    <a:pt x="6545" y="136260"/>
                  </a:cubicBezTo>
                  <a:close/>
                </a:path>
              </a:pathLst>
            </a:custGeom>
            <a:solidFill>
              <a:srgbClr val="73471B"/>
            </a:solidFill>
            <a:ln w="3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2" name="Freeform: Shape 181">
              <a:extLst>
                <a:ext uri="{FF2B5EF4-FFF2-40B4-BE49-F238E27FC236}">
                  <a16:creationId xmlns:a16="http://schemas.microsoft.com/office/drawing/2014/main" id="{0AA70FDF-27C6-4E6D-991A-B964C0E05B76}"/>
                </a:ext>
              </a:extLst>
            </p:cNvPr>
            <p:cNvSpPr/>
            <p:nvPr/>
          </p:nvSpPr>
          <p:spPr>
            <a:xfrm>
              <a:off x="5800738" y="3543878"/>
              <a:ext cx="416702" cy="670672"/>
            </a:xfrm>
            <a:custGeom>
              <a:avLst/>
              <a:gdLst>
                <a:gd name="connsiteX0" fmla="*/ 5707 w 416702"/>
                <a:gd name="connsiteY0" fmla="*/ 636388 h 670672"/>
                <a:gd name="connsiteX1" fmla="*/ 76976 w 416702"/>
                <a:gd name="connsiteY1" fmla="*/ 559949 h 670672"/>
                <a:gd name="connsiteX2" fmla="*/ 233915 w 416702"/>
                <a:gd name="connsiteY2" fmla="*/ 338389 h 670672"/>
                <a:gd name="connsiteX3" fmla="*/ 328816 w 416702"/>
                <a:gd name="connsiteY3" fmla="*/ 65870 h 670672"/>
                <a:gd name="connsiteX4" fmla="*/ 348757 w 416702"/>
                <a:gd name="connsiteY4" fmla="*/ 41867 h 670672"/>
                <a:gd name="connsiteX5" fmla="*/ 350234 w 416702"/>
                <a:gd name="connsiteY5" fmla="*/ 30420 h 670672"/>
                <a:gd name="connsiteX6" fmla="*/ 335833 w 416702"/>
                <a:gd name="connsiteY6" fmla="*/ 12326 h 670672"/>
                <a:gd name="connsiteX7" fmla="*/ 355773 w 416702"/>
                <a:gd name="connsiteY7" fmla="*/ 2356 h 670672"/>
                <a:gd name="connsiteX8" fmla="*/ 379406 w 416702"/>
                <a:gd name="connsiteY8" fmla="*/ 140 h 670672"/>
                <a:gd name="connsiteX9" fmla="*/ 416702 w 416702"/>
                <a:gd name="connsiteY9" fmla="*/ 24142 h 670672"/>
                <a:gd name="connsiteX10" fmla="*/ 400454 w 416702"/>
                <a:gd name="connsiteY10" fmla="*/ 34482 h 670672"/>
                <a:gd name="connsiteX11" fmla="*/ 392330 w 416702"/>
                <a:gd name="connsiteY11" fmla="*/ 54053 h 670672"/>
                <a:gd name="connsiteX12" fmla="*/ 391592 w 416702"/>
                <a:gd name="connsiteY12" fmla="*/ 83964 h 670672"/>
                <a:gd name="connsiteX13" fmla="*/ 309984 w 416702"/>
                <a:gd name="connsiteY13" fmla="*/ 323249 h 670672"/>
                <a:gd name="connsiteX14" fmla="*/ 142706 w 416702"/>
                <a:gd name="connsiteY14" fmla="*/ 664822 h 670672"/>
                <a:gd name="connsiteX15" fmla="*/ 132735 w 416702"/>
                <a:gd name="connsiteY15" fmla="*/ 670361 h 670672"/>
                <a:gd name="connsiteX16" fmla="*/ 108364 w 416702"/>
                <a:gd name="connsiteY16" fmla="*/ 667406 h 670672"/>
                <a:gd name="connsiteX17" fmla="*/ 166708 w 416702"/>
                <a:gd name="connsiteY17" fmla="*/ 528931 h 670672"/>
                <a:gd name="connsiteX18" fmla="*/ 165231 w 416702"/>
                <a:gd name="connsiteY18" fmla="*/ 527823 h 670672"/>
                <a:gd name="connsiteX19" fmla="*/ 92855 w 416702"/>
                <a:gd name="connsiteY19" fmla="*/ 599092 h 670672"/>
                <a:gd name="connsiteX20" fmla="*/ 4600 w 416702"/>
                <a:gd name="connsiteY20" fmla="*/ 646727 h 670672"/>
                <a:gd name="connsiteX21" fmla="*/ 5707 w 416702"/>
                <a:gd name="connsiteY21" fmla="*/ 636388 h 6706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416702" h="670672">
                  <a:moveTo>
                    <a:pt x="5707" y="636388"/>
                  </a:moveTo>
                  <a:cubicBezTo>
                    <a:pt x="23802" y="605739"/>
                    <a:pt x="49281" y="580998"/>
                    <a:pt x="76976" y="559949"/>
                  </a:cubicBezTo>
                  <a:cubicBezTo>
                    <a:pt x="151937" y="501605"/>
                    <a:pt x="199573" y="425167"/>
                    <a:pt x="233915" y="338389"/>
                  </a:cubicBezTo>
                  <a:cubicBezTo>
                    <a:pt x="268995" y="248657"/>
                    <a:pt x="299644" y="157448"/>
                    <a:pt x="328816" y="65870"/>
                  </a:cubicBezTo>
                  <a:cubicBezTo>
                    <a:pt x="332509" y="54422"/>
                    <a:pt x="341372" y="48883"/>
                    <a:pt x="348757" y="41867"/>
                  </a:cubicBezTo>
                  <a:cubicBezTo>
                    <a:pt x="353188" y="37805"/>
                    <a:pt x="354296" y="35220"/>
                    <a:pt x="350234" y="30420"/>
                  </a:cubicBezTo>
                  <a:cubicBezTo>
                    <a:pt x="345064" y="24881"/>
                    <a:pt x="341002" y="18603"/>
                    <a:pt x="335833" y="12326"/>
                  </a:cubicBezTo>
                  <a:cubicBezTo>
                    <a:pt x="341372" y="6787"/>
                    <a:pt x="349126" y="5679"/>
                    <a:pt x="355773" y="2356"/>
                  </a:cubicBezTo>
                  <a:cubicBezTo>
                    <a:pt x="363897" y="4941"/>
                    <a:pt x="371282" y="-968"/>
                    <a:pt x="379406" y="140"/>
                  </a:cubicBezTo>
                  <a:cubicBezTo>
                    <a:pt x="391223" y="7895"/>
                    <a:pt x="403408" y="15649"/>
                    <a:pt x="416702" y="24142"/>
                  </a:cubicBezTo>
                  <a:cubicBezTo>
                    <a:pt x="411163" y="27835"/>
                    <a:pt x="405993" y="31897"/>
                    <a:pt x="400454" y="34482"/>
                  </a:cubicBezTo>
                  <a:cubicBezTo>
                    <a:pt x="391223" y="38544"/>
                    <a:pt x="388638" y="45191"/>
                    <a:pt x="392330" y="54053"/>
                  </a:cubicBezTo>
                  <a:cubicBezTo>
                    <a:pt x="396392" y="64393"/>
                    <a:pt x="394177" y="73994"/>
                    <a:pt x="391592" y="83964"/>
                  </a:cubicBezTo>
                  <a:cubicBezTo>
                    <a:pt x="369436" y="165572"/>
                    <a:pt x="346911" y="246811"/>
                    <a:pt x="309984" y="323249"/>
                  </a:cubicBezTo>
                  <a:cubicBezTo>
                    <a:pt x="254594" y="437353"/>
                    <a:pt x="198465" y="551087"/>
                    <a:pt x="142706" y="664822"/>
                  </a:cubicBezTo>
                  <a:cubicBezTo>
                    <a:pt x="140490" y="669622"/>
                    <a:pt x="137905" y="671468"/>
                    <a:pt x="132735" y="670361"/>
                  </a:cubicBezTo>
                  <a:cubicBezTo>
                    <a:pt x="124981" y="669253"/>
                    <a:pt x="117226" y="668514"/>
                    <a:pt x="108364" y="667406"/>
                  </a:cubicBezTo>
                  <a:cubicBezTo>
                    <a:pt x="127935" y="620879"/>
                    <a:pt x="147506" y="575089"/>
                    <a:pt x="166708" y="528931"/>
                  </a:cubicBezTo>
                  <a:cubicBezTo>
                    <a:pt x="166339" y="528562"/>
                    <a:pt x="165600" y="528193"/>
                    <a:pt x="165231" y="527823"/>
                  </a:cubicBezTo>
                  <a:cubicBezTo>
                    <a:pt x="140859" y="551456"/>
                    <a:pt x="115749" y="574351"/>
                    <a:pt x="92855" y="599092"/>
                  </a:cubicBezTo>
                  <a:cubicBezTo>
                    <a:pt x="68483" y="625310"/>
                    <a:pt x="43742" y="648574"/>
                    <a:pt x="4600" y="646727"/>
                  </a:cubicBezTo>
                  <a:cubicBezTo>
                    <a:pt x="-6848" y="642296"/>
                    <a:pt x="6815" y="640081"/>
                    <a:pt x="5707" y="636388"/>
                  </a:cubicBezTo>
                  <a:close/>
                </a:path>
              </a:pathLst>
            </a:custGeom>
            <a:solidFill>
              <a:srgbClr val="000000"/>
            </a:solidFill>
            <a:ln w="3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183" name="Graphic 58">
              <a:extLst>
                <a:ext uri="{FF2B5EF4-FFF2-40B4-BE49-F238E27FC236}">
                  <a16:creationId xmlns:a16="http://schemas.microsoft.com/office/drawing/2014/main" id="{91E95ECB-B452-4A00-BC25-3B33AC02F1AA}"/>
                </a:ext>
              </a:extLst>
            </p:cNvPr>
            <p:cNvGrpSpPr/>
            <p:nvPr/>
          </p:nvGrpSpPr>
          <p:grpSpPr>
            <a:xfrm>
              <a:off x="5782940" y="4525838"/>
              <a:ext cx="721881" cy="70961"/>
              <a:chOff x="5782940" y="4525838"/>
              <a:chExt cx="721881" cy="70961"/>
            </a:xfrm>
            <a:solidFill>
              <a:srgbClr val="000912"/>
            </a:solidFill>
          </p:grpSpPr>
          <p:sp>
            <p:nvSpPr>
              <p:cNvPr id="191" name="Freeform: Shape 190">
                <a:extLst>
                  <a:ext uri="{FF2B5EF4-FFF2-40B4-BE49-F238E27FC236}">
                    <a16:creationId xmlns:a16="http://schemas.microsoft.com/office/drawing/2014/main" id="{87D97139-951B-4631-8F8F-B2D235560F44}"/>
                  </a:ext>
                </a:extLst>
              </p:cNvPr>
              <p:cNvSpPr/>
              <p:nvPr/>
            </p:nvSpPr>
            <p:spPr>
              <a:xfrm>
                <a:off x="5970400" y="4530331"/>
                <a:ext cx="415056" cy="66468"/>
              </a:xfrm>
              <a:custGeom>
                <a:avLst/>
                <a:gdLst>
                  <a:gd name="connsiteX0" fmla="*/ 0 w 415056"/>
                  <a:gd name="connsiteY0" fmla="*/ 66468 h 66468"/>
                  <a:gd name="connsiteX1" fmla="*/ 415057 w 415056"/>
                  <a:gd name="connsiteY1" fmla="*/ 65360 h 66468"/>
                  <a:gd name="connsiteX2" fmla="*/ 415057 w 415056"/>
                  <a:gd name="connsiteY2" fmla="*/ 0 h 66468"/>
                  <a:gd name="connsiteX3" fmla="*/ 279905 w 415056"/>
                  <a:gd name="connsiteY3" fmla="*/ 3323 h 66468"/>
                  <a:gd name="connsiteX4" fmla="*/ 0 w 415056"/>
                  <a:gd name="connsiteY4" fmla="*/ 4062 h 66468"/>
                  <a:gd name="connsiteX5" fmla="*/ 0 w 415056"/>
                  <a:gd name="connsiteY5" fmla="*/ 66468 h 664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15056" h="66468">
                    <a:moveTo>
                      <a:pt x="0" y="66468"/>
                    </a:moveTo>
                    <a:cubicBezTo>
                      <a:pt x="127397" y="66468"/>
                      <a:pt x="299107" y="65730"/>
                      <a:pt x="415057" y="65360"/>
                    </a:cubicBezTo>
                    <a:lnTo>
                      <a:pt x="415057" y="0"/>
                    </a:lnTo>
                    <a:cubicBezTo>
                      <a:pt x="360036" y="1477"/>
                      <a:pt x="299476" y="2954"/>
                      <a:pt x="279905" y="3323"/>
                    </a:cubicBezTo>
                    <a:cubicBezTo>
                      <a:pt x="281382" y="4431"/>
                      <a:pt x="118904" y="4801"/>
                      <a:pt x="0" y="4062"/>
                    </a:cubicBezTo>
                    <a:lnTo>
                      <a:pt x="0" y="66468"/>
                    </a:lnTo>
                    <a:close/>
                  </a:path>
                </a:pathLst>
              </a:custGeom>
              <a:solidFill>
                <a:srgbClr val="000912"/>
              </a:solidFill>
              <a:ln w="369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92" name="Freeform: Shape 191">
                <a:extLst>
                  <a:ext uri="{FF2B5EF4-FFF2-40B4-BE49-F238E27FC236}">
                    <a16:creationId xmlns:a16="http://schemas.microsoft.com/office/drawing/2014/main" id="{E415D4C7-5237-473F-A450-17F3CB8545D5}"/>
                  </a:ext>
                </a:extLst>
              </p:cNvPr>
              <p:cNvSpPr/>
              <p:nvPr/>
            </p:nvSpPr>
            <p:spPr>
              <a:xfrm>
                <a:off x="5782940" y="4533216"/>
                <a:ext cx="171581" cy="63214"/>
              </a:xfrm>
              <a:custGeom>
                <a:avLst/>
                <a:gdLst>
                  <a:gd name="connsiteX0" fmla="*/ 171581 w 171581"/>
                  <a:gd name="connsiteY0" fmla="*/ 808 h 63214"/>
                  <a:gd name="connsiteX1" fmla="*/ 107698 w 171581"/>
                  <a:gd name="connsiteY1" fmla="*/ 70 h 63214"/>
                  <a:gd name="connsiteX2" fmla="*/ 31260 w 171581"/>
                  <a:gd name="connsiteY2" fmla="*/ 70 h 63214"/>
                  <a:gd name="connsiteX3" fmla="*/ 5780 w 171581"/>
                  <a:gd name="connsiteY3" fmla="*/ 2655 h 63214"/>
                  <a:gd name="connsiteX4" fmla="*/ 241 w 171581"/>
                  <a:gd name="connsiteY4" fmla="*/ 33304 h 63214"/>
                  <a:gd name="connsiteX5" fmla="*/ 23136 w 171581"/>
                  <a:gd name="connsiteY5" fmla="*/ 62107 h 63214"/>
                  <a:gd name="connsiteX6" fmla="*/ 171581 w 171581"/>
                  <a:gd name="connsiteY6" fmla="*/ 63215 h 63214"/>
                  <a:gd name="connsiteX7" fmla="*/ 171581 w 171581"/>
                  <a:gd name="connsiteY7" fmla="*/ 808 h 632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1581" h="63214">
                    <a:moveTo>
                      <a:pt x="171581" y="808"/>
                    </a:moveTo>
                    <a:cubicBezTo>
                      <a:pt x="146840" y="808"/>
                      <a:pt x="125054" y="439"/>
                      <a:pt x="107698" y="70"/>
                    </a:cubicBezTo>
                    <a:cubicBezTo>
                      <a:pt x="107698" y="1178"/>
                      <a:pt x="41230" y="70"/>
                      <a:pt x="31260" y="70"/>
                    </a:cubicBezTo>
                    <a:cubicBezTo>
                      <a:pt x="23874" y="70"/>
                      <a:pt x="11319" y="-669"/>
                      <a:pt x="5780" y="2655"/>
                    </a:cubicBezTo>
                    <a:cubicBezTo>
                      <a:pt x="-867" y="6717"/>
                      <a:pt x="980" y="22595"/>
                      <a:pt x="241" y="33304"/>
                    </a:cubicBezTo>
                    <a:cubicBezTo>
                      <a:pt x="-1605" y="62476"/>
                      <a:pt x="7257" y="59522"/>
                      <a:pt x="23136" y="62107"/>
                    </a:cubicBezTo>
                    <a:cubicBezTo>
                      <a:pt x="28306" y="62845"/>
                      <a:pt x="88865" y="63215"/>
                      <a:pt x="171581" y="63215"/>
                    </a:cubicBezTo>
                    <a:lnTo>
                      <a:pt x="171581" y="808"/>
                    </a:lnTo>
                    <a:close/>
                  </a:path>
                </a:pathLst>
              </a:custGeom>
              <a:solidFill>
                <a:srgbClr val="000912"/>
              </a:solidFill>
              <a:ln w="369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93" name="Freeform: Shape 192">
                <a:extLst>
                  <a:ext uri="{FF2B5EF4-FFF2-40B4-BE49-F238E27FC236}">
                    <a16:creationId xmlns:a16="http://schemas.microsoft.com/office/drawing/2014/main" id="{15131EE8-7EC9-4E22-87B6-EA60F20CF1D6}"/>
                  </a:ext>
                </a:extLst>
              </p:cNvPr>
              <p:cNvSpPr/>
              <p:nvPr/>
            </p:nvSpPr>
            <p:spPr>
              <a:xfrm>
                <a:off x="6400597" y="4525838"/>
                <a:ext cx="104225" cy="69484"/>
              </a:xfrm>
              <a:custGeom>
                <a:avLst/>
                <a:gdLst>
                  <a:gd name="connsiteX0" fmla="*/ 102656 w 104225"/>
                  <a:gd name="connsiteY0" fmla="*/ 34773 h 69484"/>
                  <a:gd name="connsiteX1" fmla="*/ 96010 w 104225"/>
                  <a:gd name="connsiteY1" fmla="*/ 8186 h 69484"/>
                  <a:gd name="connsiteX2" fmla="*/ 85670 w 104225"/>
                  <a:gd name="connsiteY2" fmla="*/ 62 h 69484"/>
                  <a:gd name="connsiteX3" fmla="*/ 0 w 104225"/>
                  <a:gd name="connsiteY3" fmla="*/ 3755 h 69484"/>
                  <a:gd name="connsiteX4" fmla="*/ 0 w 104225"/>
                  <a:gd name="connsiteY4" fmla="*/ 69484 h 69484"/>
                  <a:gd name="connsiteX5" fmla="*/ 81239 w 104225"/>
                  <a:gd name="connsiteY5" fmla="*/ 69115 h 69484"/>
                  <a:gd name="connsiteX6" fmla="*/ 100441 w 104225"/>
                  <a:gd name="connsiteY6" fmla="*/ 64314 h 69484"/>
                  <a:gd name="connsiteX7" fmla="*/ 102656 w 104225"/>
                  <a:gd name="connsiteY7" fmla="*/ 34773 h 694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04225" h="69484">
                    <a:moveTo>
                      <a:pt x="102656" y="34773"/>
                    </a:moveTo>
                    <a:cubicBezTo>
                      <a:pt x="99702" y="26280"/>
                      <a:pt x="97117" y="17417"/>
                      <a:pt x="96010" y="8186"/>
                    </a:cubicBezTo>
                    <a:cubicBezTo>
                      <a:pt x="95271" y="800"/>
                      <a:pt x="91578" y="-307"/>
                      <a:pt x="85670" y="62"/>
                    </a:cubicBezTo>
                    <a:cubicBezTo>
                      <a:pt x="77915" y="1170"/>
                      <a:pt x="41727" y="2278"/>
                      <a:pt x="0" y="3755"/>
                    </a:cubicBezTo>
                    <a:lnTo>
                      <a:pt x="0" y="69484"/>
                    </a:lnTo>
                    <a:cubicBezTo>
                      <a:pt x="33603" y="69484"/>
                      <a:pt x="61298" y="69115"/>
                      <a:pt x="81239" y="69115"/>
                    </a:cubicBezTo>
                    <a:cubicBezTo>
                      <a:pt x="84932" y="69115"/>
                      <a:pt x="99702" y="68376"/>
                      <a:pt x="100441" y="64314"/>
                    </a:cubicBezTo>
                    <a:cubicBezTo>
                      <a:pt x="102656" y="54713"/>
                      <a:pt x="106349" y="45112"/>
                      <a:pt x="102656" y="34773"/>
                    </a:cubicBezTo>
                    <a:close/>
                  </a:path>
                </a:pathLst>
              </a:custGeom>
              <a:solidFill>
                <a:srgbClr val="000912"/>
              </a:solidFill>
              <a:ln w="369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184" name="Freeform: Shape 183">
              <a:extLst>
                <a:ext uri="{FF2B5EF4-FFF2-40B4-BE49-F238E27FC236}">
                  <a16:creationId xmlns:a16="http://schemas.microsoft.com/office/drawing/2014/main" id="{F949625E-C916-43A4-9F6F-3A4E04273CDA}"/>
                </a:ext>
              </a:extLst>
            </p:cNvPr>
            <p:cNvSpPr/>
            <p:nvPr/>
          </p:nvSpPr>
          <p:spPr>
            <a:xfrm>
              <a:off x="6100752" y="4521469"/>
              <a:ext cx="110780" cy="89362"/>
            </a:xfrm>
            <a:custGeom>
              <a:avLst/>
              <a:gdLst>
                <a:gd name="connsiteX0" fmla="*/ 101179 w 110780"/>
                <a:gd name="connsiteY0" fmla="*/ 0 h 89362"/>
                <a:gd name="connsiteX1" fmla="*/ 9601 w 110780"/>
                <a:gd name="connsiteY1" fmla="*/ 0 h 89362"/>
                <a:gd name="connsiteX2" fmla="*/ 0 w 110780"/>
                <a:gd name="connsiteY2" fmla="*/ 9601 h 89362"/>
                <a:gd name="connsiteX3" fmla="*/ 0 w 110780"/>
                <a:gd name="connsiteY3" fmla="*/ 79762 h 89362"/>
                <a:gd name="connsiteX4" fmla="*/ 9601 w 110780"/>
                <a:gd name="connsiteY4" fmla="*/ 89363 h 89362"/>
                <a:gd name="connsiteX5" fmla="*/ 101179 w 110780"/>
                <a:gd name="connsiteY5" fmla="*/ 89363 h 89362"/>
                <a:gd name="connsiteX6" fmla="*/ 110780 w 110780"/>
                <a:gd name="connsiteY6" fmla="*/ 79762 h 89362"/>
                <a:gd name="connsiteX7" fmla="*/ 110780 w 110780"/>
                <a:gd name="connsiteY7" fmla="*/ 9601 h 89362"/>
                <a:gd name="connsiteX8" fmla="*/ 101179 w 110780"/>
                <a:gd name="connsiteY8" fmla="*/ 0 h 89362"/>
                <a:gd name="connsiteX9" fmla="*/ 101549 w 110780"/>
                <a:gd name="connsiteY9" fmla="*/ 67576 h 89362"/>
                <a:gd name="connsiteX10" fmla="*/ 91948 w 110780"/>
                <a:gd name="connsiteY10" fmla="*/ 77177 h 89362"/>
                <a:gd name="connsiteX11" fmla="*/ 18833 w 110780"/>
                <a:gd name="connsiteY11" fmla="*/ 77177 h 89362"/>
                <a:gd name="connsiteX12" fmla="*/ 9232 w 110780"/>
                <a:gd name="connsiteY12" fmla="*/ 67576 h 89362"/>
                <a:gd name="connsiteX13" fmla="*/ 9232 w 110780"/>
                <a:gd name="connsiteY13" fmla="*/ 21787 h 89362"/>
                <a:gd name="connsiteX14" fmla="*/ 18833 w 110780"/>
                <a:gd name="connsiteY14" fmla="*/ 12186 h 89362"/>
                <a:gd name="connsiteX15" fmla="*/ 91948 w 110780"/>
                <a:gd name="connsiteY15" fmla="*/ 12186 h 89362"/>
                <a:gd name="connsiteX16" fmla="*/ 101549 w 110780"/>
                <a:gd name="connsiteY16" fmla="*/ 21787 h 89362"/>
                <a:gd name="connsiteX17" fmla="*/ 101549 w 110780"/>
                <a:gd name="connsiteY17" fmla="*/ 67576 h 893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10780" h="89362">
                  <a:moveTo>
                    <a:pt x="101179" y="0"/>
                  </a:moveTo>
                  <a:lnTo>
                    <a:pt x="9601" y="0"/>
                  </a:lnTo>
                  <a:cubicBezTo>
                    <a:pt x="4431" y="0"/>
                    <a:pt x="0" y="4431"/>
                    <a:pt x="0" y="9601"/>
                  </a:cubicBezTo>
                  <a:lnTo>
                    <a:pt x="0" y="79762"/>
                  </a:lnTo>
                  <a:cubicBezTo>
                    <a:pt x="0" y="84932"/>
                    <a:pt x="4431" y="89363"/>
                    <a:pt x="9601" y="89363"/>
                  </a:cubicBezTo>
                  <a:lnTo>
                    <a:pt x="101179" y="89363"/>
                  </a:lnTo>
                  <a:cubicBezTo>
                    <a:pt x="106349" y="89363"/>
                    <a:pt x="110780" y="84932"/>
                    <a:pt x="110780" y="79762"/>
                  </a:cubicBezTo>
                  <a:lnTo>
                    <a:pt x="110780" y="9601"/>
                  </a:lnTo>
                  <a:cubicBezTo>
                    <a:pt x="110780" y="4431"/>
                    <a:pt x="106718" y="0"/>
                    <a:pt x="101179" y="0"/>
                  </a:cubicBezTo>
                  <a:close/>
                  <a:moveTo>
                    <a:pt x="101549" y="67576"/>
                  </a:moveTo>
                  <a:cubicBezTo>
                    <a:pt x="101549" y="72746"/>
                    <a:pt x="97117" y="77177"/>
                    <a:pt x="91948" y="77177"/>
                  </a:cubicBezTo>
                  <a:lnTo>
                    <a:pt x="18833" y="77177"/>
                  </a:lnTo>
                  <a:cubicBezTo>
                    <a:pt x="13663" y="77177"/>
                    <a:pt x="9232" y="72746"/>
                    <a:pt x="9232" y="67576"/>
                  </a:cubicBezTo>
                  <a:lnTo>
                    <a:pt x="9232" y="21787"/>
                  </a:lnTo>
                  <a:cubicBezTo>
                    <a:pt x="9232" y="16617"/>
                    <a:pt x="13663" y="12186"/>
                    <a:pt x="18833" y="12186"/>
                  </a:cubicBezTo>
                  <a:lnTo>
                    <a:pt x="91948" y="12186"/>
                  </a:lnTo>
                  <a:cubicBezTo>
                    <a:pt x="97117" y="12186"/>
                    <a:pt x="101549" y="16617"/>
                    <a:pt x="101549" y="21787"/>
                  </a:cubicBezTo>
                  <a:lnTo>
                    <a:pt x="101549" y="67576"/>
                  </a:lnTo>
                  <a:close/>
                </a:path>
              </a:pathLst>
            </a:custGeom>
            <a:solidFill>
              <a:srgbClr val="979DA3"/>
            </a:solidFill>
            <a:ln w="3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5" name="Freeform: Shape 184">
              <a:extLst>
                <a:ext uri="{FF2B5EF4-FFF2-40B4-BE49-F238E27FC236}">
                  <a16:creationId xmlns:a16="http://schemas.microsoft.com/office/drawing/2014/main" id="{49516A01-9095-4935-979B-C87EA02068FC}"/>
                </a:ext>
              </a:extLst>
            </p:cNvPr>
            <p:cNvSpPr/>
            <p:nvPr/>
          </p:nvSpPr>
          <p:spPr>
            <a:xfrm>
              <a:off x="5589641" y="4999062"/>
              <a:ext cx="1040918" cy="1422672"/>
            </a:xfrm>
            <a:custGeom>
              <a:avLst/>
              <a:gdLst>
                <a:gd name="connsiteX0" fmla="*/ 21831 w 1040918"/>
                <a:gd name="connsiteY0" fmla="*/ 1397178 h 1422672"/>
                <a:gd name="connsiteX1" fmla="*/ 12230 w 1040918"/>
                <a:gd name="connsiteY1" fmla="*/ 1357297 h 1422672"/>
                <a:gd name="connsiteX2" fmla="*/ 1891 w 1040918"/>
                <a:gd name="connsiteY2" fmla="*/ 1249471 h 1422672"/>
                <a:gd name="connsiteX3" fmla="*/ 8168 w 1040918"/>
                <a:gd name="connsiteY3" fmla="*/ 1202574 h 1422672"/>
                <a:gd name="connsiteX4" fmla="*/ 30324 w 1040918"/>
                <a:gd name="connsiteY4" fmla="*/ 1136106 h 1422672"/>
                <a:gd name="connsiteX5" fmla="*/ 96054 w 1040918"/>
                <a:gd name="connsiteY5" fmla="*/ 992092 h 1422672"/>
                <a:gd name="connsiteX6" fmla="*/ 156614 w 1040918"/>
                <a:gd name="connsiteY6" fmla="*/ 860633 h 1422672"/>
                <a:gd name="connsiteX7" fmla="*/ 193171 w 1040918"/>
                <a:gd name="connsiteY7" fmla="*/ 767947 h 1422672"/>
                <a:gd name="connsiteX8" fmla="*/ 226774 w 1040918"/>
                <a:gd name="connsiteY8" fmla="*/ 675630 h 1422672"/>
                <a:gd name="connsiteX9" fmla="*/ 257424 w 1040918"/>
                <a:gd name="connsiteY9" fmla="*/ 589960 h 1422672"/>
                <a:gd name="connsiteX10" fmla="*/ 296935 w 1040918"/>
                <a:gd name="connsiteY10" fmla="*/ 483241 h 1422672"/>
                <a:gd name="connsiteX11" fmla="*/ 344571 w 1040918"/>
                <a:gd name="connsiteY11" fmla="*/ 373569 h 1422672"/>
                <a:gd name="connsiteX12" fmla="*/ 386667 w 1040918"/>
                <a:gd name="connsiteY12" fmla="*/ 289007 h 1422672"/>
                <a:gd name="connsiteX13" fmla="*/ 440580 w 1040918"/>
                <a:gd name="connsiteY13" fmla="*/ 188197 h 1422672"/>
                <a:gd name="connsiteX14" fmla="*/ 490062 w 1040918"/>
                <a:gd name="connsiteY14" fmla="*/ 105481 h 1422672"/>
                <a:gd name="connsiteX15" fmla="*/ 524035 w 1040918"/>
                <a:gd name="connsiteY15" fmla="*/ 48244 h 1422672"/>
                <a:gd name="connsiteX16" fmla="*/ 554315 w 1040918"/>
                <a:gd name="connsiteY16" fmla="*/ 2824 h 1422672"/>
                <a:gd name="connsiteX17" fmla="*/ 562438 w 1040918"/>
                <a:gd name="connsiteY17" fmla="*/ 3563 h 1422672"/>
                <a:gd name="connsiteX18" fmla="*/ 641462 w 1040918"/>
                <a:gd name="connsiteY18" fmla="*/ 95510 h 1422672"/>
                <a:gd name="connsiteX19" fmla="*/ 719377 w 1040918"/>
                <a:gd name="connsiteY19" fmla="*/ 184504 h 1422672"/>
                <a:gd name="connsiteX20" fmla="*/ 768490 w 1040918"/>
                <a:gd name="connsiteY20" fmla="*/ 241371 h 1422672"/>
                <a:gd name="connsiteX21" fmla="*/ 783999 w 1040918"/>
                <a:gd name="connsiteY21" fmla="*/ 277559 h 1422672"/>
                <a:gd name="connsiteX22" fmla="*/ 807632 w 1040918"/>
                <a:gd name="connsiteY22" fmla="*/ 345874 h 1422672"/>
                <a:gd name="connsiteX23" fmla="*/ 839389 w 1040918"/>
                <a:gd name="connsiteY23" fmla="*/ 438560 h 1422672"/>
                <a:gd name="connsiteX24" fmla="*/ 863022 w 1040918"/>
                <a:gd name="connsiteY24" fmla="*/ 506505 h 1422672"/>
                <a:gd name="connsiteX25" fmla="*/ 888502 w 1040918"/>
                <a:gd name="connsiteY25" fmla="*/ 584421 h 1422672"/>
                <a:gd name="connsiteX26" fmla="*/ 916566 w 1040918"/>
                <a:gd name="connsiteY26" fmla="*/ 671198 h 1422672"/>
                <a:gd name="connsiteX27" fmla="*/ 947584 w 1040918"/>
                <a:gd name="connsiteY27" fmla="*/ 773116 h 1422672"/>
                <a:gd name="connsiteX28" fmla="*/ 966786 w 1040918"/>
                <a:gd name="connsiteY28" fmla="*/ 840323 h 1422672"/>
                <a:gd name="connsiteX29" fmla="*/ 1000020 w 1040918"/>
                <a:gd name="connsiteY29" fmla="*/ 969197 h 1422672"/>
                <a:gd name="connsiteX30" fmla="*/ 1014791 w 1040918"/>
                <a:gd name="connsiteY30" fmla="*/ 1040097 h 1422672"/>
                <a:gd name="connsiteX31" fmla="*/ 1034362 w 1040918"/>
                <a:gd name="connsiteY31" fmla="*/ 1166755 h 1422672"/>
                <a:gd name="connsiteX32" fmla="*/ 1040640 w 1040918"/>
                <a:gd name="connsiteY32" fmla="*/ 1291568 h 1422672"/>
                <a:gd name="connsiteX33" fmla="*/ 1031039 w 1040918"/>
                <a:gd name="connsiteY33" fmla="*/ 1413426 h 1422672"/>
                <a:gd name="connsiteX34" fmla="*/ 985619 w 1040918"/>
                <a:gd name="connsiteY34" fmla="*/ 1420442 h 1422672"/>
                <a:gd name="connsiteX35" fmla="*/ 978603 w 1040918"/>
                <a:gd name="connsiteY35" fmla="*/ 1392009 h 1422672"/>
                <a:gd name="connsiteX36" fmla="*/ 978603 w 1040918"/>
                <a:gd name="connsiteY36" fmla="*/ 1392009 h 1422672"/>
                <a:gd name="connsiteX37" fmla="*/ 882224 w 1040918"/>
                <a:gd name="connsiteY37" fmla="*/ 980644 h 1422672"/>
                <a:gd name="connsiteX38" fmla="*/ 846405 w 1040918"/>
                <a:gd name="connsiteY38" fmla="*/ 796380 h 1422672"/>
                <a:gd name="connsiteX39" fmla="*/ 793231 w 1040918"/>
                <a:gd name="connsiteY39" fmla="*/ 500597 h 1422672"/>
                <a:gd name="connsiteX40" fmla="*/ 756673 w 1040918"/>
                <a:gd name="connsiteY40" fmla="*/ 411234 h 1422672"/>
                <a:gd name="connsiteX41" fmla="*/ 705714 w 1040918"/>
                <a:gd name="connsiteY41" fmla="*/ 305624 h 1422672"/>
                <a:gd name="connsiteX42" fmla="*/ 638877 w 1040918"/>
                <a:gd name="connsiteY42" fmla="*/ 164563 h 1422672"/>
                <a:gd name="connsiteX43" fmla="*/ 603796 w 1040918"/>
                <a:gd name="connsiteY43" fmla="*/ 94772 h 1422672"/>
                <a:gd name="connsiteX44" fmla="*/ 584225 w 1040918"/>
                <a:gd name="connsiteY44" fmla="*/ 54522 h 1422672"/>
                <a:gd name="connsiteX45" fmla="*/ 539544 w 1040918"/>
                <a:gd name="connsiteY45" fmla="*/ 137238 h 1422672"/>
                <a:gd name="connsiteX46" fmla="*/ 489693 w 1040918"/>
                <a:gd name="connsiteY46" fmla="*/ 230662 h 1422672"/>
                <a:gd name="connsiteX47" fmla="*/ 424702 w 1040918"/>
                <a:gd name="connsiteY47" fmla="*/ 352521 h 1422672"/>
                <a:gd name="connsiteX48" fmla="*/ 327584 w 1040918"/>
                <a:gd name="connsiteY48" fmla="*/ 534939 h 1422672"/>
                <a:gd name="connsiteX49" fmla="*/ 285857 w 1040918"/>
                <a:gd name="connsiteY49" fmla="*/ 620978 h 1422672"/>
                <a:gd name="connsiteX50" fmla="*/ 242653 w 1040918"/>
                <a:gd name="connsiteY50" fmla="*/ 792318 h 1422672"/>
                <a:gd name="connsiteX51" fmla="*/ 145166 w 1040918"/>
                <a:gd name="connsiteY51" fmla="*/ 1223253 h 1422672"/>
                <a:gd name="connsiteX52" fmla="*/ 128180 w 1040918"/>
                <a:gd name="connsiteY52" fmla="*/ 1300430 h 1422672"/>
                <a:gd name="connsiteX53" fmla="*/ 116733 w 1040918"/>
                <a:gd name="connsiteY53" fmla="*/ 1354343 h 1422672"/>
                <a:gd name="connsiteX54" fmla="*/ 107132 w 1040918"/>
                <a:gd name="connsiteY54" fmla="*/ 1396809 h 1422672"/>
                <a:gd name="connsiteX55" fmla="*/ 93469 w 1040918"/>
                <a:gd name="connsiteY55" fmla="*/ 1399763 h 1422672"/>
                <a:gd name="connsiteX56" fmla="*/ 21831 w 1040918"/>
                <a:gd name="connsiteY56" fmla="*/ 1397178 h 14226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</a:cxnLst>
              <a:rect l="l" t="t" r="r" b="b"/>
              <a:pathLst>
                <a:path w="1040918" h="1422672">
                  <a:moveTo>
                    <a:pt x="21831" y="1397178"/>
                  </a:moveTo>
                  <a:cubicBezTo>
                    <a:pt x="19615" y="1387946"/>
                    <a:pt x="16661" y="1373545"/>
                    <a:pt x="12230" y="1357297"/>
                  </a:cubicBezTo>
                  <a:cubicBezTo>
                    <a:pt x="783" y="1321848"/>
                    <a:pt x="-2541" y="1286029"/>
                    <a:pt x="1891" y="1249471"/>
                  </a:cubicBezTo>
                  <a:cubicBezTo>
                    <a:pt x="3737" y="1233593"/>
                    <a:pt x="4106" y="1217714"/>
                    <a:pt x="8168" y="1202574"/>
                  </a:cubicBezTo>
                  <a:cubicBezTo>
                    <a:pt x="14076" y="1180049"/>
                    <a:pt x="22200" y="1157893"/>
                    <a:pt x="30324" y="1136106"/>
                  </a:cubicBezTo>
                  <a:cubicBezTo>
                    <a:pt x="48418" y="1086255"/>
                    <a:pt x="73159" y="1039727"/>
                    <a:pt x="96054" y="992092"/>
                  </a:cubicBezTo>
                  <a:cubicBezTo>
                    <a:pt x="117102" y="948518"/>
                    <a:pt x="138150" y="904945"/>
                    <a:pt x="156614" y="860633"/>
                  </a:cubicBezTo>
                  <a:cubicBezTo>
                    <a:pt x="169169" y="829983"/>
                    <a:pt x="182462" y="799334"/>
                    <a:pt x="193171" y="767947"/>
                  </a:cubicBezTo>
                  <a:cubicBezTo>
                    <a:pt x="203880" y="736928"/>
                    <a:pt x="216435" y="706648"/>
                    <a:pt x="226774" y="675630"/>
                  </a:cubicBezTo>
                  <a:cubicBezTo>
                    <a:pt x="236375" y="646827"/>
                    <a:pt x="247453" y="618762"/>
                    <a:pt x="257424" y="589960"/>
                  </a:cubicBezTo>
                  <a:cubicBezTo>
                    <a:pt x="269979" y="554141"/>
                    <a:pt x="282903" y="518322"/>
                    <a:pt x="296935" y="483241"/>
                  </a:cubicBezTo>
                  <a:cubicBezTo>
                    <a:pt x="312075" y="446314"/>
                    <a:pt x="327584" y="409757"/>
                    <a:pt x="344571" y="373569"/>
                  </a:cubicBezTo>
                  <a:cubicBezTo>
                    <a:pt x="358234" y="345135"/>
                    <a:pt x="372266" y="317071"/>
                    <a:pt x="386667" y="289007"/>
                  </a:cubicBezTo>
                  <a:cubicBezTo>
                    <a:pt x="404392" y="255034"/>
                    <a:pt x="421378" y="221061"/>
                    <a:pt x="440580" y="188197"/>
                  </a:cubicBezTo>
                  <a:cubicBezTo>
                    <a:pt x="456828" y="160502"/>
                    <a:pt x="471599" y="132068"/>
                    <a:pt x="490062" y="105481"/>
                  </a:cubicBezTo>
                  <a:cubicBezTo>
                    <a:pt x="502617" y="87387"/>
                    <a:pt x="512218" y="67077"/>
                    <a:pt x="524035" y="48244"/>
                  </a:cubicBezTo>
                  <a:cubicBezTo>
                    <a:pt x="533636" y="32735"/>
                    <a:pt x="544344" y="17964"/>
                    <a:pt x="554315" y="2824"/>
                  </a:cubicBezTo>
                  <a:cubicBezTo>
                    <a:pt x="557638" y="-2346"/>
                    <a:pt x="560223" y="609"/>
                    <a:pt x="562438" y="3563"/>
                  </a:cubicBezTo>
                  <a:cubicBezTo>
                    <a:pt x="587179" y="35320"/>
                    <a:pt x="615244" y="64492"/>
                    <a:pt x="641462" y="95510"/>
                  </a:cubicBezTo>
                  <a:cubicBezTo>
                    <a:pt x="666941" y="125790"/>
                    <a:pt x="692790" y="155701"/>
                    <a:pt x="719377" y="184504"/>
                  </a:cubicBezTo>
                  <a:cubicBezTo>
                    <a:pt x="736363" y="202967"/>
                    <a:pt x="752611" y="221800"/>
                    <a:pt x="768490" y="241371"/>
                  </a:cubicBezTo>
                  <a:cubicBezTo>
                    <a:pt x="776614" y="251341"/>
                    <a:pt x="781045" y="265004"/>
                    <a:pt x="783999" y="277559"/>
                  </a:cubicBezTo>
                  <a:cubicBezTo>
                    <a:pt x="789538" y="301192"/>
                    <a:pt x="799877" y="322979"/>
                    <a:pt x="807632" y="345874"/>
                  </a:cubicBezTo>
                  <a:cubicBezTo>
                    <a:pt x="817602" y="376892"/>
                    <a:pt x="828680" y="407911"/>
                    <a:pt x="839389" y="438560"/>
                  </a:cubicBezTo>
                  <a:cubicBezTo>
                    <a:pt x="847144" y="461085"/>
                    <a:pt x="856745" y="483611"/>
                    <a:pt x="863022" y="506505"/>
                  </a:cubicBezTo>
                  <a:cubicBezTo>
                    <a:pt x="870408" y="532723"/>
                    <a:pt x="880008" y="558572"/>
                    <a:pt x="888502" y="584421"/>
                  </a:cubicBezTo>
                  <a:cubicBezTo>
                    <a:pt x="898103" y="613223"/>
                    <a:pt x="906596" y="642765"/>
                    <a:pt x="916566" y="671198"/>
                  </a:cubicBezTo>
                  <a:cubicBezTo>
                    <a:pt x="928382" y="704802"/>
                    <a:pt x="937614" y="738774"/>
                    <a:pt x="947584" y="773116"/>
                  </a:cubicBezTo>
                  <a:cubicBezTo>
                    <a:pt x="954231" y="795642"/>
                    <a:pt x="960509" y="817798"/>
                    <a:pt x="966786" y="840323"/>
                  </a:cubicBezTo>
                  <a:cubicBezTo>
                    <a:pt x="978603" y="883158"/>
                    <a:pt x="990789" y="925624"/>
                    <a:pt x="1000020" y="969197"/>
                  </a:cubicBezTo>
                  <a:cubicBezTo>
                    <a:pt x="1004821" y="992830"/>
                    <a:pt x="1009991" y="1016463"/>
                    <a:pt x="1014791" y="1040097"/>
                  </a:cubicBezTo>
                  <a:cubicBezTo>
                    <a:pt x="1022915" y="1082193"/>
                    <a:pt x="1028823" y="1124290"/>
                    <a:pt x="1034362" y="1166755"/>
                  </a:cubicBezTo>
                  <a:cubicBezTo>
                    <a:pt x="1039532" y="1208483"/>
                    <a:pt x="1041748" y="1249841"/>
                    <a:pt x="1040640" y="1291568"/>
                  </a:cubicBezTo>
                  <a:cubicBezTo>
                    <a:pt x="1039901" y="1328864"/>
                    <a:pt x="1026977" y="1410472"/>
                    <a:pt x="1031039" y="1413426"/>
                  </a:cubicBezTo>
                  <a:cubicBezTo>
                    <a:pt x="1016637" y="1421181"/>
                    <a:pt x="1002236" y="1425612"/>
                    <a:pt x="985619" y="1420442"/>
                  </a:cubicBezTo>
                  <a:cubicBezTo>
                    <a:pt x="986358" y="1410102"/>
                    <a:pt x="982296" y="1400871"/>
                    <a:pt x="978603" y="1392009"/>
                  </a:cubicBezTo>
                  <a:lnTo>
                    <a:pt x="978603" y="1392009"/>
                  </a:lnTo>
                  <a:cubicBezTo>
                    <a:pt x="971587" y="1366529"/>
                    <a:pt x="885917" y="1003170"/>
                    <a:pt x="882224" y="980644"/>
                  </a:cubicBezTo>
                  <a:cubicBezTo>
                    <a:pt x="875947" y="944456"/>
                    <a:pt x="850098" y="821121"/>
                    <a:pt x="846405" y="796380"/>
                  </a:cubicBezTo>
                  <a:cubicBezTo>
                    <a:pt x="831265" y="697416"/>
                    <a:pt x="806894" y="599560"/>
                    <a:pt x="793231" y="500597"/>
                  </a:cubicBezTo>
                  <a:cubicBezTo>
                    <a:pt x="788799" y="468470"/>
                    <a:pt x="770705" y="439668"/>
                    <a:pt x="756673" y="411234"/>
                  </a:cubicBezTo>
                  <a:cubicBezTo>
                    <a:pt x="739687" y="376892"/>
                    <a:pt x="717531" y="341812"/>
                    <a:pt x="705714" y="305624"/>
                  </a:cubicBezTo>
                  <a:cubicBezTo>
                    <a:pt x="685405" y="257619"/>
                    <a:pt x="662510" y="211091"/>
                    <a:pt x="638877" y="164563"/>
                  </a:cubicBezTo>
                  <a:cubicBezTo>
                    <a:pt x="627060" y="141300"/>
                    <a:pt x="615244" y="118036"/>
                    <a:pt x="603796" y="94772"/>
                  </a:cubicBezTo>
                  <a:cubicBezTo>
                    <a:pt x="601581" y="90341"/>
                    <a:pt x="581271" y="58584"/>
                    <a:pt x="584225" y="54522"/>
                  </a:cubicBezTo>
                  <a:cubicBezTo>
                    <a:pt x="566131" y="79632"/>
                    <a:pt x="553945" y="109912"/>
                    <a:pt x="539544" y="137238"/>
                  </a:cubicBezTo>
                  <a:cubicBezTo>
                    <a:pt x="522927" y="168256"/>
                    <a:pt x="506310" y="199644"/>
                    <a:pt x="489693" y="230662"/>
                  </a:cubicBezTo>
                  <a:cubicBezTo>
                    <a:pt x="467906" y="271282"/>
                    <a:pt x="446119" y="311901"/>
                    <a:pt x="424702" y="352521"/>
                  </a:cubicBezTo>
                  <a:cubicBezTo>
                    <a:pt x="392206" y="413450"/>
                    <a:pt x="360080" y="474009"/>
                    <a:pt x="327584" y="534939"/>
                  </a:cubicBezTo>
                  <a:cubicBezTo>
                    <a:pt x="312444" y="563372"/>
                    <a:pt x="296197" y="591067"/>
                    <a:pt x="285857" y="620978"/>
                  </a:cubicBezTo>
                  <a:cubicBezTo>
                    <a:pt x="266655" y="676737"/>
                    <a:pt x="255577" y="734712"/>
                    <a:pt x="242653" y="792318"/>
                  </a:cubicBezTo>
                  <a:cubicBezTo>
                    <a:pt x="210157" y="935963"/>
                    <a:pt x="177293" y="1079239"/>
                    <a:pt x="145166" y="1223253"/>
                  </a:cubicBezTo>
                  <a:cubicBezTo>
                    <a:pt x="139627" y="1249102"/>
                    <a:pt x="133719" y="1274582"/>
                    <a:pt x="128180" y="1300430"/>
                  </a:cubicBezTo>
                  <a:cubicBezTo>
                    <a:pt x="125226" y="1313355"/>
                    <a:pt x="121533" y="1332556"/>
                    <a:pt x="116733" y="1354343"/>
                  </a:cubicBezTo>
                  <a:cubicBezTo>
                    <a:pt x="113779" y="1369114"/>
                    <a:pt x="107132" y="1396809"/>
                    <a:pt x="107132" y="1396809"/>
                  </a:cubicBezTo>
                  <a:cubicBezTo>
                    <a:pt x="103808" y="1402348"/>
                    <a:pt x="98269" y="1399763"/>
                    <a:pt x="93469" y="1399763"/>
                  </a:cubicBezTo>
                  <a:cubicBezTo>
                    <a:pt x="74636" y="1400502"/>
                    <a:pt x="38079" y="1399024"/>
                    <a:pt x="21831" y="1397178"/>
                  </a:cubicBezTo>
                  <a:close/>
                </a:path>
              </a:pathLst>
            </a:custGeom>
            <a:solidFill>
              <a:srgbClr val="2C3441"/>
            </a:solidFill>
            <a:ln w="3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6" name="Freeform: Shape 185">
              <a:extLst>
                <a:ext uri="{FF2B5EF4-FFF2-40B4-BE49-F238E27FC236}">
                  <a16:creationId xmlns:a16="http://schemas.microsoft.com/office/drawing/2014/main" id="{CE3D34E2-B6A5-48E8-8229-278ADCC11E7E}"/>
                </a:ext>
              </a:extLst>
            </p:cNvPr>
            <p:cNvSpPr/>
            <p:nvPr/>
          </p:nvSpPr>
          <p:spPr>
            <a:xfrm>
              <a:off x="5336672" y="3995263"/>
              <a:ext cx="490059" cy="735629"/>
            </a:xfrm>
            <a:custGeom>
              <a:avLst/>
              <a:gdLst>
                <a:gd name="connsiteX0" fmla="*/ 65 w 490059"/>
                <a:gd name="connsiteY0" fmla="*/ 692746 h 735629"/>
                <a:gd name="connsiteX1" fmla="*/ 35515 w 490059"/>
                <a:gd name="connsiteY1" fmla="*/ 670590 h 735629"/>
                <a:gd name="connsiteX2" fmla="*/ 84258 w 490059"/>
                <a:gd name="connsiteY2" fmla="*/ 603383 h 735629"/>
                <a:gd name="connsiteX3" fmla="*/ 137433 w 490059"/>
                <a:gd name="connsiteY3" fmla="*/ 519190 h 735629"/>
                <a:gd name="connsiteX4" fmla="*/ 168451 w 490059"/>
                <a:gd name="connsiteY4" fmla="*/ 467123 h 735629"/>
                <a:gd name="connsiteX5" fmla="*/ 208701 w 490059"/>
                <a:gd name="connsiteY5" fmla="*/ 396224 h 735629"/>
                <a:gd name="connsiteX6" fmla="*/ 254121 w 490059"/>
                <a:gd name="connsiteY6" fmla="*/ 315724 h 735629"/>
                <a:gd name="connsiteX7" fmla="*/ 305819 w 490059"/>
                <a:gd name="connsiteY7" fmla="*/ 218237 h 735629"/>
                <a:gd name="connsiteX8" fmla="*/ 374502 w 490059"/>
                <a:gd name="connsiteY8" fmla="*/ 87886 h 735629"/>
                <a:gd name="connsiteX9" fmla="*/ 428415 w 490059"/>
                <a:gd name="connsiteY9" fmla="*/ 0 h 735629"/>
                <a:gd name="connsiteX10" fmla="*/ 429523 w 490059"/>
                <a:gd name="connsiteY10" fmla="*/ 369 h 735629"/>
                <a:gd name="connsiteX11" fmla="*/ 430262 w 490059"/>
                <a:gd name="connsiteY11" fmla="*/ 1477 h 735629"/>
                <a:gd name="connsiteX12" fmla="*/ 440232 w 490059"/>
                <a:gd name="connsiteY12" fmla="*/ 71638 h 735629"/>
                <a:gd name="connsiteX13" fmla="*/ 458326 w 490059"/>
                <a:gd name="connsiteY13" fmla="*/ 136260 h 735629"/>
                <a:gd name="connsiteX14" fmla="*/ 486760 w 490059"/>
                <a:gd name="connsiteY14" fmla="*/ 281751 h 735629"/>
                <a:gd name="connsiteX15" fmla="*/ 488237 w 490059"/>
                <a:gd name="connsiteY15" fmla="*/ 380715 h 735629"/>
                <a:gd name="connsiteX16" fmla="*/ 472727 w 490059"/>
                <a:gd name="connsiteY16" fmla="*/ 471924 h 735629"/>
                <a:gd name="connsiteX17" fmla="*/ 447987 w 490059"/>
                <a:gd name="connsiteY17" fmla="*/ 587135 h 735629"/>
                <a:gd name="connsiteX18" fmla="*/ 427677 w 490059"/>
                <a:gd name="connsiteY18" fmla="*/ 666897 h 735629"/>
                <a:gd name="connsiteX19" fmla="*/ 412906 w 490059"/>
                <a:gd name="connsiteY19" fmla="*/ 725241 h 735629"/>
                <a:gd name="connsiteX20" fmla="*/ 393704 w 490059"/>
                <a:gd name="connsiteY20" fmla="*/ 732257 h 735629"/>
                <a:gd name="connsiteX21" fmla="*/ 364532 w 490059"/>
                <a:gd name="connsiteY21" fmla="*/ 734842 h 735629"/>
                <a:gd name="connsiteX22" fmla="*/ 350869 w 490059"/>
                <a:gd name="connsiteY22" fmla="*/ 730042 h 735629"/>
                <a:gd name="connsiteX23" fmla="*/ 317635 w 490059"/>
                <a:gd name="connsiteY23" fmla="*/ 715271 h 735629"/>
                <a:gd name="connsiteX24" fmla="*/ 264461 w 490059"/>
                <a:gd name="connsiteY24" fmla="*/ 692007 h 735629"/>
                <a:gd name="connsiteX25" fmla="*/ 188392 w 490059"/>
                <a:gd name="connsiteY25" fmla="*/ 682037 h 735629"/>
                <a:gd name="connsiteX26" fmla="*/ 19267 w 490059"/>
                <a:gd name="connsiteY26" fmla="*/ 697177 h 735629"/>
                <a:gd name="connsiteX27" fmla="*/ 65 w 490059"/>
                <a:gd name="connsiteY27" fmla="*/ 692746 h 7356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490059" h="735629">
                  <a:moveTo>
                    <a:pt x="65" y="692746"/>
                  </a:moveTo>
                  <a:cubicBezTo>
                    <a:pt x="18529" y="695700"/>
                    <a:pt x="26652" y="683145"/>
                    <a:pt x="35515" y="670590"/>
                  </a:cubicBezTo>
                  <a:cubicBezTo>
                    <a:pt x="51393" y="648064"/>
                    <a:pt x="69118" y="626278"/>
                    <a:pt x="84258" y="603383"/>
                  </a:cubicBezTo>
                  <a:cubicBezTo>
                    <a:pt x="102721" y="575688"/>
                    <a:pt x="119339" y="547254"/>
                    <a:pt x="137433" y="519190"/>
                  </a:cubicBezTo>
                  <a:cubicBezTo>
                    <a:pt x="148511" y="502204"/>
                    <a:pt x="157742" y="484479"/>
                    <a:pt x="168451" y="467123"/>
                  </a:cubicBezTo>
                  <a:cubicBezTo>
                    <a:pt x="182853" y="444229"/>
                    <a:pt x="195038" y="419488"/>
                    <a:pt x="208701" y="396224"/>
                  </a:cubicBezTo>
                  <a:cubicBezTo>
                    <a:pt x="224210" y="369637"/>
                    <a:pt x="240458" y="343419"/>
                    <a:pt x="254121" y="315724"/>
                  </a:cubicBezTo>
                  <a:cubicBezTo>
                    <a:pt x="270369" y="282859"/>
                    <a:pt x="290309" y="251840"/>
                    <a:pt x="305819" y="218237"/>
                  </a:cubicBezTo>
                  <a:cubicBezTo>
                    <a:pt x="315419" y="197927"/>
                    <a:pt x="362317" y="111519"/>
                    <a:pt x="374502" y="87886"/>
                  </a:cubicBezTo>
                  <a:cubicBezTo>
                    <a:pt x="385580" y="66837"/>
                    <a:pt x="423246" y="4801"/>
                    <a:pt x="428415" y="0"/>
                  </a:cubicBezTo>
                  <a:cubicBezTo>
                    <a:pt x="428415" y="0"/>
                    <a:pt x="429154" y="369"/>
                    <a:pt x="429523" y="369"/>
                  </a:cubicBezTo>
                  <a:cubicBezTo>
                    <a:pt x="429892" y="739"/>
                    <a:pt x="429892" y="1108"/>
                    <a:pt x="430262" y="1477"/>
                  </a:cubicBezTo>
                  <a:cubicBezTo>
                    <a:pt x="421399" y="26587"/>
                    <a:pt x="434693" y="48743"/>
                    <a:pt x="440232" y="71638"/>
                  </a:cubicBezTo>
                  <a:cubicBezTo>
                    <a:pt x="446509" y="93055"/>
                    <a:pt x="452048" y="114842"/>
                    <a:pt x="458326" y="136260"/>
                  </a:cubicBezTo>
                  <a:cubicBezTo>
                    <a:pt x="462388" y="152508"/>
                    <a:pt x="486390" y="276212"/>
                    <a:pt x="486760" y="281751"/>
                  </a:cubicBezTo>
                  <a:cubicBezTo>
                    <a:pt x="490452" y="314616"/>
                    <a:pt x="491191" y="347481"/>
                    <a:pt x="488237" y="380715"/>
                  </a:cubicBezTo>
                  <a:cubicBezTo>
                    <a:pt x="487867" y="384407"/>
                    <a:pt x="479005" y="461584"/>
                    <a:pt x="472727" y="471924"/>
                  </a:cubicBezTo>
                  <a:cubicBezTo>
                    <a:pt x="471620" y="473401"/>
                    <a:pt x="450941" y="574211"/>
                    <a:pt x="447987" y="587135"/>
                  </a:cubicBezTo>
                  <a:cubicBezTo>
                    <a:pt x="446879" y="591567"/>
                    <a:pt x="433216" y="644741"/>
                    <a:pt x="427677" y="666897"/>
                  </a:cubicBezTo>
                  <a:cubicBezTo>
                    <a:pt x="422876" y="686468"/>
                    <a:pt x="417707" y="706039"/>
                    <a:pt x="412906" y="725241"/>
                  </a:cubicBezTo>
                  <a:cubicBezTo>
                    <a:pt x="409952" y="736319"/>
                    <a:pt x="402567" y="728565"/>
                    <a:pt x="393704" y="732257"/>
                  </a:cubicBezTo>
                  <a:cubicBezTo>
                    <a:pt x="384473" y="737796"/>
                    <a:pt x="374502" y="734842"/>
                    <a:pt x="364532" y="734842"/>
                  </a:cubicBezTo>
                  <a:cubicBezTo>
                    <a:pt x="359732" y="733734"/>
                    <a:pt x="355300" y="732257"/>
                    <a:pt x="350869" y="730042"/>
                  </a:cubicBezTo>
                  <a:cubicBezTo>
                    <a:pt x="339791" y="725241"/>
                    <a:pt x="328713" y="720072"/>
                    <a:pt x="317635" y="715271"/>
                  </a:cubicBezTo>
                  <a:cubicBezTo>
                    <a:pt x="311727" y="712317"/>
                    <a:pt x="269261" y="695331"/>
                    <a:pt x="264461" y="692007"/>
                  </a:cubicBezTo>
                  <a:cubicBezTo>
                    <a:pt x="240089" y="679821"/>
                    <a:pt x="214610" y="677975"/>
                    <a:pt x="188392" y="682037"/>
                  </a:cubicBezTo>
                  <a:cubicBezTo>
                    <a:pt x="174359" y="684253"/>
                    <a:pt x="40685" y="696438"/>
                    <a:pt x="19267" y="697177"/>
                  </a:cubicBezTo>
                  <a:cubicBezTo>
                    <a:pt x="12251" y="697546"/>
                    <a:pt x="-1043" y="692746"/>
                    <a:pt x="65" y="692746"/>
                  </a:cubicBezTo>
                  <a:close/>
                </a:path>
              </a:pathLst>
            </a:custGeom>
            <a:solidFill>
              <a:srgbClr val="2C3441"/>
            </a:solidFill>
            <a:ln w="3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7" name="Freeform: Shape 186">
              <a:extLst>
                <a:ext uri="{FF2B5EF4-FFF2-40B4-BE49-F238E27FC236}">
                  <a16:creationId xmlns:a16="http://schemas.microsoft.com/office/drawing/2014/main" id="{22C2340B-8FF4-496F-B7CD-06DD734F187A}"/>
                </a:ext>
              </a:extLst>
            </p:cNvPr>
            <p:cNvSpPr/>
            <p:nvPr/>
          </p:nvSpPr>
          <p:spPr>
            <a:xfrm>
              <a:off x="6523875" y="4626341"/>
              <a:ext cx="68630" cy="246309"/>
            </a:xfrm>
            <a:custGeom>
              <a:avLst/>
              <a:gdLst>
                <a:gd name="connsiteX0" fmla="*/ 68372 w 68630"/>
                <a:gd name="connsiteY0" fmla="*/ 178726 h 246309"/>
                <a:gd name="connsiteX1" fmla="*/ 68002 w 68630"/>
                <a:gd name="connsiteY1" fmla="*/ 183157 h 246309"/>
                <a:gd name="connsiteX2" fmla="*/ 53601 w 68630"/>
                <a:gd name="connsiteY2" fmla="*/ 232638 h 246309"/>
                <a:gd name="connsiteX3" fmla="*/ 55078 w 68630"/>
                <a:gd name="connsiteY3" fmla="*/ 246301 h 246309"/>
                <a:gd name="connsiteX4" fmla="*/ 44369 w 68630"/>
                <a:gd name="connsiteY4" fmla="*/ 206051 h 246309"/>
                <a:gd name="connsiteX5" fmla="*/ 34030 w 68630"/>
                <a:gd name="connsiteY5" fmla="*/ 139214 h 246309"/>
                <a:gd name="connsiteX6" fmla="*/ 23321 w 68630"/>
                <a:gd name="connsiteY6" fmla="*/ 90471 h 246309"/>
                <a:gd name="connsiteX7" fmla="*/ 426 w 68630"/>
                <a:gd name="connsiteY7" fmla="*/ 4801 h 246309"/>
                <a:gd name="connsiteX8" fmla="*/ 426 w 68630"/>
                <a:gd name="connsiteY8" fmla="*/ 0 h 246309"/>
                <a:gd name="connsiteX9" fmla="*/ 17043 w 68630"/>
                <a:gd name="connsiteY9" fmla="*/ 33973 h 246309"/>
                <a:gd name="connsiteX10" fmla="*/ 34399 w 68630"/>
                <a:gd name="connsiteY10" fmla="*/ 73853 h 246309"/>
                <a:gd name="connsiteX11" fmla="*/ 67264 w 68630"/>
                <a:gd name="connsiteY11" fmla="*/ 149923 h 246309"/>
                <a:gd name="connsiteX12" fmla="*/ 66895 w 68630"/>
                <a:gd name="connsiteY12" fmla="*/ 166170 h 246309"/>
                <a:gd name="connsiteX13" fmla="*/ 68372 w 68630"/>
                <a:gd name="connsiteY13" fmla="*/ 178726 h 2463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8630" h="246309">
                  <a:moveTo>
                    <a:pt x="68372" y="178726"/>
                  </a:moveTo>
                  <a:cubicBezTo>
                    <a:pt x="68372" y="180202"/>
                    <a:pt x="68372" y="181680"/>
                    <a:pt x="68002" y="183157"/>
                  </a:cubicBezTo>
                  <a:cubicBezTo>
                    <a:pt x="61356" y="199404"/>
                    <a:pt x="52862" y="199774"/>
                    <a:pt x="53601" y="232638"/>
                  </a:cubicBezTo>
                  <a:cubicBezTo>
                    <a:pt x="53601" y="233746"/>
                    <a:pt x="55078" y="246671"/>
                    <a:pt x="55078" y="246301"/>
                  </a:cubicBezTo>
                  <a:cubicBezTo>
                    <a:pt x="49539" y="238178"/>
                    <a:pt x="45108" y="215652"/>
                    <a:pt x="44369" y="206051"/>
                  </a:cubicBezTo>
                  <a:cubicBezTo>
                    <a:pt x="42892" y="183526"/>
                    <a:pt x="39569" y="161370"/>
                    <a:pt x="34030" y="139214"/>
                  </a:cubicBezTo>
                  <a:cubicBezTo>
                    <a:pt x="29968" y="122966"/>
                    <a:pt x="28860" y="106718"/>
                    <a:pt x="23321" y="90471"/>
                  </a:cubicBezTo>
                  <a:cubicBezTo>
                    <a:pt x="14089" y="62406"/>
                    <a:pt x="10766" y="32865"/>
                    <a:pt x="426" y="4801"/>
                  </a:cubicBezTo>
                  <a:cubicBezTo>
                    <a:pt x="57" y="3323"/>
                    <a:pt x="-312" y="1846"/>
                    <a:pt x="426" y="0"/>
                  </a:cubicBezTo>
                  <a:cubicBezTo>
                    <a:pt x="8550" y="9970"/>
                    <a:pt x="11504" y="22525"/>
                    <a:pt x="17043" y="33973"/>
                  </a:cubicBezTo>
                  <a:cubicBezTo>
                    <a:pt x="23321" y="46897"/>
                    <a:pt x="28121" y="60560"/>
                    <a:pt x="34399" y="73853"/>
                  </a:cubicBezTo>
                  <a:cubicBezTo>
                    <a:pt x="45846" y="98964"/>
                    <a:pt x="54709" y="125182"/>
                    <a:pt x="67264" y="149923"/>
                  </a:cubicBezTo>
                  <a:cubicBezTo>
                    <a:pt x="69479" y="154354"/>
                    <a:pt x="68741" y="161001"/>
                    <a:pt x="66895" y="166170"/>
                  </a:cubicBezTo>
                  <a:cubicBezTo>
                    <a:pt x="65418" y="170971"/>
                    <a:pt x="66156" y="175033"/>
                    <a:pt x="68372" y="178726"/>
                  </a:cubicBezTo>
                  <a:close/>
                </a:path>
              </a:pathLst>
            </a:custGeom>
            <a:solidFill>
              <a:srgbClr val="2B3441"/>
            </a:solidFill>
            <a:ln w="3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8" name="Freeform: Shape 187">
              <a:extLst>
                <a:ext uri="{FF2B5EF4-FFF2-40B4-BE49-F238E27FC236}">
                  <a16:creationId xmlns:a16="http://schemas.microsoft.com/office/drawing/2014/main" id="{0D052ECE-4E3D-4A54-808D-586E2B83E6E1}"/>
                </a:ext>
              </a:extLst>
            </p:cNvPr>
            <p:cNvSpPr/>
            <p:nvPr/>
          </p:nvSpPr>
          <p:spPr>
            <a:xfrm>
              <a:off x="6057547" y="3423619"/>
              <a:ext cx="243347" cy="125199"/>
            </a:xfrm>
            <a:custGeom>
              <a:avLst/>
              <a:gdLst>
                <a:gd name="connsiteX0" fmla="*/ 99702 w 243347"/>
                <a:gd name="connsiteY0" fmla="*/ 125200 h 125199"/>
                <a:gd name="connsiteX1" fmla="*/ 14401 w 243347"/>
                <a:gd name="connsiteY1" fmla="*/ 92704 h 125199"/>
                <a:gd name="connsiteX2" fmla="*/ 24741 w 243347"/>
                <a:gd name="connsiteY2" fmla="*/ 83842 h 125199"/>
                <a:gd name="connsiteX3" fmla="*/ 0 w 243347"/>
                <a:gd name="connsiteY3" fmla="*/ 17004 h 125199"/>
                <a:gd name="connsiteX4" fmla="*/ 33234 w 243347"/>
                <a:gd name="connsiteY4" fmla="*/ 33991 h 125199"/>
                <a:gd name="connsiteX5" fmla="*/ 57236 w 243347"/>
                <a:gd name="connsiteY5" fmla="*/ 27344 h 125199"/>
                <a:gd name="connsiteX6" fmla="*/ 132936 w 243347"/>
                <a:gd name="connsiteY6" fmla="*/ 4080 h 125199"/>
                <a:gd name="connsiteX7" fmla="*/ 172448 w 243347"/>
                <a:gd name="connsiteY7" fmla="*/ 32514 h 125199"/>
                <a:gd name="connsiteX8" fmla="*/ 203097 w 243347"/>
                <a:gd name="connsiteY8" fmla="*/ 43961 h 125199"/>
                <a:gd name="connsiteX9" fmla="*/ 243347 w 243347"/>
                <a:gd name="connsiteY9" fmla="*/ 29559 h 125199"/>
                <a:gd name="connsiteX10" fmla="*/ 231531 w 243347"/>
                <a:gd name="connsiteY10" fmla="*/ 52823 h 125199"/>
                <a:gd name="connsiteX11" fmla="*/ 216021 w 243347"/>
                <a:gd name="connsiteY11" fmla="*/ 76826 h 125199"/>
                <a:gd name="connsiteX12" fmla="*/ 223407 w 243347"/>
                <a:gd name="connsiteY12" fmla="*/ 88273 h 125199"/>
                <a:gd name="connsiteX13" fmla="*/ 99702 w 243347"/>
                <a:gd name="connsiteY13" fmla="*/ 125200 h 1251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3347" h="125199">
                  <a:moveTo>
                    <a:pt x="99702" y="125200"/>
                  </a:moveTo>
                  <a:cubicBezTo>
                    <a:pt x="88255" y="121138"/>
                    <a:pt x="18463" y="94181"/>
                    <a:pt x="14401" y="92704"/>
                  </a:cubicBezTo>
                  <a:cubicBezTo>
                    <a:pt x="19202" y="87904"/>
                    <a:pt x="22895" y="86796"/>
                    <a:pt x="24741" y="83842"/>
                  </a:cubicBezTo>
                  <a:cubicBezTo>
                    <a:pt x="14401" y="62424"/>
                    <a:pt x="8493" y="40268"/>
                    <a:pt x="0" y="17004"/>
                  </a:cubicBezTo>
                  <a:cubicBezTo>
                    <a:pt x="11816" y="22913"/>
                    <a:pt x="22525" y="28452"/>
                    <a:pt x="33234" y="33991"/>
                  </a:cubicBezTo>
                  <a:cubicBezTo>
                    <a:pt x="43204" y="38791"/>
                    <a:pt x="50959" y="36945"/>
                    <a:pt x="57236" y="27344"/>
                  </a:cubicBezTo>
                  <a:cubicBezTo>
                    <a:pt x="77177" y="-1828"/>
                    <a:pt x="94532" y="-4044"/>
                    <a:pt x="132936" y="4080"/>
                  </a:cubicBezTo>
                  <a:cubicBezTo>
                    <a:pt x="150292" y="7773"/>
                    <a:pt x="162847" y="18112"/>
                    <a:pt x="172448" y="32514"/>
                  </a:cubicBezTo>
                  <a:cubicBezTo>
                    <a:pt x="181310" y="45807"/>
                    <a:pt x="187957" y="48761"/>
                    <a:pt x="203097" y="43961"/>
                  </a:cubicBezTo>
                  <a:cubicBezTo>
                    <a:pt x="216021" y="39530"/>
                    <a:pt x="229684" y="38053"/>
                    <a:pt x="243347" y="29559"/>
                  </a:cubicBezTo>
                  <a:cubicBezTo>
                    <a:pt x="241870" y="40637"/>
                    <a:pt x="236700" y="46915"/>
                    <a:pt x="231531" y="52823"/>
                  </a:cubicBezTo>
                  <a:cubicBezTo>
                    <a:pt x="224884" y="60209"/>
                    <a:pt x="221560" y="69071"/>
                    <a:pt x="216021" y="76826"/>
                  </a:cubicBezTo>
                  <a:cubicBezTo>
                    <a:pt x="210113" y="84950"/>
                    <a:pt x="221191" y="84211"/>
                    <a:pt x="223407" y="88273"/>
                  </a:cubicBezTo>
                  <a:cubicBezTo>
                    <a:pt x="210852" y="92704"/>
                    <a:pt x="123705" y="121507"/>
                    <a:pt x="99702" y="125200"/>
                  </a:cubicBezTo>
                  <a:close/>
                </a:path>
              </a:pathLst>
            </a:custGeom>
            <a:solidFill>
              <a:srgbClr val="F8BC82"/>
            </a:solidFill>
            <a:ln w="3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9" name="Freeform: Shape 188">
              <a:extLst>
                <a:ext uri="{FF2B5EF4-FFF2-40B4-BE49-F238E27FC236}">
                  <a16:creationId xmlns:a16="http://schemas.microsoft.com/office/drawing/2014/main" id="{ABE209D6-A6A7-4CF1-A99C-002CC0952E3A}"/>
                </a:ext>
              </a:extLst>
            </p:cNvPr>
            <p:cNvSpPr/>
            <p:nvPr/>
          </p:nvSpPr>
          <p:spPr>
            <a:xfrm>
              <a:off x="7265790" y="3015966"/>
              <a:ext cx="147337" cy="75484"/>
            </a:xfrm>
            <a:custGeom>
              <a:avLst/>
              <a:gdLst>
                <a:gd name="connsiteX0" fmla="*/ 147338 w 147337"/>
                <a:gd name="connsiteY0" fmla="*/ 59083 h 75484"/>
                <a:gd name="connsiteX1" fmla="*/ 95640 w 147337"/>
                <a:gd name="connsiteY1" fmla="*/ 74961 h 75484"/>
                <a:gd name="connsiteX2" fmla="*/ 45050 w 147337"/>
                <a:gd name="connsiteY2" fmla="*/ 55390 h 75484"/>
                <a:gd name="connsiteX3" fmla="*/ 0 w 147337"/>
                <a:gd name="connsiteY3" fmla="*/ 0 h 75484"/>
                <a:gd name="connsiteX4" fmla="*/ 147338 w 147337"/>
                <a:gd name="connsiteY4" fmla="*/ 59083 h 754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7337" h="75484">
                  <a:moveTo>
                    <a:pt x="147338" y="59083"/>
                  </a:moveTo>
                  <a:cubicBezTo>
                    <a:pt x="130351" y="67207"/>
                    <a:pt x="113365" y="72746"/>
                    <a:pt x="95640" y="74961"/>
                  </a:cubicBezTo>
                  <a:cubicBezTo>
                    <a:pt x="75700" y="77915"/>
                    <a:pt x="59452" y="67945"/>
                    <a:pt x="45050" y="55390"/>
                  </a:cubicBezTo>
                  <a:cubicBezTo>
                    <a:pt x="26956" y="39881"/>
                    <a:pt x="13294" y="20310"/>
                    <a:pt x="0" y="0"/>
                  </a:cubicBezTo>
                  <a:cubicBezTo>
                    <a:pt x="44681" y="31018"/>
                    <a:pt x="87516" y="66099"/>
                    <a:pt x="147338" y="59083"/>
                  </a:cubicBezTo>
                  <a:close/>
                </a:path>
              </a:pathLst>
            </a:custGeom>
            <a:solidFill>
              <a:srgbClr val="EBB47C"/>
            </a:solidFill>
            <a:ln w="3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0" name="Freeform: Shape 189">
              <a:extLst>
                <a:ext uri="{FF2B5EF4-FFF2-40B4-BE49-F238E27FC236}">
                  <a16:creationId xmlns:a16="http://schemas.microsoft.com/office/drawing/2014/main" id="{C93EEB0F-A1FF-4467-960E-17F039C06E0D}"/>
                </a:ext>
              </a:extLst>
            </p:cNvPr>
            <p:cNvSpPr/>
            <p:nvPr/>
          </p:nvSpPr>
          <p:spPr>
            <a:xfrm>
              <a:off x="5185338" y="2895954"/>
              <a:ext cx="132197" cy="57564"/>
            </a:xfrm>
            <a:custGeom>
              <a:avLst/>
              <a:gdLst>
                <a:gd name="connsiteX0" fmla="*/ 0 w 132197"/>
                <a:gd name="connsiteY0" fmla="*/ 0 h 57564"/>
                <a:gd name="connsiteX1" fmla="*/ 33603 w 132197"/>
                <a:gd name="connsiteY1" fmla="*/ 22525 h 57564"/>
                <a:gd name="connsiteX2" fmla="*/ 88993 w 132197"/>
                <a:gd name="connsiteY2" fmla="*/ 21787 h 57564"/>
                <a:gd name="connsiteX3" fmla="*/ 132198 w 132197"/>
                <a:gd name="connsiteY3" fmla="*/ 6278 h 57564"/>
                <a:gd name="connsiteX4" fmla="*/ 94532 w 132197"/>
                <a:gd name="connsiteY4" fmla="*/ 29911 h 57564"/>
                <a:gd name="connsiteX5" fmla="*/ 52805 w 132197"/>
                <a:gd name="connsiteY5" fmla="*/ 55390 h 57564"/>
                <a:gd name="connsiteX6" fmla="*/ 40250 w 132197"/>
                <a:gd name="connsiteY6" fmla="*/ 52805 h 57564"/>
                <a:gd name="connsiteX7" fmla="*/ 0 w 132197"/>
                <a:gd name="connsiteY7" fmla="*/ 0 h 575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32197" h="57564">
                  <a:moveTo>
                    <a:pt x="0" y="0"/>
                  </a:moveTo>
                  <a:cubicBezTo>
                    <a:pt x="11447" y="7385"/>
                    <a:pt x="21048" y="16617"/>
                    <a:pt x="33603" y="22525"/>
                  </a:cubicBezTo>
                  <a:cubicBezTo>
                    <a:pt x="52805" y="31388"/>
                    <a:pt x="70899" y="26957"/>
                    <a:pt x="88993" y="21787"/>
                  </a:cubicBezTo>
                  <a:cubicBezTo>
                    <a:pt x="103764" y="17725"/>
                    <a:pt x="117427" y="10709"/>
                    <a:pt x="132198" y="6278"/>
                  </a:cubicBezTo>
                  <a:cubicBezTo>
                    <a:pt x="119643" y="14032"/>
                    <a:pt x="107088" y="22156"/>
                    <a:pt x="94532" y="29911"/>
                  </a:cubicBezTo>
                  <a:cubicBezTo>
                    <a:pt x="80870" y="38404"/>
                    <a:pt x="66468" y="46528"/>
                    <a:pt x="52805" y="55390"/>
                  </a:cubicBezTo>
                  <a:cubicBezTo>
                    <a:pt x="46897" y="59083"/>
                    <a:pt x="43943" y="57975"/>
                    <a:pt x="40250" y="52805"/>
                  </a:cubicBezTo>
                  <a:cubicBezTo>
                    <a:pt x="26957" y="34711"/>
                    <a:pt x="13294" y="17356"/>
                    <a:pt x="0" y="0"/>
                  </a:cubicBezTo>
                  <a:close/>
                </a:path>
              </a:pathLst>
            </a:custGeom>
            <a:solidFill>
              <a:srgbClr val="ECB47C"/>
            </a:solidFill>
            <a:ln w="3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94" name="Group 193">
            <a:extLst>
              <a:ext uri="{FF2B5EF4-FFF2-40B4-BE49-F238E27FC236}">
                <a16:creationId xmlns:a16="http://schemas.microsoft.com/office/drawing/2014/main" id="{4868DDA9-136B-4E56-9F42-76746A213625}"/>
              </a:ext>
            </a:extLst>
          </p:cNvPr>
          <p:cNvGrpSpPr/>
          <p:nvPr/>
        </p:nvGrpSpPr>
        <p:grpSpPr>
          <a:xfrm>
            <a:off x="5769895" y="1627057"/>
            <a:ext cx="2508008" cy="1132579"/>
            <a:chOff x="5769895" y="1706056"/>
            <a:chExt cx="2508008" cy="1132579"/>
          </a:xfrm>
        </p:grpSpPr>
        <p:sp>
          <p:nvSpPr>
            <p:cNvPr id="195" name="TextBox 194">
              <a:extLst>
                <a:ext uri="{FF2B5EF4-FFF2-40B4-BE49-F238E27FC236}">
                  <a16:creationId xmlns:a16="http://schemas.microsoft.com/office/drawing/2014/main" id="{DB837D0C-46A9-48CB-BB86-4831CA5C7D66}"/>
                </a:ext>
              </a:extLst>
            </p:cNvPr>
            <p:cNvSpPr txBox="1"/>
            <p:nvPr/>
          </p:nvSpPr>
          <p:spPr>
            <a:xfrm>
              <a:off x="5769895" y="1706056"/>
              <a:ext cx="895344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accent1"/>
                  </a:solidFill>
                  <a:cs typeface="Arial" pitchFamily="34" charset="0"/>
                </a:rPr>
                <a:t>30%</a:t>
              </a:r>
              <a:endParaRPr lang="ko-KR" altLang="en-US" sz="2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grpSp>
          <p:nvGrpSpPr>
            <p:cNvPr id="196" name="Group 195">
              <a:extLst>
                <a:ext uri="{FF2B5EF4-FFF2-40B4-BE49-F238E27FC236}">
                  <a16:creationId xmlns:a16="http://schemas.microsoft.com/office/drawing/2014/main" id="{B410A54C-E6D8-43FA-8E1A-E09189F77B7E}"/>
                </a:ext>
              </a:extLst>
            </p:cNvPr>
            <p:cNvGrpSpPr/>
            <p:nvPr/>
          </p:nvGrpSpPr>
          <p:grpSpPr>
            <a:xfrm>
              <a:off x="5769895" y="2125421"/>
              <a:ext cx="2508008" cy="713214"/>
              <a:chOff x="6565695" y="2005884"/>
              <a:chExt cx="2037996" cy="713214"/>
            </a:xfrm>
          </p:grpSpPr>
          <p:sp>
            <p:nvSpPr>
              <p:cNvPr id="197" name="TextBox 196">
                <a:extLst>
                  <a:ext uri="{FF2B5EF4-FFF2-40B4-BE49-F238E27FC236}">
                    <a16:creationId xmlns:a16="http://schemas.microsoft.com/office/drawing/2014/main" id="{63213A4B-4ED8-4D09-AC36-309B66D1F171}"/>
                  </a:ext>
                </a:extLst>
              </p:cNvPr>
              <p:cNvSpPr txBox="1"/>
              <p:nvPr/>
            </p:nvSpPr>
            <p:spPr>
              <a:xfrm>
                <a:off x="6565695" y="2257433"/>
                <a:ext cx="203799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zing.</a:t>
                </a:r>
              </a:p>
            </p:txBody>
          </p:sp>
          <p:sp>
            <p:nvSpPr>
              <p:cNvPr id="198" name="TextBox 197">
                <a:extLst>
                  <a:ext uri="{FF2B5EF4-FFF2-40B4-BE49-F238E27FC236}">
                    <a16:creationId xmlns:a16="http://schemas.microsoft.com/office/drawing/2014/main" id="{2BB7ED52-BA25-4BB9-934F-79594BBB3F0C}"/>
                  </a:ext>
                </a:extLst>
              </p:cNvPr>
              <p:cNvSpPr txBox="1"/>
              <p:nvPr/>
            </p:nvSpPr>
            <p:spPr>
              <a:xfrm>
                <a:off x="6565695" y="2005884"/>
                <a:ext cx="2037995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Your Text  Here</a:t>
                </a:r>
                <a:endPara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199" name="Group 198">
            <a:extLst>
              <a:ext uri="{FF2B5EF4-FFF2-40B4-BE49-F238E27FC236}">
                <a16:creationId xmlns:a16="http://schemas.microsoft.com/office/drawing/2014/main" id="{AD49AF45-FA05-4294-A426-F2ED9FCB5D42}"/>
              </a:ext>
            </a:extLst>
          </p:cNvPr>
          <p:cNvGrpSpPr/>
          <p:nvPr/>
        </p:nvGrpSpPr>
        <p:grpSpPr>
          <a:xfrm>
            <a:off x="5769895" y="2803052"/>
            <a:ext cx="2508008" cy="1132579"/>
            <a:chOff x="5769895" y="1706056"/>
            <a:chExt cx="2508008" cy="1132579"/>
          </a:xfrm>
        </p:grpSpPr>
        <p:sp>
          <p:nvSpPr>
            <p:cNvPr id="200" name="TextBox 199">
              <a:extLst>
                <a:ext uri="{FF2B5EF4-FFF2-40B4-BE49-F238E27FC236}">
                  <a16:creationId xmlns:a16="http://schemas.microsoft.com/office/drawing/2014/main" id="{96664E4E-A0B7-4C3A-8739-87B9401FE899}"/>
                </a:ext>
              </a:extLst>
            </p:cNvPr>
            <p:cNvSpPr txBox="1"/>
            <p:nvPr/>
          </p:nvSpPr>
          <p:spPr>
            <a:xfrm>
              <a:off x="5769895" y="1706056"/>
              <a:ext cx="895344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accent2"/>
                  </a:solidFill>
                  <a:cs typeface="Arial" pitchFamily="34" charset="0"/>
                </a:rPr>
                <a:t>45%</a:t>
              </a:r>
              <a:endParaRPr lang="ko-KR" altLang="en-US" sz="2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grpSp>
          <p:nvGrpSpPr>
            <p:cNvPr id="201" name="Group 200">
              <a:extLst>
                <a:ext uri="{FF2B5EF4-FFF2-40B4-BE49-F238E27FC236}">
                  <a16:creationId xmlns:a16="http://schemas.microsoft.com/office/drawing/2014/main" id="{C3E077E9-EB22-494F-BB51-2260C34041CE}"/>
                </a:ext>
              </a:extLst>
            </p:cNvPr>
            <p:cNvGrpSpPr/>
            <p:nvPr/>
          </p:nvGrpSpPr>
          <p:grpSpPr>
            <a:xfrm>
              <a:off x="5769895" y="2125421"/>
              <a:ext cx="2508008" cy="713214"/>
              <a:chOff x="6565695" y="2005884"/>
              <a:chExt cx="2037996" cy="713214"/>
            </a:xfrm>
          </p:grpSpPr>
          <p:sp>
            <p:nvSpPr>
              <p:cNvPr id="202" name="TextBox 201">
                <a:extLst>
                  <a:ext uri="{FF2B5EF4-FFF2-40B4-BE49-F238E27FC236}">
                    <a16:creationId xmlns:a16="http://schemas.microsoft.com/office/drawing/2014/main" id="{7FA31008-A56F-4C8E-9144-01521D6E9523}"/>
                  </a:ext>
                </a:extLst>
              </p:cNvPr>
              <p:cNvSpPr txBox="1"/>
              <p:nvPr/>
            </p:nvSpPr>
            <p:spPr>
              <a:xfrm>
                <a:off x="6565695" y="2257433"/>
                <a:ext cx="203799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zing.</a:t>
                </a:r>
              </a:p>
            </p:txBody>
          </p:sp>
          <p:sp>
            <p:nvSpPr>
              <p:cNvPr id="203" name="TextBox 202">
                <a:extLst>
                  <a:ext uri="{FF2B5EF4-FFF2-40B4-BE49-F238E27FC236}">
                    <a16:creationId xmlns:a16="http://schemas.microsoft.com/office/drawing/2014/main" id="{1776B55B-0288-482B-98C1-825F111632F7}"/>
                  </a:ext>
                </a:extLst>
              </p:cNvPr>
              <p:cNvSpPr txBox="1"/>
              <p:nvPr/>
            </p:nvSpPr>
            <p:spPr>
              <a:xfrm>
                <a:off x="6565695" y="2005884"/>
                <a:ext cx="2037995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Your Text  Here</a:t>
                </a:r>
                <a:endPara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204" name="Group 203">
            <a:extLst>
              <a:ext uri="{FF2B5EF4-FFF2-40B4-BE49-F238E27FC236}">
                <a16:creationId xmlns:a16="http://schemas.microsoft.com/office/drawing/2014/main" id="{770D0B43-742F-4EEA-82BB-D4346456E697}"/>
              </a:ext>
            </a:extLst>
          </p:cNvPr>
          <p:cNvGrpSpPr/>
          <p:nvPr/>
        </p:nvGrpSpPr>
        <p:grpSpPr>
          <a:xfrm>
            <a:off x="5769895" y="3979047"/>
            <a:ext cx="2508008" cy="1132579"/>
            <a:chOff x="5769895" y="1706056"/>
            <a:chExt cx="2508008" cy="1132579"/>
          </a:xfrm>
        </p:grpSpPr>
        <p:sp>
          <p:nvSpPr>
            <p:cNvPr id="205" name="TextBox 204">
              <a:extLst>
                <a:ext uri="{FF2B5EF4-FFF2-40B4-BE49-F238E27FC236}">
                  <a16:creationId xmlns:a16="http://schemas.microsoft.com/office/drawing/2014/main" id="{A4E99FED-4A28-43E6-AA30-F118D7CD882F}"/>
                </a:ext>
              </a:extLst>
            </p:cNvPr>
            <p:cNvSpPr txBox="1"/>
            <p:nvPr/>
          </p:nvSpPr>
          <p:spPr>
            <a:xfrm>
              <a:off x="5769895" y="1706056"/>
              <a:ext cx="895344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accent3"/>
                  </a:solidFill>
                  <a:cs typeface="Arial" pitchFamily="34" charset="0"/>
                </a:rPr>
                <a:t>60%</a:t>
              </a:r>
              <a:endParaRPr lang="ko-KR" altLang="en-US" sz="2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  <p:grpSp>
          <p:nvGrpSpPr>
            <p:cNvPr id="206" name="Group 205">
              <a:extLst>
                <a:ext uri="{FF2B5EF4-FFF2-40B4-BE49-F238E27FC236}">
                  <a16:creationId xmlns:a16="http://schemas.microsoft.com/office/drawing/2014/main" id="{C1B3E03D-4B32-45C5-B9C5-B9EF640E8CDC}"/>
                </a:ext>
              </a:extLst>
            </p:cNvPr>
            <p:cNvGrpSpPr/>
            <p:nvPr/>
          </p:nvGrpSpPr>
          <p:grpSpPr>
            <a:xfrm>
              <a:off x="5769895" y="2125421"/>
              <a:ext cx="2508008" cy="713214"/>
              <a:chOff x="6565695" y="2005884"/>
              <a:chExt cx="2037996" cy="713214"/>
            </a:xfrm>
          </p:grpSpPr>
          <p:sp>
            <p:nvSpPr>
              <p:cNvPr id="207" name="TextBox 206">
                <a:extLst>
                  <a:ext uri="{FF2B5EF4-FFF2-40B4-BE49-F238E27FC236}">
                    <a16:creationId xmlns:a16="http://schemas.microsoft.com/office/drawing/2014/main" id="{AF559D0A-A59F-4521-ABB6-6DAC65A97545}"/>
                  </a:ext>
                </a:extLst>
              </p:cNvPr>
              <p:cNvSpPr txBox="1"/>
              <p:nvPr/>
            </p:nvSpPr>
            <p:spPr>
              <a:xfrm>
                <a:off x="6565695" y="2257433"/>
                <a:ext cx="203799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zing.</a:t>
                </a:r>
              </a:p>
            </p:txBody>
          </p:sp>
          <p:sp>
            <p:nvSpPr>
              <p:cNvPr id="208" name="TextBox 207">
                <a:extLst>
                  <a:ext uri="{FF2B5EF4-FFF2-40B4-BE49-F238E27FC236}">
                    <a16:creationId xmlns:a16="http://schemas.microsoft.com/office/drawing/2014/main" id="{B1193D5C-7867-4F50-A6BE-7763DAF3CD1B}"/>
                  </a:ext>
                </a:extLst>
              </p:cNvPr>
              <p:cNvSpPr txBox="1"/>
              <p:nvPr/>
            </p:nvSpPr>
            <p:spPr>
              <a:xfrm>
                <a:off x="6565695" y="2005884"/>
                <a:ext cx="2037995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Your Text  Here</a:t>
                </a:r>
                <a:endPara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209" name="Group 208">
            <a:extLst>
              <a:ext uri="{FF2B5EF4-FFF2-40B4-BE49-F238E27FC236}">
                <a16:creationId xmlns:a16="http://schemas.microsoft.com/office/drawing/2014/main" id="{1B38FAE8-F166-4AFE-A35B-163A376272D6}"/>
              </a:ext>
            </a:extLst>
          </p:cNvPr>
          <p:cNvGrpSpPr/>
          <p:nvPr/>
        </p:nvGrpSpPr>
        <p:grpSpPr>
          <a:xfrm>
            <a:off x="5769895" y="5155043"/>
            <a:ext cx="2508008" cy="1132579"/>
            <a:chOff x="5769895" y="1706056"/>
            <a:chExt cx="2508008" cy="1132579"/>
          </a:xfrm>
        </p:grpSpPr>
        <p:sp>
          <p:nvSpPr>
            <p:cNvPr id="210" name="TextBox 209">
              <a:extLst>
                <a:ext uri="{FF2B5EF4-FFF2-40B4-BE49-F238E27FC236}">
                  <a16:creationId xmlns:a16="http://schemas.microsoft.com/office/drawing/2014/main" id="{C1FC6E8A-48CA-4E39-8D05-FBBF9D5FC046}"/>
                </a:ext>
              </a:extLst>
            </p:cNvPr>
            <p:cNvSpPr txBox="1"/>
            <p:nvPr/>
          </p:nvSpPr>
          <p:spPr>
            <a:xfrm>
              <a:off x="5769895" y="1706056"/>
              <a:ext cx="895344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accent4"/>
                  </a:solidFill>
                  <a:cs typeface="Arial" pitchFamily="34" charset="0"/>
                </a:rPr>
                <a:t>80%</a:t>
              </a:r>
              <a:endParaRPr lang="ko-KR" altLang="en-US" sz="2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  <p:grpSp>
          <p:nvGrpSpPr>
            <p:cNvPr id="211" name="Group 210">
              <a:extLst>
                <a:ext uri="{FF2B5EF4-FFF2-40B4-BE49-F238E27FC236}">
                  <a16:creationId xmlns:a16="http://schemas.microsoft.com/office/drawing/2014/main" id="{9BB4B120-ECB4-41BB-B9B8-62F84327C069}"/>
                </a:ext>
              </a:extLst>
            </p:cNvPr>
            <p:cNvGrpSpPr/>
            <p:nvPr/>
          </p:nvGrpSpPr>
          <p:grpSpPr>
            <a:xfrm>
              <a:off x="5769895" y="2125421"/>
              <a:ext cx="2508008" cy="713214"/>
              <a:chOff x="6565695" y="2005884"/>
              <a:chExt cx="2037996" cy="713214"/>
            </a:xfrm>
          </p:grpSpPr>
          <p:sp>
            <p:nvSpPr>
              <p:cNvPr id="212" name="TextBox 211">
                <a:extLst>
                  <a:ext uri="{FF2B5EF4-FFF2-40B4-BE49-F238E27FC236}">
                    <a16:creationId xmlns:a16="http://schemas.microsoft.com/office/drawing/2014/main" id="{112A8DEA-8DBC-42B1-9071-0ECDB86F75B4}"/>
                  </a:ext>
                </a:extLst>
              </p:cNvPr>
              <p:cNvSpPr txBox="1"/>
              <p:nvPr/>
            </p:nvSpPr>
            <p:spPr>
              <a:xfrm>
                <a:off x="6565695" y="2257433"/>
                <a:ext cx="203799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zing.</a:t>
                </a:r>
              </a:p>
            </p:txBody>
          </p:sp>
          <p:sp>
            <p:nvSpPr>
              <p:cNvPr id="213" name="TextBox 212">
                <a:extLst>
                  <a:ext uri="{FF2B5EF4-FFF2-40B4-BE49-F238E27FC236}">
                    <a16:creationId xmlns:a16="http://schemas.microsoft.com/office/drawing/2014/main" id="{40628E8F-14CA-4B18-9977-7AB12B47D2DD}"/>
                  </a:ext>
                </a:extLst>
              </p:cNvPr>
              <p:cNvSpPr txBox="1"/>
              <p:nvPr/>
            </p:nvSpPr>
            <p:spPr>
              <a:xfrm>
                <a:off x="6565695" y="2005884"/>
                <a:ext cx="2037995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Your Text  Here</a:t>
                </a:r>
                <a:endPara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</p:grpSp>
      <p:sp>
        <p:nvSpPr>
          <p:cNvPr id="214" name="TextBox 213">
            <a:extLst>
              <a:ext uri="{FF2B5EF4-FFF2-40B4-BE49-F238E27FC236}">
                <a16:creationId xmlns:a16="http://schemas.microsoft.com/office/drawing/2014/main" id="{48527652-FFE2-48DB-954C-942BF68155A9}"/>
              </a:ext>
            </a:extLst>
          </p:cNvPr>
          <p:cNvSpPr txBox="1"/>
          <p:nvPr/>
        </p:nvSpPr>
        <p:spPr>
          <a:xfrm>
            <a:off x="7969704" y="5076548"/>
            <a:ext cx="3624759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GB" altLang="ko-KR" sz="2400" dirty="0">
                <a:solidFill>
                  <a:schemeClr val="accent1"/>
                </a:solidFill>
                <a:cs typeface="Arial" pitchFamily="34" charset="0"/>
              </a:rPr>
              <a:t>ALLPPT</a:t>
            </a:r>
            <a:r>
              <a:rPr lang="en-GB" altLang="ko-KR" sz="2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GB" altLang="ko-KR" sz="24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Layout</a:t>
            </a:r>
          </a:p>
          <a:p>
            <a:pPr algn="r"/>
            <a:r>
              <a:rPr lang="en-GB" altLang="ko-KR" sz="24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Clean</a:t>
            </a:r>
            <a:r>
              <a:rPr lang="en-GB" altLang="ko-KR" sz="2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GB" altLang="ko-KR" sz="2400" dirty="0">
                <a:solidFill>
                  <a:schemeClr val="accent2"/>
                </a:solidFill>
                <a:cs typeface="Arial" pitchFamily="34" charset="0"/>
              </a:rPr>
              <a:t>Text Slide </a:t>
            </a:r>
          </a:p>
          <a:p>
            <a:pPr algn="r"/>
            <a:r>
              <a:rPr lang="en-GB" altLang="ko-KR" sz="24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for your Presentation</a:t>
            </a:r>
            <a:endParaRPr lang="ko-KR" altLang="en-US" sz="2400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11152</TotalTime>
  <Words>108</Words>
  <Application>Microsoft Office PowerPoint</Application>
  <PresentationFormat>Widescreen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14</cp:revision>
  <dcterms:created xsi:type="dcterms:W3CDTF">2018-02-18T19:39:47Z</dcterms:created>
  <dcterms:modified xsi:type="dcterms:W3CDTF">2021-04-15T04:53:53Z</dcterms:modified>
</cp:coreProperties>
</file>