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90" name="TextBox 589">
            <a:extLst>
              <a:ext uri="{FF2B5EF4-FFF2-40B4-BE49-F238E27FC236}">
                <a16:creationId xmlns:a16="http://schemas.microsoft.com/office/drawing/2014/main" id="{460D98AC-8061-48EB-A789-491BCC253D34}"/>
              </a:ext>
            </a:extLst>
          </p:cNvPr>
          <p:cNvSpPr txBox="1"/>
          <p:nvPr/>
        </p:nvSpPr>
        <p:spPr>
          <a:xfrm>
            <a:off x="611940" y="3177342"/>
            <a:ext cx="329670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You can simply impress your audience and add a unique zing and appeal to your Presentations. Get a modern PowerPoint  Presentation that is beautifully designed.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591" name="TextBox 590">
            <a:extLst>
              <a:ext uri="{FF2B5EF4-FFF2-40B4-BE49-F238E27FC236}">
                <a16:creationId xmlns:a16="http://schemas.microsoft.com/office/drawing/2014/main" id="{77AEB4E5-0D06-489A-97E8-FF4810A9C71F}"/>
              </a:ext>
            </a:extLst>
          </p:cNvPr>
          <p:cNvSpPr txBox="1"/>
          <p:nvPr/>
        </p:nvSpPr>
        <p:spPr>
          <a:xfrm>
            <a:off x="611941" y="2412843"/>
            <a:ext cx="11897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45</a:t>
            </a:r>
            <a:r>
              <a:rPr lang="en-US" altLang="ko-KR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%</a:t>
            </a:r>
            <a:endParaRPr lang="ko-KR" altLang="en-US" sz="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2" name="TextBox 591">
            <a:extLst>
              <a:ext uri="{FF2B5EF4-FFF2-40B4-BE49-F238E27FC236}">
                <a16:creationId xmlns:a16="http://schemas.microsoft.com/office/drawing/2014/main" id="{C8CE2C0D-E334-40C0-826C-8519E83BEE94}"/>
              </a:ext>
            </a:extLst>
          </p:cNvPr>
          <p:cNvSpPr txBox="1"/>
          <p:nvPr/>
        </p:nvSpPr>
        <p:spPr>
          <a:xfrm>
            <a:off x="1772655" y="2413424"/>
            <a:ext cx="2135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 Easy to change colors, photos.</a:t>
            </a:r>
          </a:p>
        </p:txBody>
      </p:sp>
      <p:sp>
        <p:nvSpPr>
          <p:cNvPr id="593" name="TextBox 592">
            <a:extLst>
              <a:ext uri="{FF2B5EF4-FFF2-40B4-BE49-F238E27FC236}">
                <a16:creationId xmlns:a16="http://schemas.microsoft.com/office/drawing/2014/main" id="{D50824BC-D178-4753-BDCD-89440218CE23}"/>
              </a:ext>
            </a:extLst>
          </p:cNvPr>
          <p:cNvSpPr txBox="1"/>
          <p:nvPr/>
        </p:nvSpPr>
        <p:spPr>
          <a:xfrm>
            <a:off x="611939" y="1855219"/>
            <a:ext cx="2378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Text  Here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94" name="Group 593">
            <a:extLst>
              <a:ext uri="{FF2B5EF4-FFF2-40B4-BE49-F238E27FC236}">
                <a16:creationId xmlns:a16="http://schemas.microsoft.com/office/drawing/2014/main" id="{D7DEDE8F-4C04-4550-8E55-B91CBD38F81A}"/>
              </a:ext>
            </a:extLst>
          </p:cNvPr>
          <p:cNvGrpSpPr/>
          <p:nvPr/>
        </p:nvGrpSpPr>
        <p:grpSpPr>
          <a:xfrm>
            <a:off x="8682713" y="2295635"/>
            <a:ext cx="3214013" cy="871880"/>
            <a:chOff x="-475010" y="1114177"/>
            <a:chExt cx="4241713" cy="871880"/>
          </a:xfrm>
        </p:grpSpPr>
        <p:sp>
          <p:nvSpPr>
            <p:cNvPr id="595" name="TextBox 594">
              <a:extLst>
                <a:ext uri="{FF2B5EF4-FFF2-40B4-BE49-F238E27FC236}">
                  <a16:creationId xmlns:a16="http://schemas.microsoft.com/office/drawing/2014/main" id="{2417DA2E-6670-4483-8888-71CF7ED889E9}"/>
                </a:ext>
              </a:extLst>
            </p:cNvPr>
            <p:cNvSpPr txBox="1"/>
            <p:nvPr/>
          </p:nvSpPr>
          <p:spPr>
            <a:xfrm>
              <a:off x="-475010" y="1114177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6" name="TextBox 595">
              <a:extLst>
                <a:ext uri="{FF2B5EF4-FFF2-40B4-BE49-F238E27FC236}">
                  <a16:creationId xmlns:a16="http://schemas.microsoft.com/office/drawing/2014/main" id="{E12E3640-206E-4C88-B55D-EB1D57B39B69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97" name="Group 596">
            <a:extLst>
              <a:ext uri="{FF2B5EF4-FFF2-40B4-BE49-F238E27FC236}">
                <a16:creationId xmlns:a16="http://schemas.microsoft.com/office/drawing/2014/main" id="{810EA243-2BFB-46B9-BFC2-F4F366B7B645}"/>
              </a:ext>
            </a:extLst>
          </p:cNvPr>
          <p:cNvGrpSpPr/>
          <p:nvPr/>
        </p:nvGrpSpPr>
        <p:grpSpPr>
          <a:xfrm>
            <a:off x="8350923" y="3304684"/>
            <a:ext cx="3214013" cy="871880"/>
            <a:chOff x="-475010" y="1114177"/>
            <a:chExt cx="4241713" cy="871880"/>
          </a:xfrm>
        </p:grpSpPr>
        <p:sp>
          <p:nvSpPr>
            <p:cNvPr id="598" name="TextBox 597">
              <a:extLst>
                <a:ext uri="{FF2B5EF4-FFF2-40B4-BE49-F238E27FC236}">
                  <a16:creationId xmlns:a16="http://schemas.microsoft.com/office/drawing/2014/main" id="{85238F63-AC44-48EC-83C9-3D0699362AB2}"/>
                </a:ext>
              </a:extLst>
            </p:cNvPr>
            <p:cNvSpPr txBox="1"/>
            <p:nvPr/>
          </p:nvSpPr>
          <p:spPr>
            <a:xfrm>
              <a:off x="-475010" y="1114177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9" name="TextBox 598">
              <a:extLst>
                <a:ext uri="{FF2B5EF4-FFF2-40B4-BE49-F238E27FC236}">
                  <a16:creationId xmlns:a16="http://schemas.microsoft.com/office/drawing/2014/main" id="{146951C1-E344-4D5A-AECC-164F728514B5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00" name="Group 599">
            <a:extLst>
              <a:ext uri="{FF2B5EF4-FFF2-40B4-BE49-F238E27FC236}">
                <a16:creationId xmlns:a16="http://schemas.microsoft.com/office/drawing/2014/main" id="{5B9719B0-ABE9-4AF5-9406-F0A954FA8FC5}"/>
              </a:ext>
            </a:extLst>
          </p:cNvPr>
          <p:cNvGrpSpPr/>
          <p:nvPr/>
        </p:nvGrpSpPr>
        <p:grpSpPr>
          <a:xfrm>
            <a:off x="8019134" y="4313733"/>
            <a:ext cx="3214013" cy="871880"/>
            <a:chOff x="-475010" y="1114177"/>
            <a:chExt cx="4241713" cy="871880"/>
          </a:xfrm>
        </p:grpSpPr>
        <p:sp>
          <p:nvSpPr>
            <p:cNvPr id="601" name="TextBox 600">
              <a:extLst>
                <a:ext uri="{FF2B5EF4-FFF2-40B4-BE49-F238E27FC236}">
                  <a16:creationId xmlns:a16="http://schemas.microsoft.com/office/drawing/2014/main" id="{1CF3104F-76EB-48EB-8475-CA664FBD0770}"/>
                </a:ext>
              </a:extLst>
            </p:cNvPr>
            <p:cNvSpPr txBox="1"/>
            <p:nvPr/>
          </p:nvSpPr>
          <p:spPr>
            <a:xfrm>
              <a:off x="-475010" y="1114177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2" name="TextBox 601">
              <a:extLst>
                <a:ext uri="{FF2B5EF4-FFF2-40B4-BE49-F238E27FC236}">
                  <a16:creationId xmlns:a16="http://schemas.microsoft.com/office/drawing/2014/main" id="{23B9FE5C-B49D-43A8-BB7D-82C129A35243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03" name="Group 602">
            <a:extLst>
              <a:ext uri="{FF2B5EF4-FFF2-40B4-BE49-F238E27FC236}">
                <a16:creationId xmlns:a16="http://schemas.microsoft.com/office/drawing/2014/main" id="{571E56BA-15AE-4B52-8644-8BA9AD3900DB}"/>
              </a:ext>
            </a:extLst>
          </p:cNvPr>
          <p:cNvGrpSpPr/>
          <p:nvPr/>
        </p:nvGrpSpPr>
        <p:grpSpPr>
          <a:xfrm>
            <a:off x="7687345" y="5322782"/>
            <a:ext cx="3214013" cy="871880"/>
            <a:chOff x="-475010" y="1114177"/>
            <a:chExt cx="4241713" cy="871880"/>
          </a:xfrm>
        </p:grpSpPr>
        <p:sp>
          <p:nvSpPr>
            <p:cNvPr id="604" name="TextBox 603">
              <a:extLst>
                <a:ext uri="{FF2B5EF4-FFF2-40B4-BE49-F238E27FC236}">
                  <a16:creationId xmlns:a16="http://schemas.microsoft.com/office/drawing/2014/main" id="{2EB7236F-C55E-4823-A01B-46130F1F2D34}"/>
                </a:ext>
              </a:extLst>
            </p:cNvPr>
            <p:cNvSpPr txBox="1"/>
            <p:nvPr/>
          </p:nvSpPr>
          <p:spPr>
            <a:xfrm>
              <a:off x="-475010" y="1114177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83CEC438-3A94-425F-BAB5-BCA46879F6FD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79" name="Group 578">
            <a:extLst>
              <a:ext uri="{FF2B5EF4-FFF2-40B4-BE49-F238E27FC236}">
                <a16:creationId xmlns:a16="http://schemas.microsoft.com/office/drawing/2014/main" id="{009892B5-F249-42CC-A417-B0C676F50660}"/>
              </a:ext>
            </a:extLst>
          </p:cNvPr>
          <p:cNvGrpSpPr/>
          <p:nvPr/>
        </p:nvGrpSpPr>
        <p:grpSpPr>
          <a:xfrm>
            <a:off x="4373187" y="1777605"/>
            <a:ext cx="3455566" cy="4339156"/>
            <a:chOff x="2692590" y="1218869"/>
            <a:chExt cx="3783422" cy="3867893"/>
          </a:xfrm>
        </p:grpSpPr>
        <p:grpSp>
          <p:nvGrpSpPr>
            <p:cNvPr id="580" name="Group 579">
              <a:extLst>
                <a:ext uri="{FF2B5EF4-FFF2-40B4-BE49-F238E27FC236}">
                  <a16:creationId xmlns:a16="http://schemas.microsoft.com/office/drawing/2014/main" id="{148B4F24-53F5-47A3-A9F2-36CBFC63EEF6}"/>
                </a:ext>
              </a:extLst>
            </p:cNvPr>
            <p:cNvGrpSpPr/>
            <p:nvPr/>
          </p:nvGrpSpPr>
          <p:grpSpPr>
            <a:xfrm>
              <a:off x="4579455" y="1218869"/>
              <a:ext cx="1896557" cy="3867893"/>
              <a:chOff x="4522179" y="900829"/>
              <a:chExt cx="1896557" cy="3867893"/>
            </a:xfrm>
          </p:grpSpPr>
          <p:sp>
            <p:nvSpPr>
              <p:cNvPr id="586" name="Rectangle 585">
                <a:extLst>
                  <a:ext uri="{FF2B5EF4-FFF2-40B4-BE49-F238E27FC236}">
                    <a16:creationId xmlns:a16="http://schemas.microsoft.com/office/drawing/2014/main" id="{CDBCFDE8-0EA4-4B5E-97CE-44497808D4C9}"/>
                  </a:ext>
                </a:extLst>
              </p:cNvPr>
              <p:cNvSpPr/>
              <p:nvPr/>
            </p:nvSpPr>
            <p:spPr>
              <a:xfrm>
                <a:off x="4522179" y="3571461"/>
                <a:ext cx="838800" cy="1197261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7" name="Parallelogram 586">
                <a:extLst>
                  <a:ext uri="{FF2B5EF4-FFF2-40B4-BE49-F238E27FC236}">
                    <a16:creationId xmlns:a16="http://schemas.microsoft.com/office/drawing/2014/main" id="{837A99ED-6E53-4FD6-AF59-8AD5D2D062A4}"/>
                  </a:ext>
                </a:extLst>
              </p:cNvPr>
              <p:cNvSpPr/>
              <p:nvPr/>
            </p:nvSpPr>
            <p:spPr>
              <a:xfrm rot="16200000">
                <a:off x="4503424" y="2699356"/>
                <a:ext cx="1229113" cy="1191600"/>
              </a:xfrm>
              <a:prstGeom prst="parallelogram">
                <a:avLst>
                  <a:gd name="adj" fmla="val 27810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8" name="Parallelogram 587">
                <a:extLst>
                  <a:ext uri="{FF2B5EF4-FFF2-40B4-BE49-F238E27FC236}">
                    <a16:creationId xmlns:a16="http://schemas.microsoft.com/office/drawing/2014/main" id="{14888CA0-DF14-46EA-879A-B61731E1F86B}"/>
                  </a:ext>
                </a:extLst>
              </p:cNvPr>
              <p:cNvSpPr/>
              <p:nvPr/>
            </p:nvSpPr>
            <p:spPr>
              <a:xfrm rot="16200000">
                <a:off x="4637862" y="1683517"/>
                <a:ext cx="1313021" cy="1544387"/>
              </a:xfrm>
              <a:prstGeom prst="parallelogram">
                <a:avLst>
                  <a:gd name="adj" fmla="val 34483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9" name="Parallelogram 588">
                <a:extLst>
                  <a:ext uri="{FF2B5EF4-FFF2-40B4-BE49-F238E27FC236}">
                    <a16:creationId xmlns:a16="http://schemas.microsoft.com/office/drawing/2014/main" id="{4340B663-E3D5-4289-A674-8A40C3B8F330}"/>
                  </a:ext>
                </a:extLst>
              </p:cNvPr>
              <p:cNvSpPr/>
              <p:nvPr/>
            </p:nvSpPr>
            <p:spPr>
              <a:xfrm rot="16200000">
                <a:off x="4743010" y="679999"/>
                <a:ext cx="1454895" cy="1896556"/>
              </a:xfrm>
              <a:prstGeom prst="parallelogram">
                <a:avLst>
                  <a:gd name="adj" fmla="val 38117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81" name="Group 580">
              <a:extLst>
                <a:ext uri="{FF2B5EF4-FFF2-40B4-BE49-F238E27FC236}">
                  <a16:creationId xmlns:a16="http://schemas.microsoft.com/office/drawing/2014/main" id="{461B79ED-2509-42D8-A7CF-7309EE1B9D77}"/>
                </a:ext>
              </a:extLst>
            </p:cNvPr>
            <p:cNvGrpSpPr/>
            <p:nvPr/>
          </p:nvGrpSpPr>
          <p:grpSpPr>
            <a:xfrm flipH="1">
              <a:off x="2692590" y="1218869"/>
              <a:ext cx="1896557" cy="3867893"/>
              <a:chOff x="4512487" y="900829"/>
              <a:chExt cx="1896557" cy="3867893"/>
            </a:xfrm>
          </p:grpSpPr>
          <p:sp>
            <p:nvSpPr>
              <p:cNvPr id="582" name="Rectangle 581">
                <a:extLst>
                  <a:ext uri="{FF2B5EF4-FFF2-40B4-BE49-F238E27FC236}">
                    <a16:creationId xmlns:a16="http://schemas.microsoft.com/office/drawing/2014/main" id="{FF4771DE-3E32-4441-A763-547DABB8F691}"/>
                  </a:ext>
                </a:extLst>
              </p:cNvPr>
              <p:cNvSpPr/>
              <p:nvPr/>
            </p:nvSpPr>
            <p:spPr>
              <a:xfrm>
                <a:off x="4512487" y="3571461"/>
                <a:ext cx="838800" cy="119726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3" name="Parallelogram 582">
                <a:extLst>
                  <a:ext uri="{FF2B5EF4-FFF2-40B4-BE49-F238E27FC236}">
                    <a16:creationId xmlns:a16="http://schemas.microsoft.com/office/drawing/2014/main" id="{18895687-A7E3-469D-9736-8FA30DDD6341}"/>
                  </a:ext>
                </a:extLst>
              </p:cNvPr>
              <p:cNvSpPr/>
              <p:nvPr/>
            </p:nvSpPr>
            <p:spPr>
              <a:xfrm rot="16200000">
                <a:off x="4493731" y="2699356"/>
                <a:ext cx="1229113" cy="1191600"/>
              </a:xfrm>
              <a:prstGeom prst="parallelogram">
                <a:avLst>
                  <a:gd name="adj" fmla="val 2781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4" name="Parallelogram 583">
                <a:extLst>
                  <a:ext uri="{FF2B5EF4-FFF2-40B4-BE49-F238E27FC236}">
                    <a16:creationId xmlns:a16="http://schemas.microsoft.com/office/drawing/2014/main" id="{38942FBC-C655-4397-9D1D-F04D29A303E2}"/>
                  </a:ext>
                </a:extLst>
              </p:cNvPr>
              <p:cNvSpPr/>
              <p:nvPr/>
            </p:nvSpPr>
            <p:spPr>
              <a:xfrm rot="16200000">
                <a:off x="4628170" y="1683517"/>
                <a:ext cx="1313021" cy="1544387"/>
              </a:xfrm>
              <a:prstGeom prst="parallelogram">
                <a:avLst>
                  <a:gd name="adj" fmla="val 34483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5" name="Parallelogram 584">
                <a:extLst>
                  <a:ext uri="{FF2B5EF4-FFF2-40B4-BE49-F238E27FC236}">
                    <a16:creationId xmlns:a16="http://schemas.microsoft.com/office/drawing/2014/main" id="{9D0AED0A-11D5-4833-9A09-E623973D54B6}"/>
                  </a:ext>
                </a:extLst>
              </p:cNvPr>
              <p:cNvSpPr/>
              <p:nvPr/>
            </p:nvSpPr>
            <p:spPr>
              <a:xfrm rot="16200000">
                <a:off x="4733318" y="679999"/>
                <a:ext cx="1454895" cy="1896556"/>
              </a:xfrm>
              <a:prstGeom prst="parallelogram">
                <a:avLst>
                  <a:gd name="adj" fmla="val 38117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606" name="Rectangle 36">
            <a:extLst>
              <a:ext uri="{FF2B5EF4-FFF2-40B4-BE49-F238E27FC236}">
                <a16:creationId xmlns:a16="http://schemas.microsoft.com/office/drawing/2014/main" id="{27EC3823-0EB3-4285-9FCA-056085BE7A51}"/>
              </a:ext>
            </a:extLst>
          </p:cNvPr>
          <p:cNvSpPr/>
          <p:nvPr/>
        </p:nvSpPr>
        <p:spPr>
          <a:xfrm>
            <a:off x="4895050" y="2442758"/>
            <a:ext cx="435380" cy="363943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07" name="Teardrop 6">
            <a:extLst>
              <a:ext uri="{FF2B5EF4-FFF2-40B4-BE49-F238E27FC236}">
                <a16:creationId xmlns:a16="http://schemas.microsoft.com/office/drawing/2014/main" id="{C2E13347-B552-4BBA-A7DD-03F02399472F}"/>
              </a:ext>
            </a:extLst>
          </p:cNvPr>
          <p:cNvSpPr/>
          <p:nvPr/>
        </p:nvSpPr>
        <p:spPr>
          <a:xfrm rot="8100000">
            <a:off x="5239474" y="3351074"/>
            <a:ext cx="298416" cy="298417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08" name="Rectangle 16">
            <a:extLst>
              <a:ext uri="{FF2B5EF4-FFF2-40B4-BE49-F238E27FC236}">
                <a16:creationId xmlns:a16="http://schemas.microsoft.com/office/drawing/2014/main" id="{D90B2572-44E7-46C5-B5EB-11449984F4C5}"/>
              </a:ext>
            </a:extLst>
          </p:cNvPr>
          <p:cNvSpPr/>
          <p:nvPr/>
        </p:nvSpPr>
        <p:spPr>
          <a:xfrm rot="2700000">
            <a:off x="5647340" y="5359585"/>
            <a:ext cx="216327" cy="41157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9" name="Rounded Rectangle 27">
            <a:extLst>
              <a:ext uri="{FF2B5EF4-FFF2-40B4-BE49-F238E27FC236}">
                <a16:creationId xmlns:a16="http://schemas.microsoft.com/office/drawing/2014/main" id="{878DD309-E2FB-4C2F-8C64-9A3AC4CC5D0B}"/>
              </a:ext>
            </a:extLst>
          </p:cNvPr>
          <p:cNvSpPr/>
          <p:nvPr/>
        </p:nvSpPr>
        <p:spPr>
          <a:xfrm>
            <a:off x="5425067" y="4361346"/>
            <a:ext cx="331133" cy="25435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10" name="TextBox 609">
            <a:extLst>
              <a:ext uri="{FF2B5EF4-FFF2-40B4-BE49-F238E27FC236}">
                <a16:creationId xmlns:a16="http://schemas.microsoft.com/office/drawing/2014/main" id="{8C981510-E894-4BE1-8D66-B748242273BE}"/>
              </a:ext>
            </a:extLst>
          </p:cNvPr>
          <p:cNvSpPr txBox="1"/>
          <p:nvPr/>
        </p:nvSpPr>
        <p:spPr>
          <a:xfrm>
            <a:off x="6683370" y="2460254"/>
            <a:ext cx="656371" cy="32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45%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1" name="TextBox 610">
            <a:extLst>
              <a:ext uri="{FF2B5EF4-FFF2-40B4-BE49-F238E27FC236}">
                <a16:creationId xmlns:a16="http://schemas.microsoft.com/office/drawing/2014/main" id="{727A079C-333C-4C2F-8764-32BA927E95C8}"/>
              </a:ext>
            </a:extLst>
          </p:cNvPr>
          <p:cNvSpPr txBox="1"/>
          <p:nvPr/>
        </p:nvSpPr>
        <p:spPr>
          <a:xfrm>
            <a:off x="6534471" y="3347366"/>
            <a:ext cx="656371" cy="32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32%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2" name="TextBox 611">
            <a:extLst>
              <a:ext uri="{FF2B5EF4-FFF2-40B4-BE49-F238E27FC236}">
                <a16:creationId xmlns:a16="http://schemas.microsoft.com/office/drawing/2014/main" id="{F77CB173-97DB-4081-81C3-B9792CAA6D56}"/>
              </a:ext>
            </a:extLst>
          </p:cNvPr>
          <p:cNvSpPr txBox="1"/>
          <p:nvPr/>
        </p:nvSpPr>
        <p:spPr>
          <a:xfrm>
            <a:off x="6312529" y="4361346"/>
            <a:ext cx="656371" cy="32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24%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3" name="TextBox 612">
            <a:extLst>
              <a:ext uri="{FF2B5EF4-FFF2-40B4-BE49-F238E27FC236}">
                <a16:creationId xmlns:a16="http://schemas.microsoft.com/office/drawing/2014/main" id="{89645127-CDD1-419D-B3D5-DA727263B566}"/>
              </a:ext>
            </a:extLst>
          </p:cNvPr>
          <p:cNvSpPr txBox="1"/>
          <p:nvPr/>
        </p:nvSpPr>
        <p:spPr>
          <a:xfrm>
            <a:off x="6145451" y="5400895"/>
            <a:ext cx="656371" cy="32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18%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11201</TotalTime>
  <Words>220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30</cp:revision>
  <dcterms:created xsi:type="dcterms:W3CDTF">2018-02-18T19:39:47Z</dcterms:created>
  <dcterms:modified xsi:type="dcterms:W3CDTF">2021-04-14T02:26:20Z</dcterms:modified>
</cp:coreProperties>
</file>