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2" name="그룹 4">
            <a:extLst>
              <a:ext uri="{FF2B5EF4-FFF2-40B4-BE49-F238E27FC236}">
                <a16:creationId xmlns:a16="http://schemas.microsoft.com/office/drawing/2014/main" id="{6BEB2B11-59C5-48FD-BAD7-0CA8E3D93274}"/>
              </a:ext>
            </a:extLst>
          </p:cNvPr>
          <p:cNvGrpSpPr/>
          <p:nvPr/>
        </p:nvGrpSpPr>
        <p:grpSpPr>
          <a:xfrm>
            <a:off x="7613965" y="2769619"/>
            <a:ext cx="4261379" cy="754955"/>
            <a:chOff x="1201728" y="1756072"/>
            <a:chExt cx="4738195" cy="754955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E6A2B7AF-6A1B-48B6-B4CD-8AEC7BE97FEF}"/>
                </a:ext>
              </a:extLst>
            </p:cNvPr>
            <p:cNvSpPr txBox="1"/>
            <p:nvPr/>
          </p:nvSpPr>
          <p:spPr>
            <a:xfrm>
              <a:off x="1201728" y="175607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C85F453B-F861-4038-9AC8-A855B598B91A}"/>
                </a:ext>
              </a:extLst>
            </p:cNvPr>
            <p:cNvSpPr txBox="1"/>
            <p:nvPr/>
          </p:nvSpPr>
          <p:spPr>
            <a:xfrm>
              <a:off x="1201728" y="204936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285" name="그룹 5">
            <a:extLst>
              <a:ext uri="{FF2B5EF4-FFF2-40B4-BE49-F238E27FC236}">
                <a16:creationId xmlns:a16="http://schemas.microsoft.com/office/drawing/2014/main" id="{E32FAE4B-51D5-4C8D-B840-BDDA5B5792C0}"/>
              </a:ext>
            </a:extLst>
          </p:cNvPr>
          <p:cNvGrpSpPr/>
          <p:nvPr/>
        </p:nvGrpSpPr>
        <p:grpSpPr>
          <a:xfrm>
            <a:off x="7613965" y="3659995"/>
            <a:ext cx="4261379" cy="754955"/>
            <a:chOff x="1201728" y="2646447"/>
            <a:chExt cx="4738195" cy="754955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C75AFD98-946C-4150-A17E-A092B49D1188}"/>
                </a:ext>
              </a:extLst>
            </p:cNvPr>
            <p:cNvSpPr txBox="1"/>
            <p:nvPr/>
          </p:nvSpPr>
          <p:spPr>
            <a:xfrm>
              <a:off x="1201728" y="2646447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23810C34-32C3-4A3F-99D8-20BF2AE8E6C7}"/>
                </a:ext>
              </a:extLst>
            </p:cNvPr>
            <p:cNvSpPr txBox="1"/>
            <p:nvPr/>
          </p:nvSpPr>
          <p:spPr>
            <a:xfrm>
              <a:off x="1201728" y="2939737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288" name="그룹 6">
            <a:extLst>
              <a:ext uri="{FF2B5EF4-FFF2-40B4-BE49-F238E27FC236}">
                <a16:creationId xmlns:a16="http://schemas.microsoft.com/office/drawing/2014/main" id="{CB5F6B37-DB19-4DD8-8A57-121C15264B53}"/>
              </a:ext>
            </a:extLst>
          </p:cNvPr>
          <p:cNvGrpSpPr/>
          <p:nvPr/>
        </p:nvGrpSpPr>
        <p:grpSpPr>
          <a:xfrm>
            <a:off x="7613965" y="4550369"/>
            <a:ext cx="4261379" cy="754955"/>
            <a:chOff x="1201728" y="3536822"/>
            <a:chExt cx="4738195" cy="754955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1E94D48D-CB55-4A1A-A5DC-620B8B0AFFC1}"/>
                </a:ext>
              </a:extLst>
            </p:cNvPr>
            <p:cNvSpPr txBox="1"/>
            <p:nvPr/>
          </p:nvSpPr>
          <p:spPr>
            <a:xfrm>
              <a:off x="1201728" y="3536822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D2BAE766-5C56-4637-93D6-D70B8C8644B1}"/>
                </a:ext>
              </a:extLst>
            </p:cNvPr>
            <p:cNvSpPr txBox="1"/>
            <p:nvPr/>
          </p:nvSpPr>
          <p:spPr>
            <a:xfrm>
              <a:off x="1201728" y="3830112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291" name="Group 290">
            <a:extLst>
              <a:ext uri="{FF2B5EF4-FFF2-40B4-BE49-F238E27FC236}">
                <a16:creationId xmlns:a16="http://schemas.microsoft.com/office/drawing/2014/main" id="{D0C25084-267F-4F05-87E8-1C8F450FD573}"/>
              </a:ext>
            </a:extLst>
          </p:cNvPr>
          <p:cNvGrpSpPr/>
          <p:nvPr/>
        </p:nvGrpSpPr>
        <p:grpSpPr>
          <a:xfrm flipV="1">
            <a:off x="7192815" y="5473423"/>
            <a:ext cx="207464" cy="206152"/>
            <a:chOff x="2411768" y="3708613"/>
            <a:chExt cx="206153" cy="206152"/>
          </a:xfrm>
        </p:grpSpPr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E92B387F-4A53-4E3C-900E-1939FD4BD725}"/>
                </a:ext>
              </a:extLst>
            </p:cNvPr>
            <p:cNvSpPr/>
            <p:nvPr/>
          </p:nvSpPr>
          <p:spPr>
            <a:xfrm>
              <a:off x="2411768" y="3708613"/>
              <a:ext cx="206153" cy="20615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3" name="Chevron 91">
              <a:extLst>
                <a:ext uri="{FF2B5EF4-FFF2-40B4-BE49-F238E27FC236}">
                  <a16:creationId xmlns:a16="http://schemas.microsoft.com/office/drawing/2014/main" id="{B1C3BC50-C854-4058-8A67-5E678286248C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4" name="Group 293">
            <a:extLst>
              <a:ext uri="{FF2B5EF4-FFF2-40B4-BE49-F238E27FC236}">
                <a16:creationId xmlns:a16="http://schemas.microsoft.com/office/drawing/2014/main" id="{AA0976CA-9F50-4B3D-8090-C0FFE6A75F90}"/>
              </a:ext>
            </a:extLst>
          </p:cNvPr>
          <p:cNvGrpSpPr/>
          <p:nvPr/>
        </p:nvGrpSpPr>
        <p:grpSpPr>
          <a:xfrm flipV="1">
            <a:off x="7192815" y="4583048"/>
            <a:ext cx="207464" cy="206152"/>
            <a:chOff x="2411768" y="3708613"/>
            <a:chExt cx="206153" cy="206152"/>
          </a:xfrm>
        </p:grpSpPr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517A204E-1613-4CCE-9A14-221F1AEBF538}"/>
                </a:ext>
              </a:extLst>
            </p:cNvPr>
            <p:cNvSpPr/>
            <p:nvPr/>
          </p:nvSpPr>
          <p:spPr>
            <a:xfrm>
              <a:off x="2411768" y="3708613"/>
              <a:ext cx="206153" cy="2061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6" name="Chevron 98">
              <a:extLst>
                <a:ext uri="{FF2B5EF4-FFF2-40B4-BE49-F238E27FC236}">
                  <a16:creationId xmlns:a16="http://schemas.microsoft.com/office/drawing/2014/main" id="{A98836D8-D955-429E-A191-BEAD5705B377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7" name="Group 296">
            <a:extLst>
              <a:ext uri="{FF2B5EF4-FFF2-40B4-BE49-F238E27FC236}">
                <a16:creationId xmlns:a16="http://schemas.microsoft.com/office/drawing/2014/main" id="{D0E2FFBB-6D8B-430B-9915-B0A5E9A14B6E}"/>
              </a:ext>
            </a:extLst>
          </p:cNvPr>
          <p:cNvGrpSpPr/>
          <p:nvPr/>
        </p:nvGrpSpPr>
        <p:grpSpPr>
          <a:xfrm flipV="1">
            <a:off x="7192815" y="3692673"/>
            <a:ext cx="207464" cy="206152"/>
            <a:chOff x="2411768" y="3708613"/>
            <a:chExt cx="206153" cy="206152"/>
          </a:xfrm>
        </p:grpSpPr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93B43D90-024A-4477-A57B-8099B693E702}"/>
                </a:ext>
              </a:extLst>
            </p:cNvPr>
            <p:cNvSpPr/>
            <p:nvPr/>
          </p:nvSpPr>
          <p:spPr>
            <a:xfrm>
              <a:off x="2411768" y="3708613"/>
              <a:ext cx="206153" cy="20615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9" name="Chevron 105">
              <a:extLst>
                <a:ext uri="{FF2B5EF4-FFF2-40B4-BE49-F238E27FC236}">
                  <a16:creationId xmlns:a16="http://schemas.microsoft.com/office/drawing/2014/main" id="{FFEEC994-F232-4904-B8FE-87F6BF6B33C6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0" name="Group 299">
            <a:extLst>
              <a:ext uri="{FF2B5EF4-FFF2-40B4-BE49-F238E27FC236}">
                <a16:creationId xmlns:a16="http://schemas.microsoft.com/office/drawing/2014/main" id="{AA462100-94C1-49CE-941F-EFB4B462FEBB}"/>
              </a:ext>
            </a:extLst>
          </p:cNvPr>
          <p:cNvGrpSpPr/>
          <p:nvPr/>
        </p:nvGrpSpPr>
        <p:grpSpPr>
          <a:xfrm flipV="1">
            <a:off x="7192815" y="2802298"/>
            <a:ext cx="207464" cy="206152"/>
            <a:chOff x="2411768" y="3708613"/>
            <a:chExt cx="206153" cy="206152"/>
          </a:xfrm>
        </p:grpSpPr>
        <p:sp>
          <p:nvSpPr>
            <p:cNvPr id="301" name="Oval 300">
              <a:extLst>
                <a:ext uri="{FF2B5EF4-FFF2-40B4-BE49-F238E27FC236}">
                  <a16:creationId xmlns:a16="http://schemas.microsoft.com/office/drawing/2014/main" id="{8CF6ABD9-8726-4F70-A533-FD728939DC91}"/>
                </a:ext>
              </a:extLst>
            </p:cNvPr>
            <p:cNvSpPr/>
            <p:nvPr/>
          </p:nvSpPr>
          <p:spPr>
            <a:xfrm>
              <a:off x="2411768" y="3708613"/>
              <a:ext cx="206153" cy="20615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2" name="Chevron 112">
              <a:extLst>
                <a:ext uri="{FF2B5EF4-FFF2-40B4-BE49-F238E27FC236}">
                  <a16:creationId xmlns:a16="http://schemas.microsoft.com/office/drawing/2014/main" id="{0EFB42D0-B049-43D3-B746-F27D740918A5}"/>
                </a:ext>
              </a:extLst>
            </p:cNvPr>
            <p:cNvSpPr/>
            <p:nvPr/>
          </p:nvSpPr>
          <p:spPr>
            <a:xfrm>
              <a:off x="2478836" y="3755880"/>
              <a:ext cx="72000" cy="108000"/>
            </a:xfrm>
            <a:prstGeom prst="chevron">
              <a:avLst>
                <a:gd name="adj" fmla="val 6522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3" name="그룹 7">
            <a:extLst>
              <a:ext uri="{FF2B5EF4-FFF2-40B4-BE49-F238E27FC236}">
                <a16:creationId xmlns:a16="http://schemas.microsoft.com/office/drawing/2014/main" id="{13D0007E-BD33-4882-9793-5556FD6D7A21}"/>
              </a:ext>
            </a:extLst>
          </p:cNvPr>
          <p:cNvGrpSpPr/>
          <p:nvPr/>
        </p:nvGrpSpPr>
        <p:grpSpPr>
          <a:xfrm>
            <a:off x="7613965" y="5440744"/>
            <a:ext cx="4261379" cy="754955"/>
            <a:chOff x="1201728" y="4427197"/>
            <a:chExt cx="4738195" cy="754955"/>
          </a:xfrm>
        </p:grpSpPr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3C64ECB3-6474-499A-9B02-B13547228F70}"/>
                </a:ext>
              </a:extLst>
            </p:cNvPr>
            <p:cNvSpPr txBox="1"/>
            <p:nvPr/>
          </p:nvSpPr>
          <p:spPr>
            <a:xfrm>
              <a:off x="1201728" y="4427197"/>
              <a:ext cx="473819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BBC0F341-AF36-461F-9CEE-B2B7E2AC4A6E}"/>
                </a:ext>
              </a:extLst>
            </p:cNvPr>
            <p:cNvSpPr txBox="1"/>
            <p:nvPr/>
          </p:nvSpPr>
          <p:spPr>
            <a:xfrm>
              <a:off x="1201728" y="4720487"/>
              <a:ext cx="4738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sp>
        <p:nvSpPr>
          <p:cNvPr id="306" name="Donut 24">
            <a:extLst>
              <a:ext uri="{FF2B5EF4-FFF2-40B4-BE49-F238E27FC236}">
                <a16:creationId xmlns:a16="http://schemas.microsoft.com/office/drawing/2014/main" id="{9C2BC36A-B672-4499-8816-5059780D2FB7}"/>
              </a:ext>
            </a:extLst>
          </p:cNvPr>
          <p:cNvSpPr/>
          <p:nvPr/>
        </p:nvSpPr>
        <p:spPr>
          <a:xfrm>
            <a:off x="8044164" y="1724370"/>
            <a:ext cx="717326" cy="72316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AEC87637-3604-47A8-99D1-D517280A3817}"/>
              </a:ext>
            </a:extLst>
          </p:cNvPr>
          <p:cNvSpPr txBox="1"/>
          <p:nvPr/>
        </p:nvSpPr>
        <p:spPr>
          <a:xfrm>
            <a:off x="9023557" y="1608898"/>
            <a:ext cx="25994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08" name="Arrow: U-Turn 307">
            <a:extLst>
              <a:ext uri="{FF2B5EF4-FFF2-40B4-BE49-F238E27FC236}">
                <a16:creationId xmlns:a16="http://schemas.microsoft.com/office/drawing/2014/main" id="{BAC4AB7A-46EC-4A82-99E7-9A9ACFAAFAB4}"/>
              </a:ext>
            </a:extLst>
          </p:cNvPr>
          <p:cNvSpPr/>
          <p:nvPr/>
        </p:nvSpPr>
        <p:spPr>
          <a:xfrm rot="16200000" flipH="1" flipV="1">
            <a:off x="4547134" y="4257215"/>
            <a:ext cx="1444869" cy="2468880"/>
          </a:xfrm>
          <a:prstGeom prst="uturnArrow">
            <a:avLst>
              <a:gd name="adj1" fmla="val 25000"/>
              <a:gd name="adj2" fmla="val 21348"/>
              <a:gd name="adj3" fmla="val 0"/>
              <a:gd name="adj4" fmla="val 43750"/>
              <a:gd name="adj5" fmla="val 1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9" name="Arrow: U-Turn 308">
            <a:extLst>
              <a:ext uri="{FF2B5EF4-FFF2-40B4-BE49-F238E27FC236}">
                <a16:creationId xmlns:a16="http://schemas.microsoft.com/office/drawing/2014/main" id="{22A37D07-3A01-4D57-A03F-0CA087AF3BB3}"/>
              </a:ext>
            </a:extLst>
          </p:cNvPr>
          <p:cNvSpPr/>
          <p:nvPr/>
        </p:nvSpPr>
        <p:spPr>
          <a:xfrm rot="5400000" flipV="1">
            <a:off x="2078254" y="3303294"/>
            <a:ext cx="1444869" cy="2468880"/>
          </a:xfrm>
          <a:prstGeom prst="uturnArrow">
            <a:avLst>
              <a:gd name="adj1" fmla="val 25000"/>
              <a:gd name="adj2" fmla="val 21348"/>
              <a:gd name="adj3" fmla="val 0"/>
              <a:gd name="adj4" fmla="val 43750"/>
              <a:gd name="adj5" fmla="val 10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D8136D0D-1D8D-4F4F-8B06-991D4F9D0BF4}"/>
              </a:ext>
            </a:extLst>
          </p:cNvPr>
          <p:cNvSpPr/>
          <p:nvPr/>
        </p:nvSpPr>
        <p:spPr>
          <a:xfrm flipV="1">
            <a:off x="0" y="5723140"/>
            <a:ext cx="4035127" cy="3612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Arrow: U-Turn 310">
            <a:extLst>
              <a:ext uri="{FF2B5EF4-FFF2-40B4-BE49-F238E27FC236}">
                <a16:creationId xmlns:a16="http://schemas.microsoft.com/office/drawing/2014/main" id="{FEA420C0-8CEB-476C-8A1A-65760A5D5F44}"/>
              </a:ext>
            </a:extLst>
          </p:cNvPr>
          <p:cNvSpPr/>
          <p:nvPr/>
        </p:nvSpPr>
        <p:spPr>
          <a:xfrm rot="16200000" flipH="1" flipV="1">
            <a:off x="4547133" y="2340322"/>
            <a:ext cx="1444869" cy="2468880"/>
          </a:xfrm>
          <a:prstGeom prst="uturnArrow">
            <a:avLst>
              <a:gd name="adj1" fmla="val 25000"/>
              <a:gd name="adj2" fmla="val 21348"/>
              <a:gd name="adj3" fmla="val 0"/>
              <a:gd name="adj4" fmla="val 43750"/>
              <a:gd name="adj5" fmla="val 1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2" name="Arrow: U-Turn 311">
            <a:extLst>
              <a:ext uri="{FF2B5EF4-FFF2-40B4-BE49-F238E27FC236}">
                <a16:creationId xmlns:a16="http://schemas.microsoft.com/office/drawing/2014/main" id="{3417FA96-E817-4C95-B3FB-046CFBC79B2A}"/>
              </a:ext>
            </a:extLst>
          </p:cNvPr>
          <p:cNvSpPr/>
          <p:nvPr/>
        </p:nvSpPr>
        <p:spPr>
          <a:xfrm rot="5400000" flipV="1">
            <a:off x="2078254" y="1386400"/>
            <a:ext cx="1444869" cy="2468880"/>
          </a:xfrm>
          <a:prstGeom prst="uturnArrow">
            <a:avLst>
              <a:gd name="adj1" fmla="val 25000"/>
              <a:gd name="adj2" fmla="val 21348"/>
              <a:gd name="adj3" fmla="val 0"/>
              <a:gd name="adj4" fmla="val 43750"/>
              <a:gd name="adj5" fmla="val 10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81459F2F-75E5-4B0B-94C9-CEBB5A2D69E1}"/>
              </a:ext>
            </a:extLst>
          </p:cNvPr>
          <p:cNvSpPr/>
          <p:nvPr/>
        </p:nvSpPr>
        <p:spPr>
          <a:xfrm flipV="1">
            <a:off x="4035127" y="1898405"/>
            <a:ext cx="3108057" cy="36120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Isosceles Triangle 313">
            <a:extLst>
              <a:ext uri="{FF2B5EF4-FFF2-40B4-BE49-F238E27FC236}">
                <a16:creationId xmlns:a16="http://schemas.microsoft.com/office/drawing/2014/main" id="{570BB576-FFF5-4CF4-856D-C1E84FEA4079}"/>
              </a:ext>
            </a:extLst>
          </p:cNvPr>
          <p:cNvSpPr/>
          <p:nvPr/>
        </p:nvSpPr>
        <p:spPr>
          <a:xfrm rot="16200000" flipV="1">
            <a:off x="7054421" y="1843619"/>
            <a:ext cx="648306" cy="47078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val 314">
            <a:extLst>
              <a:ext uri="{FF2B5EF4-FFF2-40B4-BE49-F238E27FC236}">
                <a16:creationId xmlns:a16="http://schemas.microsoft.com/office/drawing/2014/main" id="{FC998BA4-83CF-4610-AB98-356484B7C787}"/>
              </a:ext>
            </a:extLst>
          </p:cNvPr>
          <p:cNvSpPr/>
          <p:nvPr/>
        </p:nvSpPr>
        <p:spPr>
          <a:xfrm flipH="1">
            <a:off x="3765702" y="4660357"/>
            <a:ext cx="566263" cy="566261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16" name="Parallelogram 15">
            <a:extLst>
              <a:ext uri="{FF2B5EF4-FFF2-40B4-BE49-F238E27FC236}">
                <a16:creationId xmlns:a16="http://schemas.microsoft.com/office/drawing/2014/main" id="{DB6667A2-0EEA-49D0-815C-3ADA714BF623}"/>
              </a:ext>
            </a:extLst>
          </p:cNvPr>
          <p:cNvSpPr/>
          <p:nvPr/>
        </p:nvSpPr>
        <p:spPr>
          <a:xfrm>
            <a:off x="3886491" y="4769490"/>
            <a:ext cx="324686" cy="32468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7" name="Oval 316">
            <a:extLst>
              <a:ext uri="{FF2B5EF4-FFF2-40B4-BE49-F238E27FC236}">
                <a16:creationId xmlns:a16="http://schemas.microsoft.com/office/drawing/2014/main" id="{324A6E22-2538-441A-97E6-356F4CA255BA}"/>
              </a:ext>
            </a:extLst>
          </p:cNvPr>
          <p:cNvSpPr/>
          <p:nvPr/>
        </p:nvSpPr>
        <p:spPr>
          <a:xfrm flipH="1">
            <a:off x="3765702" y="3705323"/>
            <a:ext cx="566263" cy="566261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18" name="Oval 317">
            <a:extLst>
              <a:ext uri="{FF2B5EF4-FFF2-40B4-BE49-F238E27FC236}">
                <a16:creationId xmlns:a16="http://schemas.microsoft.com/office/drawing/2014/main" id="{4D14B9EC-47F9-4B6F-A5ED-41CBB745D7B6}"/>
              </a:ext>
            </a:extLst>
          </p:cNvPr>
          <p:cNvSpPr/>
          <p:nvPr/>
        </p:nvSpPr>
        <p:spPr>
          <a:xfrm flipH="1">
            <a:off x="3765702" y="2750289"/>
            <a:ext cx="566263" cy="566261"/>
          </a:xfrm>
          <a:prstGeom prst="ellipse">
            <a:avLst/>
          </a:prstGeom>
          <a:solidFill>
            <a:schemeClr val="accent3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19" name="Oval 318">
            <a:extLst>
              <a:ext uri="{FF2B5EF4-FFF2-40B4-BE49-F238E27FC236}">
                <a16:creationId xmlns:a16="http://schemas.microsoft.com/office/drawing/2014/main" id="{599D1A6D-7DA9-4160-BEFE-34FCB0A304DC}"/>
              </a:ext>
            </a:extLst>
          </p:cNvPr>
          <p:cNvSpPr/>
          <p:nvPr/>
        </p:nvSpPr>
        <p:spPr>
          <a:xfrm flipH="1">
            <a:off x="3765702" y="1795254"/>
            <a:ext cx="566263" cy="566261"/>
          </a:xfrm>
          <a:prstGeom prst="ellipse">
            <a:avLst/>
          </a:prstGeom>
          <a:solidFill>
            <a:schemeClr val="accent4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20" name="Rounded Rectangle 10">
            <a:extLst>
              <a:ext uri="{FF2B5EF4-FFF2-40B4-BE49-F238E27FC236}">
                <a16:creationId xmlns:a16="http://schemas.microsoft.com/office/drawing/2014/main" id="{94CE0357-F1C1-44A0-8751-F94EE2AB187A}"/>
              </a:ext>
            </a:extLst>
          </p:cNvPr>
          <p:cNvSpPr/>
          <p:nvPr/>
        </p:nvSpPr>
        <p:spPr>
          <a:xfrm flipH="1">
            <a:off x="3930230" y="1925505"/>
            <a:ext cx="237207" cy="313917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1" name="Rounded Rectangle 6">
            <a:extLst>
              <a:ext uri="{FF2B5EF4-FFF2-40B4-BE49-F238E27FC236}">
                <a16:creationId xmlns:a16="http://schemas.microsoft.com/office/drawing/2014/main" id="{BD607604-1563-4CF0-96F7-97B4BD6542D2}"/>
              </a:ext>
            </a:extLst>
          </p:cNvPr>
          <p:cNvSpPr/>
          <p:nvPr/>
        </p:nvSpPr>
        <p:spPr>
          <a:xfrm flipH="1">
            <a:off x="3901346" y="3828359"/>
            <a:ext cx="294975" cy="29989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2" name="Rectangle 16">
            <a:extLst>
              <a:ext uri="{FF2B5EF4-FFF2-40B4-BE49-F238E27FC236}">
                <a16:creationId xmlns:a16="http://schemas.microsoft.com/office/drawing/2014/main" id="{11AD5513-D073-4E22-8767-1850E05AD899}"/>
              </a:ext>
            </a:extLst>
          </p:cNvPr>
          <p:cNvSpPr/>
          <p:nvPr/>
        </p:nvSpPr>
        <p:spPr>
          <a:xfrm rot="18900000" flipH="1">
            <a:off x="3946964" y="2827779"/>
            <a:ext cx="229406" cy="41128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C6C8926C-ED9B-4D1D-8BCC-1A38D99BED9F}"/>
              </a:ext>
            </a:extLst>
          </p:cNvPr>
          <p:cNvSpPr txBox="1"/>
          <p:nvPr/>
        </p:nvSpPr>
        <p:spPr>
          <a:xfrm flipH="1">
            <a:off x="3267732" y="5756953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6B99E5D3-D4C6-47CC-98AB-414C5BF2BE37}"/>
              </a:ext>
            </a:extLst>
          </p:cNvPr>
          <p:cNvSpPr txBox="1"/>
          <p:nvPr/>
        </p:nvSpPr>
        <p:spPr>
          <a:xfrm flipH="1">
            <a:off x="4352650" y="4808521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D756DE9F-000A-48C5-9A0F-E972F30D6BF1}"/>
              </a:ext>
            </a:extLst>
          </p:cNvPr>
          <p:cNvSpPr txBox="1"/>
          <p:nvPr/>
        </p:nvSpPr>
        <p:spPr>
          <a:xfrm flipH="1">
            <a:off x="4352650" y="2882427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ADEDAF6B-7106-44EF-A24A-004932F759CB}"/>
              </a:ext>
            </a:extLst>
          </p:cNvPr>
          <p:cNvSpPr txBox="1"/>
          <p:nvPr/>
        </p:nvSpPr>
        <p:spPr>
          <a:xfrm flipH="1">
            <a:off x="2181045" y="3855533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B1B92F5A-C692-4776-9444-6B4AA5772D84}"/>
              </a:ext>
            </a:extLst>
          </p:cNvPr>
          <p:cNvSpPr txBox="1"/>
          <p:nvPr/>
        </p:nvSpPr>
        <p:spPr>
          <a:xfrm flipH="1">
            <a:off x="2181045" y="1929439"/>
            <a:ext cx="155026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110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21</cp:revision>
  <dcterms:created xsi:type="dcterms:W3CDTF">2018-02-18T19:39:47Z</dcterms:created>
  <dcterms:modified xsi:type="dcterms:W3CDTF">2021-04-14T01:50:38Z</dcterms:modified>
</cp:coreProperties>
</file>