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74" name="Freeform: Shape 773">
            <a:extLst>
              <a:ext uri="{FF2B5EF4-FFF2-40B4-BE49-F238E27FC236}">
                <a16:creationId xmlns:a16="http://schemas.microsoft.com/office/drawing/2014/main" id="{2BD897F8-08C8-4493-A599-4D71A514DE1E}"/>
              </a:ext>
            </a:extLst>
          </p:cNvPr>
          <p:cNvSpPr/>
          <p:nvPr/>
        </p:nvSpPr>
        <p:spPr>
          <a:xfrm>
            <a:off x="8569307" y="2451321"/>
            <a:ext cx="1692272" cy="1814644"/>
          </a:xfrm>
          <a:custGeom>
            <a:avLst/>
            <a:gdLst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919963 w 2197617"/>
              <a:gd name="connsiteY5" fmla="*/ 2193465 h 2472461"/>
              <a:gd name="connsiteX6" fmla="*/ 1365865 w 2197617"/>
              <a:gd name="connsiteY6" fmla="*/ 2472461 h 2472461"/>
              <a:gd name="connsiteX7" fmla="*/ 843110 w 2197617"/>
              <a:gd name="connsiteY7" fmla="*/ 2472461 h 2472461"/>
              <a:gd name="connsiteX8" fmla="*/ 862290 w 2197617"/>
              <a:gd name="connsiteY8" fmla="*/ 2430523 h 2472461"/>
              <a:gd name="connsiteX9" fmla="*/ 908503 w 2197617"/>
              <a:gd name="connsiteY9" fmla="*/ 2268552 h 2472461"/>
              <a:gd name="connsiteX10" fmla="*/ 0 w 2197617"/>
              <a:gd name="connsiteY10" fmla="*/ 0 h 2472461"/>
              <a:gd name="connsiteX11" fmla="*/ 12330 w 2197617"/>
              <a:gd name="connsiteY11" fmla="*/ 584 h 2472461"/>
              <a:gd name="connsiteX12" fmla="*/ 1857263 w 2197617"/>
              <a:gd name="connsiteY12" fmla="*/ 1833842 h 2472461"/>
              <a:gd name="connsiteX13" fmla="*/ 1858563 w 2197617"/>
              <a:gd name="connsiteY13" fmla="*/ 1859574 h 2472461"/>
              <a:gd name="connsiteX14" fmla="*/ 2197617 w 2197617"/>
              <a:gd name="connsiteY14" fmla="*/ 1859574 h 2472461"/>
              <a:gd name="connsiteX15" fmla="*/ 1403361 w 2197617"/>
              <a:gd name="connsiteY15" fmla="*/ 2356532 h 2472461"/>
              <a:gd name="connsiteX16" fmla="*/ 609106 w 2197617"/>
              <a:gd name="connsiteY16" fmla="*/ 1859574 h 2472461"/>
              <a:gd name="connsiteX17" fmla="*/ 914946 w 2197617"/>
              <a:gd name="connsiteY17" fmla="*/ 1859574 h 2472461"/>
              <a:gd name="connsiteX18" fmla="*/ 909877 w 2197617"/>
              <a:gd name="connsiteY18" fmla="*/ 1825647 h 2472461"/>
              <a:gd name="connsiteX19" fmla="*/ 13792 w 2197617"/>
              <a:gd name="connsiteY19" fmla="*/ 945530 h 2472461"/>
              <a:gd name="connsiteX20" fmla="*/ 13326 w 2197617"/>
              <a:gd name="connsiteY20" fmla="*/ 945467 h 2472461"/>
              <a:gd name="connsiteX21" fmla="*/ 302448 w 2197617"/>
              <a:gd name="connsiteY21" fmla="*/ 483383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919963 w 2197617"/>
              <a:gd name="connsiteY6" fmla="*/ 2193465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908503 w 2197617"/>
              <a:gd name="connsiteY9" fmla="*/ 2268552 h 2472461"/>
              <a:gd name="connsiteX10" fmla="*/ 919963 w 2197617"/>
              <a:gd name="connsiteY10" fmla="*/ 2193465 h 2472461"/>
              <a:gd name="connsiteX11" fmla="*/ 0 w 2197617"/>
              <a:gd name="connsiteY11" fmla="*/ 0 h 2472461"/>
              <a:gd name="connsiteX12" fmla="*/ 12330 w 2197617"/>
              <a:gd name="connsiteY12" fmla="*/ 584 h 2472461"/>
              <a:gd name="connsiteX13" fmla="*/ 1857263 w 2197617"/>
              <a:gd name="connsiteY13" fmla="*/ 1833842 h 2472461"/>
              <a:gd name="connsiteX14" fmla="*/ 1858563 w 2197617"/>
              <a:gd name="connsiteY14" fmla="*/ 1859574 h 2472461"/>
              <a:gd name="connsiteX15" fmla="*/ 2197617 w 2197617"/>
              <a:gd name="connsiteY15" fmla="*/ 1859574 h 2472461"/>
              <a:gd name="connsiteX16" fmla="*/ 1403361 w 2197617"/>
              <a:gd name="connsiteY16" fmla="*/ 2356532 h 2472461"/>
              <a:gd name="connsiteX17" fmla="*/ 609106 w 2197617"/>
              <a:gd name="connsiteY17" fmla="*/ 1859574 h 2472461"/>
              <a:gd name="connsiteX18" fmla="*/ 914946 w 2197617"/>
              <a:gd name="connsiteY18" fmla="*/ 1859574 h 2472461"/>
              <a:gd name="connsiteX19" fmla="*/ 909877 w 2197617"/>
              <a:gd name="connsiteY19" fmla="*/ 1825647 h 2472461"/>
              <a:gd name="connsiteX20" fmla="*/ 13792 w 2197617"/>
              <a:gd name="connsiteY20" fmla="*/ 945530 h 2472461"/>
              <a:gd name="connsiteX21" fmla="*/ 13326 w 2197617"/>
              <a:gd name="connsiteY21" fmla="*/ 945467 h 2472461"/>
              <a:gd name="connsiteX22" fmla="*/ 302448 w 2197617"/>
              <a:gd name="connsiteY22" fmla="*/ 483383 h 2472461"/>
              <a:gd name="connsiteX23" fmla="*/ 0 w 2197617"/>
              <a:gd name="connsiteY23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919963 w 2197617"/>
              <a:gd name="connsiteY6" fmla="*/ 2193465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919963 w 2197617"/>
              <a:gd name="connsiteY9" fmla="*/ 2193465 h 2472461"/>
              <a:gd name="connsiteX10" fmla="*/ 0 w 2197617"/>
              <a:gd name="connsiteY10" fmla="*/ 0 h 2472461"/>
              <a:gd name="connsiteX11" fmla="*/ 12330 w 2197617"/>
              <a:gd name="connsiteY11" fmla="*/ 584 h 2472461"/>
              <a:gd name="connsiteX12" fmla="*/ 1857263 w 2197617"/>
              <a:gd name="connsiteY12" fmla="*/ 1833842 h 2472461"/>
              <a:gd name="connsiteX13" fmla="*/ 1858563 w 2197617"/>
              <a:gd name="connsiteY13" fmla="*/ 1859574 h 2472461"/>
              <a:gd name="connsiteX14" fmla="*/ 2197617 w 2197617"/>
              <a:gd name="connsiteY14" fmla="*/ 1859574 h 2472461"/>
              <a:gd name="connsiteX15" fmla="*/ 1403361 w 2197617"/>
              <a:gd name="connsiteY15" fmla="*/ 2356532 h 2472461"/>
              <a:gd name="connsiteX16" fmla="*/ 609106 w 2197617"/>
              <a:gd name="connsiteY16" fmla="*/ 1859574 h 2472461"/>
              <a:gd name="connsiteX17" fmla="*/ 914946 w 2197617"/>
              <a:gd name="connsiteY17" fmla="*/ 1859574 h 2472461"/>
              <a:gd name="connsiteX18" fmla="*/ 909877 w 2197617"/>
              <a:gd name="connsiteY18" fmla="*/ 1825647 h 2472461"/>
              <a:gd name="connsiteX19" fmla="*/ 13792 w 2197617"/>
              <a:gd name="connsiteY19" fmla="*/ 945530 h 2472461"/>
              <a:gd name="connsiteX20" fmla="*/ 13326 w 2197617"/>
              <a:gd name="connsiteY20" fmla="*/ 945467 h 2472461"/>
              <a:gd name="connsiteX21" fmla="*/ 302448 w 2197617"/>
              <a:gd name="connsiteY21" fmla="*/ 483383 h 2472461"/>
              <a:gd name="connsiteX22" fmla="*/ 0 w 2197617"/>
              <a:gd name="connsiteY22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843110 w 2197617"/>
              <a:gd name="connsiteY6" fmla="*/ 2472461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0 w 2197617"/>
              <a:gd name="connsiteY9" fmla="*/ 0 h 2472461"/>
              <a:gd name="connsiteX10" fmla="*/ 12330 w 2197617"/>
              <a:gd name="connsiteY10" fmla="*/ 584 h 2472461"/>
              <a:gd name="connsiteX11" fmla="*/ 1857263 w 2197617"/>
              <a:gd name="connsiteY11" fmla="*/ 1833842 h 2472461"/>
              <a:gd name="connsiteX12" fmla="*/ 1858563 w 2197617"/>
              <a:gd name="connsiteY12" fmla="*/ 1859574 h 2472461"/>
              <a:gd name="connsiteX13" fmla="*/ 2197617 w 2197617"/>
              <a:gd name="connsiteY13" fmla="*/ 1859574 h 2472461"/>
              <a:gd name="connsiteX14" fmla="*/ 1403361 w 2197617"/>
              <a:gd name="connsiteY14" fmla="*/ 2356532 h 2472461"/>
              <a:gd name="connsiteX15" fmla="*/ 609106 w 2197617"/>
              <a:gd name="connsiteY15" fmla="*/ 1859574 h 2472461"/>
              <a:gd name="connsiteX16" fmla="*/ 914946 w 2197617"/>
              <a:gd name="connsiteY16" fmla="*/ 1859574 h 2472461"/>
              <a:gd name="connsiteX17" fmla="*/ 909877 w 2197617"/>
              <a:gd name="connsiteY17" fmla="*/ 1825647 h 2472461"/>
              <a:gd name="connsiteX18" fmla="*/ 13792 w 2197617"/>
              <a:gd name="connsiteY18" fmla="*/ 945530 h 2472461"/>
              <a:gd name="connsiteX19" fmla="*/ 13326 w 2197617"/>
              <a:gd name="connsiteY19" fmla="*/ 945467 h 2472461"/>
              <a:gd name="connsiteX20" fmla="*/ 302448 w 2197617"/>
              <a:gd name="connsiteY20" fmla="*/ 483383 h 2472461"/>
              <a:gd name="connsiteX21" fmla="*/ 0 w 2197617"/>
              <a:gd name="connsiteY21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0 w 2197617"/>
              <a:gd name="connsiteY6" fmla="*/ 0 h 2472461"/>
              <a:gd name="connsiteX7" fmla="*/ 12330 w 2197617"/>
              <a:gd name="connsiteY7" fmla="*/ 584 h 2472461"/>
              <a:gd name="connsiteX8" fmla="*/ 1857263 w 2197617"/>
              <a:gd name="connsiteY8" fmla="*/ 1833842 h 2472461"/>
              <a:gd name="connsiteX9" fmla="*/ 1858563 w 2197617"/>
              <a:gd name="connsiteY9" fmla="*/ 1859574 h 2472461"/>
              <a:gd name="connsiteX10" fmla="*/ 2197617 w 2197617"/>
              <a:gd name="connsiteY10" fmla="*/ 1859574 h 2472461"/>
              <a:gd name="connsiteX11" fmla="*/ 1403361 w 2197617"/>
              <a:gd name="connsiteY11" fmla="*/ 2356532 h 2472461"/>
              <a:gd name="connsiteX12" fmla="*/ 609106 w 2197617"/>
              <a:gd name="connsiteY12" fmla="*/ 1859574 h 2472461"/>
              <a:gd name="connsiteX13" fmla="*/ 914946 w 2197617"/>
              <a:gd name="connsiteY13" fmla="*/ 1859574 h 2472461"/>
              <a:gd name="connsiteX14" fmla="*/ 909877 w 2197617"/>
              <a:gd name="connsiteY14" fmla="*/ 1825647 h 2472461"/>
              <a:gd name="connsiteX15" fmla="*/ 13792 w 2197617"/>
              <a:gd name="connsiteY15" fmla="*/ 945530 h 2472461"/>
              <a:gd name="connsiteX16" fmla="*/ 13326 w 2197617"/>
              <a:gd name="connsiteY16" fmla="*/ 945467 h 2472461"/>
              <a:gd name="connsiteX17" fmla="*/ 302448 w 2197617"/>
              <a:gd name="connsiteY17" fmla="*/ 483383 h 2472461"/>
              <a:gd name="connsiteX18" fmla="*/ 0 w 2197617"/>
              <a:gd name="connsiteY18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859433 w 2197617"/>
              <a:gd name="connsiteY4" fmla="*/ 2210563 h 2472461"/>
              <a:gd name="connsiteX5" fmla="*/ 0 w 2197617"/>
              <a:gd name="connsiteY5" fmla="*/ 0 h 2472461"/>
              <a:gd name="connsiteX6" fmla="*/ 12330 w 2197617"/>
              <a:gd name="connsiteY6" fmla="*/ 584 h 2472461"/>
              <a:gd name="connsiteX7" fmla="*/ 1857263 w 2197617"/>
              <a:gd name="connsiteY7" fmla="*/ 1833842 h 2472461"/>
              <a:gd name="connsiteX8" fmla="*/ 1858563 w 2197617"/>
              <a:gd name="connsiteY8" fmla="*/ 1859574 h 2472461"/>
              <a:gd name="connsiteX9" fmla="*/ 2197617 w 2197617"/>
              <a:gd name="connsiteY9" fmla="*/ 1859574 h 2472461"/>
              <a:gd name="connsiteX10" fmla="*/ 1403361 w 2197617"/>
              <a:gd name="connsiteY10" fmla="*/ 2356532 h 2472461"/>
              <a:gd name="connsiteX11" fmla="*/ 609106 w 2197617"/>
              <a:gd name="connsiteY11" fmla="*/ 1859574 h 2472461"/>
              <a:gd name="connsiteX12" fmla="*/ 914946 w 2197617"/>
              <a:gd name="connsiteY12" fmla="*/ 1859574 h 2472461"/>
              <a:gd name="connsiteX13" fmla="*/ 909877 w 2197617"/>
              <a:gd name="connsiteY13" fmla="*/ 1825647 h 2472461"/>
              <a:gd name="connsiteX14" fmla="*/ 13792 w 2197617"/>
              <a:gd name="connsiteY14" fmla="*/ 945530 h 2472461"/>
              <a:gd name="connsiteX15" fmla="*/ 13326 w 2197617"/>
              <a:gd name="connsiteY15" fmla="*/ 945467 h 2472461"/>
              <a:gd name="connsiteX16" fmla="*/ 302448 w 2197617"/>
              <a:gd name="connsiteY16" fmla="*/ 483383 h 2472461"/>
              <a:gd name="connsiteX17" fmla="*/ 0 w 2197617"/>
              <a:gd name="connsiteY17" fmla="*/ 0 h 2472461"/>
              <a:gd name="connsiteX0" fmla="*/ 1859433 w 2197617"/>
              <a:gd name="connsiteY0" fmla="*/ 2210563 h 2433007"/>
              <a:gd name="connsiteX1" fmla="*/ 1857263 w 2197617"/>
              <a:gd name="connsiteY1" fmla="*/ 2253540 h 2433007"/>
              <a:gd name="connsiteX2" fmla="*/ 1830985 w 2197617"/>
              <a:gd name="connsiteY2" fmla="*/ 2433007 h 2433007"/>
              <a:gd name="connsiteX3" fmla="*/ 1859433 w 2197617"/>
              <a:gd name="connsiteY3" fmla="*/ 2210563 h 2433007"/>
              <a:gd name="connsiteX4" fmla="*/ 0 w 2197617"/>
              <a:gd name="connsiteY4" fmla="*/ 0 h 2433007"/>
              <a:gd name="connsiteX5" fmla="*/ 12330 w 2197617"/>
              <a:gd name="connsiteY5" fmla="*/ 584 h 2433007"/>
              <a:gd name="connsiteX6" fmla="*/ 1857263 w 2197617"/>
              <a:gd name="connsiteY6" fmla="*/ 1833842 h 2433007"/>
              <a:gd name="connsiteX7" fmla="*/ 1858563 w 2197617"/>
              <a:gd name="connsiteY7" fmla="*/ 1859574 h 2433007"/>
              <a:gd name="connsiteX8" fmla="*/ 2197617 w 2197617"/>
              <a:gd name="connsiteY8" fmla="*/ 1859574 h 2433007"/>
              <a:gd name="connsiteX9" fmla="*/ 1403361 w 2197617"/>
              <a:gd name="connsiteY9" fmla="*/ 2356532 h 2433007"/>
              <a:gd name="connsiteX10" fmla="*/ 609106 w 2197617"/>
              <a:gd name="connsiteY10" fmla="*/ 1859574 h 2433007"/>
              <a:gd name="connsiteX11" fmla="*/ 914946 w 2197617"/>
              <a:gd name="connsiteY11" fmla="*/ 1859574 h 2433007"/>
              <a:gd name="connsiteX12" fmla="*/ 909877 w 2197617"/>
              <a:gd name="connsiteY12" fmla="*/ 1825647 h 2433007"/>
              <a:gd name="connsiteX13" fmla="*/ 13792 w 2197617"/>
              <a:gd name="connsiteY13" fmla="*/ 945530 h 2433007"/>
              <a:gd name="connsiteX14" fmla="*/ 13326 w 2197617"/>
              <a:gd name="connsiteY14" fmla="*/ 945467 h 2433007"/>
              <a:gd name="connsiteX15" fmla="*/ 302448 w 2197617"/>
              <a:gd name="connsiteY15" fmla="*/ 483383 h 2433007"/>
              <a:gd name="connsiteX16" fmla="*/ 0 w 2197617"/>
              <a:gd name="connsiteY16" fmla="*/ 0 h 2433007"/>
              <a:gd name="connsiteX0" fmla="*/ 1859433 w 2197617"/>
              <a:gd name="connsiteY0" fmla="*/ 2210563 h 2356532"/>
              <a:gd name="connsiteX1" fmla="*/ 1857263 w 2197617"/>
              <a:gd name="connsiteY1" fmla="*/ 2253540 h 2356532"/>
              <a:gd name="connsiteX2" fmla="*/ 1859433 w 2197617"/>
              <a:gd name="connsiteY2" fmla="*/ 2210563 h 2356532"/>
              <a:gd name="connsiteX3" fmla="*/ 0 w 2197617"/>
              <a:gd name="connsiteY3" fmla="*/ 0 h 2356532"/>
              <a:gd name="connsiteX4" fmla="*/ 12330 w 2197617"/>
              <a:gd name="connsiteY4" fmla="*/ 584 h 2356532"/>
              <a:gd name="connsiteX5" fmla="*/ 1857263 w 2197617"/>
              <a:gd name="connsiteY5" fmla="*/ 1833842 h 2356532"/>
              <a:gd name="connsiteX6" fmla="*/ 1858563 w 2197617"/>
              <a:gd name="connsiteY6" fmla="*/ 1859574 h 2356532"/>
              <a:gd name="connsiteX7" fmla="*/ 2197617 w 2197617"/>
              <a:gd name="connsiteY7" fmla="*/ 1859574 h 2356532"/>
              <a:gd name="connsiteX8" fmla="*/ 1403361 w 2197617"/>
              <a:gd name="connsiteY8" fmla="*/ 2356532 h 2356532"/>
              <a:gd name="connsiteX9" fmla="*/ 609106 w 2197617"/>
              <a:gd name="connsiteY9" fmla="*/ 1859574 h 2356532"/>
              <a:gd name="connsiteX10" fmla="*/ 914946 w 2197617"/>
              <a:gd name="connsiteY10" fmla="*/ 1859574 h 2356532"/>
              <a:gd name="connsiteX11" fmla="*/ 909877 w 2197617"/>
              <a:gd name="connsiteY11" fmla="*/ 1825647 h 2356532"/>
              <a:gd name="connsiteX12" fmla="*/ 13792 w 2197617"/>
              <a:gd name="connsiteY12" fmla="*/ 945530 h 2356532"/>
              <a:gd name="connsiteX13" fmla="*/ 13326 w 2197617"/>
              <a:gd name="connsiteY13" fmla="*/ 945467 h 2356532"/>
              <a:gd name="connsiteX14" fmla="*/ 302448 w 2197617"/>
              <a:gd name="connsiteY14" fmla="*/ 483383 h 2356532"/>
              <a:gd name="connsiteX15" fmla="*/ 0 w 2197617"/>
              <a:gd name="connsiteY15" fmla="*/ 0 h 2356532"/>
              <a:gd name="connsiteX0" fmla="*/ 0 w 2197617"/>
              <a:gd name="connsiteY0" fmla="*/ 0 h 2356532"/>
              <a:gd name="connsiteX1" fmla="*/ 12330 w 2197617"/>
              <a:gd name="connsiteY1" fmla="*/ 584 h 2356532"/>
              <a:gd name="connsiteX2" fmla="*/ 1857263 w 2197617"/>
              <a:gd name="connsiteY2" fmla="*/ 1833842 h 2356532"/>
              <a:gd name="connsiteX3" fmla="*/ 1858563 w 2197617"/>
              <a:gd name="connsiteY3" fmla="*/ 1859574 h 2356532"/>
              <a:gd name="connsiteX4" fmla="*/ 2197617 w 2197617"/>
              <a:gd name="connsiteY4" fmla="*/ 1859574 h 2356532"/>
              <a:gd name="connsiteX5" fmla="*/ 1403361 w 2197617"/>
              <a:gd name="connsiteY5" fmla="*/ 2356532 h 2356532"/>
              <a:gd name="connsiteX6" fmla="*/ 609106 w 2197617"/>
              <a:gd name="connsiteY6" fmla="*/ 1859574 h 2356532"/>
              <a:gd name="connsiteX7" fmla="*/ 914946 w 2197617"/>
              <a:gd name="connsiteY7" fmla="*/ 1859574 h 2356532"/>
              <a:gd name="connsiteX8" fmla="*/ 909877 w 2197617"/>
              <a:gd name="connsiteY8" fmla="*/ 1825647 h 2356532"/>
              <a:gd name="connsiteX9" fmla="*/ 13792 w 2197617"/>
              <a:gd name="connsiteY9" fmla="*/ 945530 h 2356532"/>
              <a:gd name="connsiteX10" fmla="*/ 13326 w 2197617"/>
              <a:gd name="connsiteY10" fmla="*/ 945467 h 2356532"/>
              <a:gd name="connsiteX11" fmla="*/ 302448 w 2197617"/>
              <a:gd name="connsiteY11" fmla="*/ 483383 h 2356532"/>
              <a:gd name="connsiteX12" fmla="*/ 0 w 2197617"/>
              <a:gd name="connsiteY12" fmla="*/ 0 h 2356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7617" h="2356532">
                <a:moveTo>
                  <a:pt x="0" y="0"/>
                </a:moveTo>
                <a:lnTo>
                  <a:pt x="12330" y="584"/>
                </a:lnTo>
                <a:cubicBezTo>
                  <a:pt x="984363" y="93103"/>
                  <a:pt x="1758727" y="863578"/>
                  <a:pt x="1857263" y="1833842"/>
                </a:cubicBezTo>
                <a:cubicBezTo>
                  <a:pt x="1857696" y="1842419"/>
                  <a:pt x="1858130" y="1850997"/>
                  <a:pt x="1858563" y="1859574"/>
                </a:cubicBezTo>
                <a:lnTo>
                  <a:pt x="2197617" y="1859574"/>
                </a:lnTo>
                <a:lnTo>
                  <a:pt x="1403361" y="2356532"/>
                </a:lnTo>
                <a:lnTo>
                  <a:pt x="609106" y="1859574"/>
                </a:lnTo>
                <a:lnTo>
                  <a:pt x="914946" y="1859574"/>
                </a:lnTo>
                <a:lnTo>
                  <a:pt x="909877" y="1825647"/>
                </a:lnTo>
                <a:cubicBezTo>
                  <a:pt x="821155" y="1377806"/>
                  <a:pt x="464413" y="1026387"/>
                  <a:pt x="13792" y="945530"/>
                </a:cubicBezTo>
                <a:lnTo>
                  <a:pt x="13326" y="945467"/>
                </a:lnTo>
                <a:lnTo>
                  <a:pt x="302448" y="4833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5" name="Freeform: Shape 774">
            <a:extLst>
              <a:ext uri="{FF2B5EF4-FFF2-40B4-BE49-F238E27FC236}">
                <a16:creationId xmlns:a16="http://schemas.microsoft.com/office/drawing/2014/main" id="{F4AF32F5-B046-4DFF-8595-970507E2C24B}"/>
              </a:ext>
            </a:extLst>
          </p:cNvPr>
          <p:cNvSpPr/>
          <p:nvPr/>
        </p:nvSpPr>
        <p:spPr>
          <a:xfrm rot="5400000">
            <a:off x="8263957" y="4082408"/>
            <a:ext cx="1692272" cy="1814644"/>
          </a:xfrm>
          <a:custGeom>
            <a:avLst/>
            <a:gdLst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919963 w 2197617"/>
              <a:gd name="connsiteY5" fmla="*/ 2193465 h 2472461"/>
              <a:gd name="connsiteX6" fmla="*/ 1365865 w 2197617"/>
              <a:gd name="connsiteY6" fmla="*/ 2472461 h 2472461"/>
              <a:gd name="connsiteX7" fmla="*/ 843110 w 2197617"/>
              <a:gd name="connsiteY7" fmla="*/ 2472461 h 2472461"/>
              <a:gd name="connsiteX8" fmla="*/ 862290 w 2197617"/>
              <a:gd name="connsiteY8" fmla="*/ 2430523 h 2472461"/>
              <a:gd name="connsiteX9" fmla="*/ 908503 w 2197617"/>
              <a:gd name="connsiteY9" fmla="*/ 2268552 h 2472461"/>
              <a:gd name="connsiteX10" fmla="*/ 0 w 2197617"/>
              <a:gd name="connsiteY10" fmla="*/ 0 h 2472461"/>
              <a:gd name="connsiteX11" fmla="*/ 12330 w 2197617"/>
              <a:gd name="connsiteY11" fmla="*/ 584 h 2472461"/>
              <a:gd name="connsiteX12" fmla="*/ 1857263 w 2197617"/>
              <a:gd name="connsiteY12" fmla="*/ 1833842 h 2472461"/>
              <a:gd name="connsiteX13" fmla="*/ 1858563 w 2197617"/>
              <a:gd name="connsiteY13" fmla="*/ 1859574 h 2472461"/>
              <a:gd name="connsiteX14" fmla="*/ 2197617 w 2197617"/>
              <a:gd name="connsiteY14" fmla="*/ 1859574 h 2472461"/>
              <a:gd name="connsiteX15" fmla="*/ 1403361 w 2197617"/>
              <a:gd name="connsiteY15" fmla="*/ 2356532 h 2472461"/>
              <a:gd name="connsiteX16" fmla="*/ 609106 w 2197617"/>
              <a:gd name="connsiteY16" fmla="*/ 1859574 h 2472461"/>
              <a:gd name="connsiteX17" fmla="*/ 914946 w 2197617"/>
              <a:gd name="connsiteY17" fmla="*/ 1859574 h 2472461"/>
              <a:gd name="connsiteX18" fmla="*/ 909877 w 2197617"/>
              <a:gd name="connsiteY18" fmla="*/ 1825647 h 2472461"/>
              <a:gd name="connsiteX19" fmla="*/ 13792 w 2197617"/>
              <a:gd name="connsiteY19" fmla="*/ 945530 h 2472461"/>
              <a:gd name="connsiteX20" fmla="*/ 13326 w 2197617"/>
              <a:gd name="connsiteY20" fmla="*/ 945467 h 2472461"/>
              <a:gd name="connsiteX21" fmla="*/ 302448 w 2197617"/>
              <a:gd name="connsiteY21" fmla="*/ 483383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919963 w 2197617"/>
              <a:gd name="connsiteY6" fmla="*/ 2193465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908503 w 2197617"/>
              <a:gd name="connsiteY9" fmla="*/ 2268552 h 2472461"/>
              <a:gd name="connsiteX10" fmla="*/ 919963 w 2197617"/>
              <a:gd name="connsiteY10" fmla="*/ 2193465 h 2472461"/>
              <a:gd name="connsiteX11" fmla="*/ 0 w 2197617"/>
              <a:gd name="connsiteY11" fmla="*/ 0 h 2472461"/>
              <a:gd name="connsiteX12" fmla="*/ 12330 w 2197617"/>
              <a:gd name="connsiteY12" fmla="*/ 584 h 2472461"/>
              <a:gd name="connsiteX13" fmla="*/ 1857263 w 2197617"/>
              <a:gd name="connsiteY13" fmla="*/ 1833842 h 2472461"/>
              <a:gd name="connsiteX14" fmla="*/ 1858563 w 2197617"/>
              <a:gd name="connsiteY14" fmla="*/ 1859574 h 2472461"/>
              <a:gd name="connsiteX15" fmla="*/ 2197617 w 2197617"/>
              <a:gd name="connsiteY15" fmla="*/ 1859574 h 2472461"/>
              <a:gd name="connsiteX16" fmla="*/ 1403361 w 2197617"/>
              <a:gd name="connsiteY16" fmla="*/ 2356532 h 2472461"/>
              <a:gd name="connsiteX17" fmla="*/ 609106 w 2197617"/>
              <a:gd name="connsiteY17" fmla="*/ 1859574 h 2472461"/>
              <a:gd name="connsiteX18" fmla="*/ 914946 w 2197617"/>
              <a:gd name="connsiteY18" fmla="*/ 1859574 h 2472461"/>
              <a:gd name="connsiteX19" fmla="*/ 909877 w 2197617"/>
              <a:gd name="connsiteY19" fmla="*/ 1825647 h 2472461"/>
              <a:gd name="connsiteX20" fmla="*/ 13792 w 2197617"/>
              <a:gd name="connsiteY20" fmla="*/ 945530 h 2472461"/>
              <a:gd name="connsiteX21" fmla="*/ 13326 w 2197617"/>
              <a:gd name="connsiteY21" fmla="*/ 945467 h 2472461"/>
              <a:gd name="connsiteX22" fmla="*/ 302448 w 2197617"/>
              <a:gd name="connsiteY22" fmla="*/ 483383 h 2472461"/>
              <a:gd name="connsiteX23" fmla="*/ 0 w 2197617"/>
              <a:gd name="connsiteY23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919963 w 2197617"/>
              <a:gd name="connsiteY6" fmla="*/ 2193465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919963 w 2197617"/>
              <a:gd name="connsiteY9" fmla="*/ 2193465 h 2472461"/>
              <a:gd name="connsiteX10" fmla="*/ 0 w 2197617"/>
              <a:gd name="connsiteY10" fmla="*/ 0 h 2472461"/>
              <a:gd name="connsiteX11" fmla="*/ 12330 w 2197617"/>
              <a:gd name="connsiteY11" fmla="*/ 584 h 2472461"/>
              <a:gd name="connsiteX12" fmla="*/ 1857263 w 2197617"/>
              <a:gd name="connsiteY12" fmla="*/ 1833842 h 2472461"/>
              <a:gd name="connsiteX13" fmla="*/ 1858563 w 2197617"/>
              <a:gd name="connsiteY13" fmla="*/ 1859574 h 2472461"/>
              <a:gd name="connsiteX14" fmla="*/ 2197617 w 2197617"/>
              <a:gd name="connsiteY14" fmla="*/ 1859574 h 2472461"/>
              <a:gd name="connsiteX15" fmla="*/ 1403361 w 2197617"/>
              <a:gd name="connsiteY15" fmla="*/ 2356532 h 2472461"/>
              <a:gd name="connsiteX16" fmla="*/ 609106 w 2197617"/>
              <a:gd name="connsiteY16" fmla="*/ 1859574 h 2472461"/>
              <a:gd name="connsiteX17" fmla="*/ 914946 w 2197617"/>
              <a:gd name="connsiteY17" fmla="*/ 1859574 h 2472461"/>
              <a:gd name="connsiteX18" fmla="*/ 909877 w 2197617"/>
              <a:gd name="connsiteY18" fmla="*/ 1825647 h 2472461"/>
              <a:gd name="connsiteX19" fmla="*/ 13792 w 2197617"/>
              <a:gd name="connsiteY19" fmla="*/ 945530 h 2472461"/>
              <a:gd name="connsiteX20" fmla="*/ 13326 w 2197617"/>
              <a:gd name="connsiteY20" fmla="*/ 945467 h 2472461"/>
              <a:gd name="connsiteX21" fmla="*/ 302448 w 2197617"/>
              <a:gd name="connsiteY21" fmla="*/ 483383 h 2472461"/>
              <a:gd name="connsiteX22" fmla="*/ 0 w 2197617"/>
              <a:gd name="connsiteY22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843110 w 2197617"/>
              <a:gd name="connsiteY6" fmla="*/ 2472461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0 w 2197617"/>
              <a:gd name="connsiteY9" fmla="*/ 0 h 2472461"/>
              <a:gd name="connsiteX10" fmla="*/ 12330 w 2197617"/>
              <a:gd name="connsiteY10" fmla="*/ 584 h 2472461"/>
              <a:gd name="connsiteX11" fmla="*/ 1857263 w 2197617"/>
              <a:gd name="connsiteY11" fmla="*/ 1833842 h 2472461"/>
              <a:gd name="connsiteX12" fmla="*/ 1858563 w 2197617"/>
              <a:gd name="connsiteY12" fmla="*/ 1859574 h 2472461"/>
              <a:gd name="connsiteX13" fmla="*/ 2197617 w 2197617"/>
              <a:gd name="connsiteY13" fmla="*/ 1859574 h 2472461"/>
              <a:gd name="connsiteX14" fmla="*/ 1403361 w 2197617"/>
              <a:gd name="connsiteY14" fmla="*/ 2356532 h 2472461"/>
              <a:gd name="connsiteX15" fmla="*/ 609106 w 2197617"/>
              <a:gd name="connsiteY15" fmla="*/ 1859574 h 2472461"/>
              <a:gd name="connsiteX16" fmla="*/ 914946 w 2197617"/>
              <a:gd name="connsiteY16" fmla="*/ 1859574 h 2472461"/>
              <a:gd name="connsiteX17" fmla="*/ 909877 w 2197617"/>
              <a:gd name="connsiteY17" fmla="*/ 1825647 h 2472461"/>
              <a:gd name="connsiteX18" fmla="*/ 13792 w 2197617"/>
              <a:gd name="connsiteY18" fmla="*/ 945530 h 2472461"/>
              <a:gd name="connsiteX19" fmla="*/ 13326 w 2197617"/>
              <a:gd name="connsiteY19" fmla="*/ 945467 h 2472461"/>
              <a:gd name="connsiteX20" fmla="*/ 302448 w 2197617"/>
              <a:gd name="connsiteY20" fmla="*/ 483383 h 2472461"/>
              <a:gd name="connsiteX21" fmla="*/ 0 w 2197617"/>
              <a:gd name="connsiteY21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0 w 2197617"/>
              <a:gd name="connsiteY6" fmla="*/ 0 h 2472461"/>
              <a:gd name="connsiteX7" fmla="*/ 12330 w 2197617"/>
              <a:gd name="connsiteY7" fmla="*/ 584 h 2472461"/>
              <a:gd name="connsiteX8" fmla="*/ 1857263 w 2197617"/>
              <a:gd name="connsiteY8" fmla="*/ 1833842 h 2472461"/>
              <a:gd name="connsiteX9" fmla="*/ 1858563 w 2197617"/>
              <a:gd name="connsiteY9" fmla="*/ 1859574 h 2472461"/>
              <a:gd name="connsiteX10" fmla="*/ 2197617 w 2197617"/>
              <a:gd name="connsiteY10" fmla="*/ 1859574 h 2472461"/>
              <a:gd name="connsiteX11" fmla="*/ 1403361 w 2197617"/>
              <a:gd name="connsiteY11" fmla="*/ 2356532 h 2472461"/>
              <a:gd name="connsiteX12" fmla="*/ 609106 w 2197617"/>
              <a:gd name="connsiteY12" fmla="*/ 1859574 h 2472461"/>
              <a:gd name="connsiteX13" fmla="*/ 914946 w 2197617"/>
              <a:gd name="connsiteY13" fmla="*/ 1859574 h 2472461"/>
              <a:gd name="connsiteX14" fmla="*/ 909877 w 2197617"/>
              <a:gd name="connsiteY14" fmla="*/ 1825647 h 2472461"/>
              <a:gd name="connsiteX15" fmla="*/ 13792 w 2197617"/>
              <a:gd name="connsiteY15" fmla="*/ 945530 h 2472461"/>
              <a:gd name="connsiteX16" fmla="*/ 13326 w 2197617"/>
              <a:gd name="connsiteY16" fmla="*/ 945467 h 2472461"/>
              <a:gd name="connsiteX17" fmla="*/ 302448 w 2197617"/>
              <a:gd name="connsiteY17" fmla="*/ 483383 h 2472461"/>
              <a:gd name="connsiteX18" fmla="*/ 0 w 2197617"/>
              <a:gd name="connsiteY18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859433 w 2197617"/>
              <a:gd name="connsiteY4" fmla="*/ 2210563 h 2472461"/>
              <a:gd name="connsiteX5" fmla="*/ 0 w 2197617"/>
              <a:gd name="connsiteY5" fmla="*/ 0 h 2472461"/>
              <a:gd name="connsiteX6" fmla="*/ 12330 w 2197617"/>
              <a:gd name="connsiteY6" fmla="*/ 584 h 2472461"/>
              <a:gd name="connsiteX7" fmla="*/ 1857263 w 2197617"/>
              <a:gd name="connsiteY7" fmla="*/ 1833842 h 2472461"/>
              <a:gd name="connsiteX8" fmla="*/ 1858563 w 2197617"/>
              <a:gd name="connsiteY8" fmla="*/ 1859574 h 2472461"/>
              <a:gd name="connsiteX9" fmla="*/ 2197617 w 2197617"/>
              <a:gd name="connsiteY9" fmla="*/ 1859574 h 2472461"/>
              <a:gd name="connsiteX10" fmla="*/ 1403361 w 2197617"/>
              <a:gd name="connsiteY10" fmla="*/ 2356532 h 2472461"/>
              <a:gd name="connsiteX11" fmla="*/ 609106 w 2197617"/>
              <a:gd name="connsiteY11" fmla="*/ 1859574 h 2472461"/>
              <a:gd name="connsiteX12" fmla="*/ 914946 w 2197617"/>
              <a:gd name="connsiteY12" fmla="*/ 1859574 h 2472461"/>
              <a:gd name="connsiteX13" fmla="*/ 909877 w 2197617"/>
              <a:gd name="connsiteY13" fmla="*/ 1825647 h 2472461"/>
              <a:gd name="connsiteX14" fmla="*/ 13792 w 2197617"/>
              <a:gd name="connsiteY14" fmla="*/ 945530 h 2472461"/>
              <a:gd name="connsiteX15" fmla="*/ 13326 w 2197617"/>
              <a:gd name="connsiteY15" fmla="*/ 945467 h 2472461"/>
              <a:gd name="connsiteX16" fmla="*/ 302448 w 2197617"/>
              <a:gd name="connsiteY16" fmla="*/ 483383 h 2472461"/>
              <a:gd name="connsiteX17" fmla="*/ 0 w 2197617"/>
              <a:gd name="connsiteY17" fmla="*/ 0 h 2472461"/>
              <a:gd name="connsiteX0" fmla="*/ 1859433 w 2197617"/>
              <a:gd name="connsiteY0" fmla="*/ 2210563 h 2433007"/>
              <a:gd name="connsiteX1" fmla="*/ 1857263 w 2197617"/>
              <a:gd name="connsiteY1" fmla="*/ 2253540 h 2433007"/>
              <a:gd name="connsiteX2" fmla="*/ 1830985 w 2197617"/>
              <a:gd name="connsiteY2" fmla="*/ 2433007 h 2433007"/>
              <a:gd name="connsiteX3" fmla="*/ 1859433 w 2197617"/>
              <a:gd name="connsiteY3" fmla="*/ 2210563 h 2433007"/>
              <a:gd name="connsiteX4" fmla="*/ 0 w 2197617"/>
              <a:gd name="connsiteY4" fmla="*/ 0 h 2433007"/>
              <a:gd name="connsiteX5" fmla="*/ 12330 w 2197617"/>
              <a:gd name="connsiteY5" fmla="*/ 584 h 2433007"/>
              <a:gd name="connsiteX6" fmla="*/ 1857263 w 2197617"/>
              <a:gd name="connsiteY6" fmla="*/ 1833842 h 2433007"/>
              <a:gd name="connsiteX7" fmla="*/ 1858563 w 2197617"/>
              <a:gd name="connsiteY7" fmla="*/ 1859574 h 2433007"/>
              <a:gd name="connsiteX8" fmla="*/ 2197617 w 2197617"/>
              <a:gd name="connsiteY8" fmla="*/ 1859574 h 2433007"/>
              <a:gd name="connsiteX9" fmla="*/ 1403361 w 2197617"/>
              <a:gd name="connsiteY9" fmla="*/ 2356532 h 2433007"/>
              <a:gd name="connsiteX10" fmla="*/ 609106 w 2197617"/>
              <a:gd name="connsiteY10" fmla="*/ 1859574 h 2433007"/>
              <a:gd name="connsiteX11" fmla="*/ 914946 w 2197617"/>
              <a:gd name="connsiteY11" fmla="*/ 1859574 h 2433007"/>
              <a:gd name="connsiteX12" fmla="*/ 909877 w 2197617"/>
              <a:gd name="connsiteY12" fmla="*/ 1825647 h 2433007"/>
              <a:gd name="connsiteX13" fmla="*/ 13792 w 2197617"/>
              <a:gd name="connsiteY13" fmla="*/ 945530 h 2433007"/>
              <a:gd name="connsiteX14" fmla="*/ 13326 w 2197617"/>
              <a:gd name="connsiteY14" fmla="*/ 945467 h 2433007"/>
              <a:gd name="connsiteX15" fmla="*/ 302448 w 2197617"/>
              <a:gd name="connsiteY15" fmla="*/ 483383 h 2433007"/>
              <a:gd name="connsiteX16" fmla="*/ 0 w 2197617"/>
              <a:gd name="connsiteY16" fmla="*/ 0 h 2433007"/>
              <a:gd name="connsiteX0" fmla="*/ 1859433 w 2197617"/>
              <a:gd name="connsiteY0" fmla="*/ 2210563 h 2356532"/>
              <a:gd name="connsiteX1" fmla="*/ 1857263 w 2197617"/>
              <a:gd name="connsiteY1" fmla="*/ 2253540 h 2356532"/>
              <a:gd name="connsiteX2" fmla="*/ 1859433 w 2197617"/>
              <a:gd name="connsiteY2" fmla="*/ 2210563 h 2356532"/>
              <a:gd name="connsiteX3" fmla="*/ 0 w 2197617"/>
              <a:gd name="connsiteY3" fmla="*/ 0 h 2356532"/>
              <a:gd name="connsiteX4" fmla="*/ 12330 w 2197617"/>
              <a:gd name="connsiteY4" fmla="*/ 584 h 2356532"/>
              <a:gd name="connsiteX5" fmla="*/ 1857263 w 2197617"/>
              <a:gd name="connsiteY5" fmla="*/ 1833842 h 2356532"/>
              <a:gd name="connsiteX6" fmla="*/ 1858563 w 2197617"/>
              <a:gd name="connsiteY6" fmla="*/ 1859574 h 2356532"/>
              <a:gd name="connsiteX7" fmla="*/ 2197617 w 2197617"/>
              <a:gd name="connsiteY7" fmla="*/ 1859574 h 2356532"/>
              <a:gd name="connsiteX8" fmla="*/ 1403361 w 2197617"/>
              <a:gd name="connsiteY8" fmla="*/ 2356532 h 2356532"/>
              <a:gd name="connsiteX9" fmla="*/ 609106 w 2197617"/>
              <a:gd name="connsiteY9" fmla="*/ 1859574 h 2356532"/>
              <a:gd name="connsiteX10" fmla="*/ 914946 w 2197617"/>
              <a:gd name="connsiteY10" fmla="*/ 1859574 h 2356532"/>
              <a:gd name="connsiteX11" fmla="*/ 909877 w 2197617"/>
              <a:gd name="connsiteY11" fmla="*/ 1825647 h 2356532"/>
              <a:gd name="connsiteX12" fmla="*/ 13792 w 2197617"/>
              <a:gd name="connsiteY12" fmla="*/ 945530 h 2356532"/>
              <a:gd name="connsiteX13" fmla="*/ 13326 w 2197617"/>
              <a:gd name="connsiteY13" fmla="*/ 945467 h 2356532"/>
              <a:gd name="connsiteX14" fmla="*/ 302448 w 2197617"/>
              <a:gd name="connsiteY14" fmla="*/ 483383 h 2356532"/>
              <a:gd name="connsiteX15" fmla="*/ 0 w 2197617"/>
              <a:gd name="connsiteY15" fmla="*/ 0 h 2356532"/>
              <a:gd name="connsiteX0" fmla="*/ 0 w 2197617"/>
              <a:gd name="connsiteY0" fmla="*/ 0 h 2356532"/>
              <a:gd name="connsiteX1" fmla="*/ 12330 w 2197617"/>
              <a:gd name="connsiteY1" fmla="*/ 584 h 2356532"/>
              <a:gd name="connsiteX2" fmla="*/ 1857263 w 2197617"/>
              <a:gd name="connsiteY2" fmla="*/ 1833842 h 2356532"/>
              <a:gd name="connsiteX3" fmla="*/ 1858563 w 2197617"/>
              <a:gd name="connsiteY3" fmla="*/ 1859574 h 2356532"/>
              <a:gd name="connsiteX4" fmla="*/ 2197617 w 2197617"/>
              <a:gd name="connsiteY4" fmla="*/ 1859574 h 2356532"/>
              <a:gd name="connsiteX5" fmla="*/ 1403361 w 2197617"/>
              <a:gd name="connsiteY5" fmla="*/ 2356532 h 2356532"/>
              <a:gd name="connsiteX6" fmla="*/ 609106 w 2197617"/>
              <a:gd name="connsiteY6" fmla="*/ 1859574 h 2356532"/>
              <a:gd name="connsiteX7" fmla="*/ 914946 w 2197617"/>
              <a:gd name="connsiteY7" fmla="*/ 1859574 h 2356532"/>
              <a:gd name="connsiteX8" fmla="*/ 909877 w 2197617"/>
              <a:gd name="connsiteY8" fmla="*/ 1825647 h 2356532"/>
              <a:gd name="connsiteX9" fmla="*/ 13792 w 2197617"/>
              <a:gd name="connsiteY9" fmla="*/ 945530 h 2356532"/>
              <a:gd name="connsiteX10" fmla="*/ 13326 w 2197617"/>
              <a:gd name="connsiteY10" fmla="*/ 945467 h 2356532"/>
              <a:gd name="connsiteX11" fmla="*/ 302448 w 2197617"/>
              <a:gd name="connsiteY11" fmla="*/ 483383 h 2356532"/>
              <a:gd name="connsiteX12" fmla="*/ 0 w 2197617"/>
              <a:gd name="connsiteY12" fmla="*/ 0 h 2356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7617" h="2356532">
                <a:moveTo>
                  <a:pt x="0" y="0"/>
                </a:moveTo>
                <a:lnTo>
                  <a:pt x="12330" y="584"/>
                </a:lnTo>
                <a:cubicBezTo>
                  <a:pt x="984363" y="93103"/>
                  <a:pt x="1758727" y="863578"/>
                  <a:pt x="1857263" y="1833842"/>
                </a:cubicBezTo>
                <a:cubicBezTo>
                  <a:pt x="1857696" y="1842419"/>
                  <a:pt x="1858130" y="1850997"/>
                  <a:pt x="1858563" y="1859574"/>
                </a:cubicBezTo>
                <a:lnTo>
                  <a:pt x="2197617" y="1859574"/>
                </a:lnTo>
                <a:lnTo>
                  <a:pt x="1403361" y="2356532"/>
                </a:lnTo>
                <a:lnTo>
                  <a:pt x="609106" y="1859574"/>
                </a:lnTo>
                <a:lnTo>
                  <a:pt x="914946" y="1859574"/>
                </a:lnTo>
                <a:lnTo>
                  <a:pt x="909877" y="1825647"/>
                </a:lnTo>
                <a:cubicBezTo>
                  <a:pt x="821155" y="1377806"/>
                  <a:pt x="464413" y="1026387"/>
                  <a:pt x="13792" y="945530"/>
                </a:cubicBezTo>
                <a:lnTo>
                  <a:pt x="13326" y="945467"/>
                </a:lnTo>
                <a:lnTo>
                  <a:pt x="302448" y="4833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6" name="Freeform: Shape 775">
            <a:extLst>
              <a:ext uri="{FF2B5EF4-FFF2-40B4-BE49-F238E27FC236}">
                <a16:creationId xmlns:a16="http://schemas.microsoft.com/office/drawing/2014/main" id="{BED377DC-3A54-427F-BA66-C6CB932A442E}"/>
              </a:ext>
            </a:extLst>
          </p:cNvPr>
          <p:cNvSpPr/>
          <p:nvPr/>
        </p:nvSpPr>
        <p:spPr>
          <a:xfrm rot="10800000">
            <a:off x="6625218" y="3777045"/>
            <a:ext cx="1692272" cy="1814644"/>
          </a:xfrm>
          <a:custGeom>
            <a:avLst/>
            <a:gdLst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919963 w 2197617"/>
              <a:gd name="connsiteY5" fmla="*/ 2193465 h 2472461"/>
              <a:gd name="connsiteX6" fmla="*/ 1365865 w 2197617"/>
              <a:gd name="connsiteY6" fmla="*/ 2472461 h 2472461"/>
              <a:gd name="connsiteX7" fmla="*/ 843110 w 2197617"/>
              <a:gd name="connsiteY7" fmla="*/ 2472461 h 2472461"/>
              <a:gd name="connsiteX8" fmla="*/ 862290 w 2197617"/>
              <a:gd name="connsiteY8" fmla="*/ 2430523 h 2472461"/>
              <a:gd name="connsiteX9" fmla="*/ 908503 w 2197617"/>
              <a:gd name="connsiteY9" fmla="*/ 2268552 h 2472461"/>
              <a:gd name="connsiteX10" fmla="*/ 0 w 2197617"/>
              <a:gd name="connsiteY10" fmla="*/ 0 h 2472461"/>
              <a:gd name="connsiteX11" fmla="*/ 12330 w 2197617"/>
              <a:gd name="connsiteY11" fmla="*/ 584 h 2472461"/>
              <a:gd name="connsiteX12" fmla="*/ 1857263 w 2197617"/>
              <a:gd name="connsiteY12" fmla="*/ 1833842 h 2472461"/>
              <a:gd name="connsiteX13" fmla="*/ 1858563 w 2197617"/>
              <a:gd name="connsiteY13" fmla="*/ 1859574 h 2472461"/>
              <a:gd name="connsiteX14" fmla="*/ 2197617 w 2197617"/>
              <a:gd name="connsiteY14" fmla="*/ 1859574 h 2472461"/>
              <a:gd name="connsiteX15" fmla="*/ 1403361 w 2197617"/>
              <a:gd name="connsiteY15" fmla="*/ 2356532 h 2472461"/>
              <a:gd name="connsiteX16" fmla="*/ 609106 w 2197617"/>
              <a:gd name="connsiteY16" fmla="*/ 1859574 h 2472461"/>
              <a:gd name="connsiteX17" fmla="*/ 914946 w 2197617"/>
              <a:gd name="connsiteY17" fmla="*/ 1859574 h 2472461"/>
              <a:gd name="connsiteX18" fmla="*/ 909877 w 2197617"/>
              <a:gd name="connsiteY18" fmla="*/ 1825647 h 2472461"/>
              <a:gd name="connsiteX19" fmla="*/ 13792 w 2197617"/>
              <a:gd name="connsiteY19" fmla="*/ 945530 h 2472461"/>
              <a:gd name="connsiteX20" fmla="*/ 13326 w 2197617"/>
              <a:gd name="connsiteY20" fmla="*/ 945467 h 2472461"/>
              <a:gd name="connsiteX21" fmla="*/ 302448 w 2197617"/>
              <a:gd name="connsiteY21" fmla="*/ 483383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919963 w 2197617"/>
              <a:gd name="connsiteY6" fmla="*/ 2193465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908503 w 2197617"/>
              <a:gd name="connsiteY9" fmla="*/ 2268552 h 2472461"/>
              <a:gd name="connsiteX10" fmla="*/ 919963 w 2197617"/>
              <a:gd name="connsiteY10" fmla="*/ 2193465 h 2472461"/>
              <a:gd name="connsiteX11" fmla="*/ 0 w 2197617"/>
              <a:gd name="connsiteY11" fmla="*/ 0 h 2472461"/>
              <a:gd name="connsiteX12" fmla="*/ 12330 w 2197617"/>
              <a:gd name="connsiteY12" fmla="*/ 584 h 2472461"/>
              <a:gd name="connsiteX13" fmla="*/ 1857263 w 2197617"/>
              <a:gd name="connsiteY13" fmla="*/ 1833842 h 2472461"/>
              <a:gd name="connsiteX14" fmla="*/ 1858563 w 2197617"/>
              <a:gd name="connsiteY14" fmla="*/ 1859574 h 2472461"/>
              <a:gd name="connsiteX15" fmla="*/ 2197617 w 2197617"/>
              <a:gd name="connsiteY15" fmla="*/ 1859574 h 2472461"/>
              <a:gd name="connsiteX16" fmla="*/ 1403361 w 2197617"/>
              <a:gd name="connsiteY16" fmla="*/ 2356532 h 2472461"/>
              <a:gd name="connsiteX17" fmla="*/ 609106 w 2197617"/>
              <a:gd name="connsiteY17" fmla="*/ 1859574 h 2472461"/>
              <a:gd name="connsiteX18" fmla="*/ 914946 w 2197617"/>
              <a:gd name="connsiteY18" fmla="*/ 1859574 h 2472461"/>
              <a:gd name="connsiteX19" fmla="*/ 909877 w 2197617"/>
              <a:gd name="connsiteY19" fmla="*/ 1825647 h 2472461"/>
              <a:gd name="connsiteX20" fmla="*/ 13792 w 2197617"/>
              <a:gd name="connsiteY20" fmla="*/ 945530 h 2472461"/>
              <a:gd name="connsiteX21" fmla="*/ 13326 w 2197617"/>
              <a:gd name="connsiteY21" fmla="*/ 945467 h 2472461"/>
              <a:gd name="connsiteX22" fmla="*/ 302448 w 2197617"/>
              <a:gd name="connsiteY22" fmla="*/ 483383 h 2472461"/>
              <a:gd name="connsiteX23" fmla="*/ 0 w 2197617"/>
              <a:gd name="connsiteY23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919963 w 2197617"/>
              <a:gd name="connsiteY6" fmla="*/ 2193465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919963 w 2197617"/>
              <a:gd name="connsiteY9" fmla="*/ 2193465 h 2472461"/>
              <a:gd name="connsiteX10" fmla="*/ 0 w 2197617"/>
              <a:gd name="connsiteY10" fmla="*/ 0 h 2472461"/>
              <a:gd name="connsiteX11" fmla="*/ 12330 w 2197617"/>
              <a:gd name="connsiteY11" fmla="*/ 584 h 2472461"/>
              <a:gd name="connsiteX12" fmla="*/ 1857263 w 2197617"/>
              <a:gd name="connsiteY12" fmla="*/ 1833842 h 2472461"/>
              <a:gd name="connsiteX13" fmla="*/ 1858563 w 2197617"/>
              <a:gd name="connsiteY13" fmla="*/ 1859574 h 2472461"/>
              <a:gd name="connsiteX14" fmla="*/ 2197617 w 2197617"/>
              <a:gd name="connsiteY14" fmla="*/ 1859574 h 2472461"/>
              <a:gd name="connsiteX15" fmla="*/ 1403361 w 2197617"/>
              <a:gd name="connsiteY15" fmla="*/ 2356532 h 2472461"/>
              <a:gd name="connsiteX16" fmla="*/ 609106 w 2197617"/>
              <a:gd name="connsiteY16" fmla="*/ 1859574 h 2472461"/>
              <a:gd name="connsiteX17" fmla="*/ 914946 w 2197617"/>
              <a:gd name="connsiteY17" fmla="*/ 1859574 h 2472461"/>
              <a:gd name="connsiteX18" fmla="*/ 909877 w 2197617"/>
              <a:gd name="connsiteY18" fmla="*/ 1825647 h 2472461"/>
              <a:gd name="connsiteX19" fmla="*/ 13792 w 2197617"/>
              <a:gd name="connsiteY19" fmla="*/ 945530 h 2472461"/>
              <a:gd name="connsiteX20" fmla="*/ 13326 w 2197617"/>
              <a:gd name="connsiteY20" fmla="*/ 945467 h 2472461"/>
              <a:gd name="connsiteX21" fmla="*/ 302448 w 2197617"/>
              <a:gd name="connsiteY21" fmla="*/ 483383 h 2472461"/>
              <a:gd name="connsiteX22" fmla="*/ 0 w 2197617"/>
              <a:gd name="connsiteY22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843110 w 2197617"/>
              <a:gd name="connsiteY6" fmla="*/ 2472461 h 2472461"/>
              <a:gd name="connsiteX7" fmla="*/ 1365865 w 2197617"/>
              <a:gd name="connsiteY7" fmla="*/ 2472461 h 2472461"/>
              <a:gd name="connsiteX8" fmla="*/ 843110 w 2197617"/>
              <a:gd name="connsiteY8" fmla="*/ 2472461 h 2472461"/>
              <a:gd name="connsiteX9" fmla="*/ 0 w 2197617"/>
              <a:gd name="connsiteY9" fmla="*/ 0 h 2472461"/>
              <a:gd name="connsiteX10" fmla="*/ 12330 w 2197617"/>
              <a:gd name="connsiteY10" fmla="*/ 584 h 2472461"/>
              <a:gd name="connsiteX11" fmla="*/ 1857263 w 2197617"/>
              <a:gd name="connsiteY11" fmla="*/ 1833842 h 2472461"/>
              <a:gd name="connsiteX12" fmla="*/ 1858563 w 2197617"/>
              <a:gd name="connsiteY12" fmla="*/ 1859574 h 2472461"/>
              <a:gd name="connsiteX13" fmla="*/ 2197617 w 2197617"/>
              <a:gd name="connsiteY13" fmla="*/ 1859574 h 2472461"/>
              <a:gd name="connsiteX14" fmla="*/ 1403361 w 2197617"/>
              <a:gd name="connsiteY14" fmla="*/ 2356532 h 2472461"/>
              <a:gd name="connsiteX15" fmla="*/ 609106 w 2197617"/>
              <a:gd name="connsiteY15" fmla="*/ 1859574 h 2472461"/>
              <a:gd name="connsiteX16" fmla="*/ 914946 w 2197617"/>
              <a:gd name="connsiteY16" fmla="*/ 1859574 h 2472461"/>
              <a:gd name="connsiteX17" fmla="*/ 909877 w 2197617"/>
              <a:gd name="connsiteY17" fmla="*/ 1825647 h 2472461"/>
              <a:gd name="connsiteX18" fmla="*/ 13792 w 2197617"/>
              <a:gd name="connsiteY18" fmla="*/ 945530 h 2472461"/>
              <a:gd name="connsiteX19" fmla="*/ 13326 w 2197617"/>
              <a:gd name="connsiteY19" fmla="*/ 945467 h 2472461"/>
              <a:gd name="connsiteX20" fmla="*/ 302448 w 2197617"/>
              <a:gd name="connsiteY20" fmla="*/ 483383 h 2472461"/>
              <a:gd name="connsiteX21" fmla="*/ 0 w 2197617"/>
              <a:gd name="connsiteY21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440858 w 2197617"/>
              <a:gd name="connsiteY4" fmla="*/ 2472461 h 2472461"/>
              <a:gd name="connsiteX5" fmla="*/ 1859433 w 2197617"/>
              <a:gd name="connsiteY5" fmla="*/ 2210563 h 2472461"/>
              <a:gd name="connsiteX6" fmla="*/ 0 w 2197617"/>
              <a:gd name="connsiteY6" fmla="*/ 0 h 2472461"/>
              <a:gd name="connsiteX7" fmla="*/ 12330 w 2197617"/>
              <a:gd name="connsiteY7" fmla="*/ 584 h 2472461"/>
              <a:gd name="connsiteX8" fmla="*/ 1857263 w 2197617"/>
              <a:gd name="connsiteY8" fmla="*/ 1833842 h 2472461"/>
              <a:gd name="connsiteX9" fmla="*/ 1858563 w 2197617"/>
              <a:gd name="connsiteY9" fmla="*/ 1859574 h 2472461"/>
              <a:gd name="connsiteX10" fmla="*/ 2197617 w 2197617"/>
              <a:gd name="connsiteY10" fmla="*/ 1859574 h 2472461"/>
              <a:gd name="connsiteX11" fmla="*/ 1403361 w 2197617"/>
              <a:gd name="connsiteY11" fmla="*/ 2356532 h 2472461"/>
              <a:gd name="connsiteX12" fmla="*/ 609106 w 2197617"/>
              <a:gd name="connsiteY12" fmla="*/ 1859574 h 2472461"/>
              <a:gd name="connsiteX13" fmla="*/ 914946 w 2197617"/>
              <a:gd name="connsiteY13" fmla="*/ 1859574 h 2472461"/>
              <a:gd name="connsiteX14" fmla="*/ 909877 w 2197617"/>
              <a:gd name="connsiteY14" fmla="*/ 1825647 h 2472461"/>
              <a:gd name="connsiteX15" fmla="*/ 13792 w 2197617"/>
              <a:gd name="connsiteY15" fmla="*/ 945530 h 2472461"/>
              <a:gd name="connsiteX16" fmla="*/ 13326 w 2197617"/>
              <a:gd name="connsiteY16" fmla="*/ 945467 h 2472461"/>
              <a:gd name="connsiteX17" fmla="*/ 302448 w 2197617"/>
              <a:gd name="connsiteY17" fmla="*/ 483383 h 2472461"/>
              <a:gd name="connsiteX18" fmla="*/ 0 w 2197617"/>
              <a:gd name="connsiteY18" fmla="*/ 0 h 2472461"/>
              <a:gd name="connsiteX0" fmla="*/ 1859433 w 2197617"/>
              <a:gd name="connsiteY0" fmla="*/ 2210563 h 2472461"/>
              <a:gd name="connsiteX1" fmla="*/ 1857263 w 2197617"/>
              <a:gd name="connsiteY1" fmla="*/ 2253540 h 2472461"/>
              <a:gd name="connsiteX2" fmla="*/ 1830985 w 2197617"/>
              <a:gd name="connsiteY2" fmla="*/ 2433007 h 2472461"/>
              <a:gd name="connsiteX3" fmla="*/ 1821598 w 2197617"/>
              <a:gd name="connsiteY3" fmla="*/ 2472461 h 2472461"/>
              <a:gd name="connsiteX4" fmla="*/ 1859433 w 2197617"/>
              <a:gd name="connsiteY4" fmla="*/ 2210563 h 2472461"/>
              <a:gd name="connsiteX5" fmla="*/ 0 w 2197617"/>
              <a:gd name="connsiteY5" fmla="*/ 0 h 2472461"/>
              <a:gd name="connsiteX6" fmla="*/ 12330 w 2197617"/>
              <a:gd name="connsiteY6" fmla="*/ 584 h 2472461"/>
              <a:gd name="connsiteX7" fmla="*/ 1857263 w 2197617"/>
              <a:gd name="connsiteY7" fmla="*/ 1833842 h 2472461"/>
              <a:gd name="connsiteX8" fmla="*/ 1858563 w 2197617"/>
              <a:gd name="connsiteY8" fmla="*/ 1859574 h 2472461"/>
              <a:gd name="connsiteX9" fmla="*/ 2197617 w 2197617"/>
              <a:gd name="connsiteY9" fmla="*/ 1859574 h 2472461"/>
              <a:gd name="connsiteX10" fmla="*/ 1403361 w 2197617"/>
              <a:gd name="connsiteY10" fmla="*/ 2356532 h 2472461"/>
              <a:gd name="connsiteX11" fmla="*/ 609106 w 2197617"/>
              <a:gd name="connsiteY11" fmla="*/ 1859574 h 2472461"/>
              <a:gd name="connsiteX12" fmla="*/ 914946 w 2197617"/>
              <a:gd name="connsiteY12" fmla="*/ 1859574 h 2472461"/>
              <a:gd name="connsiteX13" fmla="*/ 909877 w 2197617"/>
              <a:gd name="connsiteY13" fmla="*/ 1825647 h 2472461"/>
              <a:gd name="connsiteX14" fmla="*/ 13792 w 2197617"/>
              <a:gd name="connsiteY14" fmla="*/ 945530 h 2472461"/>
              <a:gd name="connsiteX15" fmla="*/ 13326 w 2197617"/>
              <a:gd name="connsiteY15" fmla="*/ 945467 h 2472461"/>
              <a:gd name="connsiteX16" fmla="*/ 302448 w 2197617"/>
              <a:gd name="connsiteY16" fmla="*/ 483383 h 2472461"/>
              <a:gd name="connsiteX17" fmla="*/ 0 w 2197617"/>
              <a:gd name="connsiteY17" fmla="*/ 0 h 2472461"/>
              <a:gd name="connsiteX0" fmla="*/ 1859433 w 2197617"/>
              <a:gd name="connsiteY0" fmla="*/ 2210563 h 2433007"/>
              <a:gd name="connsiteX1" fmla="*/ 1857263 w 2197617"/>
              <a:gd name="connsiteY1" fmla="*/ 2253540 h 2433007"/>
              <a:gd name="connsiteX2" fmla="*/ 1830985 w 2197617"/>
              <a:gd name="connsiteY2" fmla="*/ 2433007 h 2433007"/>
              <a:gd name="connsiteX3" fmla="*/ 1859433 w 2197617"/>
              <a:gd name="connsiteY3" fmla="*/ 2210563 h 2433007"/>
              <a:gd name="connsiteX4" fmla="*/ 0 w 2197617"/>
              <a:gd name="connsiteY4" fmla="*/ 0 h 2433007"/>
              <a:gd name="connsiteX5" fmla="*/ 12330 w 2197617"/>
              <a:gd name="connsiteY5" fmla="*/ 584 h 2433007"/>
              <a:gd name="connsiteX6" fmla="*/ 1857263 w 2197617"/>
              <a:gd name="connsiteY6" fmla="*/ 1833842 h 2433007"/>
              <a:gd name="connsiteX7" fmla="*/ 1858563 w 2197617"/>
              <a:gd name="connsiteY7" fmla="*/ 1859574 h 2433007"/>
              <a:gd name="connsiteX8" fmla="*/ 2197617 w 2197617"/>
              <a:gd name="connsiteY8" fmla="*/ 1859574 h 2433007"/>
              <a:gd name="connsiteX9" fmla="*/ 1403361 w 2197617"/>
              <a:gd name="connsiteY9" fmla="*/ 2356532 h 2433007"/>
              <a:gd name="connsiteX10" fmla="*/ 609106 w 2197617"/>
              <a:gd name="connsiteY10" fmla="*/ 1859574 h 2433007"/>
              <a:gd name="connsiteX11" fmla="*/ 914946 w 2197617"/>
              <a:gd name="connsiteY11" fmla="*/ 1859574 h 2433007"/>
              <a:gd name="connsiteX12" fmla="*/ 909877 w 2197617"/>
              <a:gd name="connsiteY12" fmla="*/ 1825647 h 2433007"/>
              <a:gd name="connsiteX13" fmla="*/ 13792 w 2197617"/>
              <a:gd name="connsiteY13" fmla="*/ 945530 h 2433007"/>
              <a:gd name="connsiteX14" fmla="*/ 13326 w 2197617"/>
              <a:gd name="connsiteY14" fmla="*/ 945467 h 2433007"/>
              <a:gd name="connsiteX15" fmla="*/ 302448 w 2197617"/>
              <a:gd name="connsiteY15" fmla="*/ 483383 h 2433007"/>
              <a:gd name="connsiteX16" fmla="*/ 0 w 2197617"/>
              <a:gd name="connsiteY16" fmla="*/ 0 h 2433007"/>
              <a:gd name="connsiteX0" fmla="*/ 1859433 w 2197617"/>
              <a:gd name="connsiteY0" fmla="*/ 2210563 h 2356532"/>
              <a:gd name="connsiteX1" fmla="*/ 1857263 w 2197617"/>
              <a:gd name="connsiteY1" fmla="*/ 2253540 h 2356532"/>
              <a:gd name="connsiteX2" fmla="*/ 1859433 w 2197617"/>
              <a:gd name="connsiteY2" fmla="*/ 2210563 h 2356532"/>
              <a:gd name="connsiteX3" fmla="*/ 0 w 2197617"/>
              <a:gd name="connsiteY3" fmla="*/ 0 h 2356532"/>
              <a:gd name="connsiteX4" fmla="*/ 12330 w 2197617"/>
              <a:gd name="connsiteY4" fmla="*/ 584 h 2356532"/>
              <a:gd name="connsiteX5" fmla="*/ 1857263 w 2197617"/>
              <a:gd name="connsiteY5" fmla="*/ 1833842 h 2356532"/>
              <a:gd name="connsiteX6" fmla="*/ 1858563 w 2197617"/>
              <a:gd name="connsiteY6" fmla="*/ 1859574 h 2356532"/>
              <a:gd name="connsiteX7" fmla="*/ 2197617 w 2197617"/>
              <a:gd name="connsiteY7" fmla="*/ 1859574 h 2356532"/>
              <a:gd name="connsiteX8" fmla="*/ 1403361 w 2197617"/>
              <a:gd name="connsiteY8" fmla="*/ 2356532 h 2356532"/>
              <a:gd name="connsiteX9" fmla="*/ 609106 w 2197617"/>
              <a:gd name="connsiteY9" fmla="*/ 1859574 h 2356532"/>
              <a:gd name="connsiteX10" fmla="*/ 914946 w 2197617"/>
              <a:gd name="connsiteY10" fmla="*/ 1859574 h 2356532"/>
              <a:gd name="connsiteX11" fmla="*/ 909877 w 2197617"/>
              <a:gd name="connsiteY11" fmla="*/ 1825647 h 2356532"/>
              <a:gd name="connsiteX12" fmla="*/ 13792 w 2197617"/>
              <a:gd name="connsiteY12" fmla="*/ 945530 h 2356532"/>
              <a:gd name="connsiteX13" fmla="*/ 13326 w 2197617"/>
              <a:gd name="connsiteY13" fmla="*/ 945467 h 2356532"/>
              <a:gd name="connsiteX14" fmla="*/ 302448 w 2197617"/>
              <a:gd name="connsiteY14" fmla="*/ 483383 h 2356532"/>
              <a:gd name="connsiteX15" fmla="*/ 0 w 2197617"/>
              <a:gd name="connsiteY15" fmla="*/ 0 h 2356532"/>
              <a:gd name="connsiteX0" fmla="*/ 0 w 2197617"/>
              <a:gd name="connsiteY0" fmla="*/ 0 h 2356532"/>
              <a:gd name="connsiteX1" fmla="*/ 12330 w 2197617"/>
              <a:gd name="connsiteY1" fmla="*/ 584 h 2356532"/>
              <a:gd name="connsiteX2" fmla="*/ 1857263 w 2197617"/>
              <a:gd name="connsiteY2" fmla="*/ 1833842 h 2356532"/>
              <a:gd name="connsiteX3" fmla="*/ 1858563 w 2197617"/>
              <a:gd name="connsiteY3" fmla="*/ 1859574 h 2356532"/>
              <a:gd name="connsiteX4" fmla="*/ 2197617 w 2197617"/>
              <a:gd name="connsiteY4" fmla="*/ 1859574 h 2356532"/>
              <a:gd name="connsiteX5" fmla="*/ 1403361 w 2197617"/>
              <a:gd name="connsiteY5" fmla="*/ 2356532 h 2356532"/>
              <a:gd name="connsiteX6" fmla="*/ 609106 w 2197617"/>
              <a:gd name="connsiteY6" fmla="*/ 1859574 h 2356532"/>
              <a:gd name="connsiteX7" fmla="*/ 914946 w 2197617"/>
              <a:gd name="connsiteY7" fmla="*/ 1859574 h 2356532"/>
              <a:gd name="connsiteX8" fmla="*/ 909877 w 2197617"/>
              <a:gd name="connsiteY8" fmla="*/ 1825647 h 2356532"/>
              <a:gd name="connsiteX9" fmla="*/ 13792 w 2197617"/>
              <a:gd name="connsiteY9" fmla="*/ 945530 h 2356532"/>
              <a:gd name="connsiteX10" fmla="*/ 13326 w 2197617"/>
              <a:gd name="connsiteY10" fmla="*/ 945467 h 2356532"/>
              <a:gd name="connsiteX11" fmla="*/ 302448 w 2197617"/>
              <a:gd name="connsiteY11" fmla="*/ 483383 h 2356532"/>
              <a:gd name="connsiteX12" fmla="*/ 0 w 2197617"/>
              <a:gd name="connsiteY12" fmla="*/ 0 h 2356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7617" h="2356532">
                <a:moveTo>
                  <a:pt x="0" y="0"/>
                </a:moveTo>
                <a:lnTo>
                  <a:pt x="12330" y="584"/>
                </a:lnTo>
                <a:cubicBezTo>
                  <a:pt x="984363" y="93103"/>
                  <a:pt x="1758727" y="863578"/>
                  <a:pt x="1857263" y="1833842"/>
                </a:cubicBezTo>
                <a:cubicBezTo>
                  <a:pt x="1857696" y="1842419"/>
                  <a:pt x="1858130" y="1850997"/>
                  <a:pt x="1858563" y="1859574"/>
                </a:cubicBezTo>
                <a:lnTo>
                  <a:pt x="2197617" y="1859574"/>
                </a:lnTo>
                <a:lnTo>
                  <a:pt x="1403361" y="2356532"/>
                </a:lnTo>
                <a:lnTo>
                  <a:pt x="609106" y="1859574"/>
                </a:lnTo>
                <a:lnTo>
                  <a:pt x="914946" y="1859574"/>
                </a:lnTo>
                <a:lnTo>
                  <a:pt x="909877" y="1825647"/>
                </a:lnTo>
                <a:cubicBezTo>
                  <a:pt x="821155" y="1377806"/>
                  <a:pt x="464413" y="1026387"/>
                  <a:pt x="13792" y="945530"/>
                </a:cubicBezTo>
                <a:lnTo>
                  <a:pt x="13326" y="945467"/>
                </a:lnTo>
                <a:lnTo>
                  <a:pt x="302448" y="4833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777" name="Group 776">
            <a:extLst>
              <a:ext uri="{FF2B5EF4-FFF2-40B4-BE49-F238E27FC236}">
                <a16:creationId xmlns:a16="http://schemas.microsoft.com/office/drawing/2014/main" id="{046FD756-1206-418B-B20F-8BC761B5281A}"/>
              </a:ext>
            </a:extLst>
          </p:cNvPr>
          <p:cNvGrpSpPr/>
          <p:nvPr/>
        </p:nvGrpSpPr>
        <p:grpSpPr>
          <a:xfrm>
            <a:off x="6869326" y="2207144"/>
            <a:ext cx="1814644" cy="1692272"/>
            <a:chOff x="4521927" y="2146853"/>
            <a:chExt cx="1814644" cy="1692272"/>
          </a:xfrm>
          <a:solidFill>
            <a:schemeClr val="accent2"/>
          </a:solidFill>
        </p:grpSpPr>
        <p:sp>
          <p:nvSpPr>
            <p:cNvPr id="778" name="Freeform: Shape 777">
              <a:extLst>
                <a:ext uri="{FF2B5EF4-FFF2-40B4-BE49-F238E27FC236}">
                  <a16:creationId xmlns:a16="http://schemas.microsoft.com/office/drawing/2014/main" id="{64D6E79E-EFC5-4362-8F8B-A1AF227ACAD4}"/>
                </a:ext>
              </a:extLst>
            </p:cNvPr>
            <p:cNvSpPr/>
            <p:nvPr/>
          </p:nvSpPr>
          <p:spPr>
            <a:xfrm rot="16200000">
              <a:off x="4583113" y="2085667"/>
              <a:ext cx="1692272" cy="1814644"/>
            </a:xfrm>
            <a:custGeom>
              <a:avLst/>
              <a:gdLst>
                <a:gd name="connsiteX0" fmla="*/ 1859433 w 2197617"/>
                <a:gd name="connsiteY0" fmla="*/ 2210563 h 2472461"/>
                <a:gd name="connsiteX1" fmla="*/ 1857263 w 2197617"/>
                <a:gd name="connsiteY1" fmla="*/ 2253540 h 2472461"/>
                <a:gd name="connsiteX2" fmla="*/ 1830985 w 2197617"/>
                <a:gd name="connsiteY2" fmla="*/ 2433007 h 2472461"/>
                <a:gd name="connsiteX3" fmla="*/ 1821598 w 2197617"/>
                <a:gd name="connsiteY3" fmla="*/ 2472461 h 2472461"/>
                <a:gd name="connsiteX4" fmla="*/ 1440858 w 2197617"/>
                <a:gd name="connsiteY4" fmla="*/ 2472461 h 2472461"/>
                <a:gd name="connsiteX5" fmla="*/ 919963 w 2197617"/>
                <a:gd name="connsiteY5" fmla="*/ 2193465 h 2472461"/>
                <a:gd name="connsiteX6" fmla="*/ 1365865 w 2197617"/>
                <a:gd name="connsiteY6" fmla="*/ 2472461 h 2472461"/>
                <a:gd name="connsiteX7" fmla="*/ 843110 w 2197617"/>
                <a:gd name="connsiteY7" fmla="*/ 2472461 h 2472461"/>
                <a:gd name="connsiteX8" fmla="*/ 862290 w 2197617"/>
                <a:gd name="connsiteY8" fmla="*/ 2430523 h 2472461"/>
                <a:gd name="connsiteX9" fmla="*/ 908503 w 2197617"/>
                <a:gd name="connsiteY9" fmla="*/ 2268552 h 2472461"/>
                <a:gd name="connsiteX10" fmla="*/ 0 w 2197617"/>
                <a:gd name="connsiteY10" fmla="*/ 0 h 2472461"/>
                <a:gd name="connsiteX11" fmla="*/ 12330 w 2197617"/>
                <a:gd name="connsiteY11" fmla="*/ 584 h 2472461"/>
                <a:gd name="connsiteX12" fmla="*/ 1857263 w 2197617"/>
                <a:gd name="connsiteY12" fmla="*/ 1833842 h 2472461"/>
                <a:gd name="connsiteX13" fmla="*/ 1858563 w 2197617"/>
                <a:gd name="connsiteY13" fmla="*/ 1859574 h 2472461"/>
                <a:gd name="connsiteX14" fmla="*/ 2197617 w 2197617"/>
                <a:gd name="connsiteY14" fmla="*/ 1859574 h 2472461"/>
                <a:gd name="connsiteX15" fmla="*/ 1403361 w 2197617"/>
                <a:gd name="connsiteY15" fmla="*/ 2356532 h 2472461"/>
                <a:gd name="connsiteX16" fmla="*/ 609106 w 2197617"/>
                <a:gd name="connsiteY16" fmla="*/ 1859574 h 2472461"/>
                <a:gd name="connsiteX17" fmla="*/ 914946 w 2197617"/>
                <a:gd name="connsiteY17" fmla="*/ 1859574 h 2472461"/>
                <a:gd name="connsiteX18" fmla="*/ 909877 w 2197617"/>
                <a:gd name="connsiteY18" fmla="*/ 1825647 h 2472461"/>
                <a:gd name="connsiteX19" fmla="*/ 13792 w 2197617"/>
                <a:gd name="connsiteY19" fmla="*/ 945530 h 2472461"/>
                <a:gd name="connsiteX20" fmla="*/ 13326 w 2197617"/>
                <a:gd name="connsiteY20" fmla="*/ 945467 h 2472461"/>
                <a:gd name="connsiteX21" fmla="*/ 302448 w 2197617"/>
                <a:gd name="connsiteY21" fmla="*/ 483383 h 2472461"/>
                <a:gd name="connsiteX0" fmla="*/ 1859433 w 2197617"/>
                <a:gd name="connsiteY0" fmla="*/ 2210563 h 2472461"/>
                <a:gd name="connsiteX1" fmla="*/ 1857263 w 2197617"/>
                <a:gd name="connsiteY1" fmla="*/ 2253540 h 2472461"/>
                <a:gd name="connsiteX2" fmla="*/ 1830985 w 2197617"/>
                <a:gd name="connsiteY2" fmla="*/ 2433007 h 2472461"/>
                <a:gd name="connsiteX3" fmla="*/ 1821598 w 2197617"/>
                <a:gd name="connsiteY3" fmla="*/ 2472461 h 2472461"/>
                <a:gd name="connsiteX4" fmla="*/ 1440858 w 2197617"/>
                <a:gd name="connsiteY4" fmla="*/ 2472461 h 2472461"/>
                <a:gd name="connsiteX5" fmla="*/ 1859433 w 2197617"/>
                <a:gd name="connsiteY5" fmla="*/ 2210563 h 2472461"/>
                <a:gd name="connsiteX6" fmla="*/ 919963 w 2197617"/>
                <a:gd name="connsiteY6" fmla="*/ 2193465 h 2472461"/>
                <a:gd name="connsiteX7" fmla="*/ 1365865 w 2197617"/>
                <a:gd name="connsiteY7" fmla="*/ 2472461 h 2472461"/>
                <a:gd name="connsiteX8" fmla="*/ 843110 w 2197617"/>
                <a:gd name="connsiteY8" fmla="*/ 2472461 h 2472461"/>
                <a:gd name="connsiteX9" fmla="*/ 908503 w 2197617"/>
                <a:gd name="connsiteY9" fmla="*/ 2268552 h 2472461"/>
                <a:gd name="connsiteX10" fmla="*/ 919963 w 2197617"/>
                <a:gd name="connsiteY10" fmla="*/ 2193465 h 2472461"/>
                <a:gd name="connsiteX11" fmla="*/ 0 w 2197617"/>
                <a:gd name="connsiteY11" fmla="*/ 0 h 2472461"/>
                <a:gd name="connsiteX12" fmla="*/ 12330 w 2197617"/>
                <a:gd name="connsiteY12" fmla="*/ 584 h 2472461"/>
                <a:gd name="connsiteX13" fmla="*/ 1857263 w 2197617"/>
                <a:gd name="connsiteY13" fmla="*/ 1833842 h 2472461"/>
                <a:gd name="connsiteX14" fmla="*/ 1858563 w 2197617"/>
                <a:gd name="connsiteY14" fmla="*/ 1859574 h 2472461"/>
                <a:gd name="connsiteX15" fmla="*/ 2197617 w 2197617"/>
                <a:gd name="connsiteY15" fmla="*/ 1859574 h 2472461"/>
                <a:gd name="connsiteX16" fmla="*/ 1403361 w 2197617"/>
                <a:gd name="connsiteY16" fmla="*/ 2356532 h 2472461"/>
                <a:gd name="connsiteX17" fmla="*/ 609106 w 2197617"/>
                <a:gd name="connsiteY17" fmla="*/ 1859574 h 2472461"/>
                <a:gd name="connsiteX18" fmla="*/ 914946 w 2197617"/>
                <a:gd name="connsiteY18" fmla="*/ 1859574 h 2472461"/>
                <a:gd name="connsiteX19" fmla="*/ 909877 w 2197617"/>
                <a:gd name="connsiteY19" fmla="*/ 1825647 h 2472461"/>
                <a:gd name="connsiteX20" fmla="*/ 13792 w 2197617"/>
                <a:gd name="connsiteY20" fmla="*/ 945530 h 2472461"/>
                <a:gd name="connsiteX21" fmla="*/ 13326 w 2197617"/>
                <a:gd name="connsiteY21" fmla="*/ 945467 h 2472461"/>
                <a:gd name="connsiteX22" fmla="*/ 302448 w 2197617"/>
                <a:gd name="connsiteY22" fmla="*/ 483383 h 2472461"/>
                <a:gd name="connsiteX23" fmla="*/ 0 w 2197617"/>
                <a:gd name="connsiteY23" fmla="*/ 0 h 2472461"/>
                <a:gd name="connsiteX0" fmla="*/ 1859433 w 2197617"/>
                <a:gd name="connsiteY0" fmla="*/ 2210563 h 2472461"/>
                <a:gd name="connsiteX1" fmla="*/ 1857263 w 2197617"/>
                <a:gd name="connsiteY1" fmla="*/ 2253540 h 2472461"/>
                <a:gd name="connsiteX2" fmla="*/ 1830985 w 2197617"/>
                <a:gd name="connsiteY2" fmla="*/ 2433007 h 2472461"/>
                <a:gd name="connsiteX3" fmla="*/ 1821598 w 2197617"/>
                <a:gd name="connsiteY3" fmla="*/ 2472461 h 2472461"/>
                <a:gd name="connsiteX4" fmla="*/ 1440858 w 2197617"/>
                <a:gd name="connsiteY4" fmla="*/ 2472461 h 2472461"/>
                <a:gd name="connsiteX5" fmla="*/ 1859433 w 2197617"/>
                <a:gd name="connsiteY5" fmla="*/ 2210563 h 2472461"/>
                <a:gd name="connsiteX6" fmla="*/ 919963 w 2197617"/>
                <a:gd name="connsiteY6" fmla="*/ 2193465 h 2472461"/>
                <a:gd name="connsiteX7" fmla="*/ 1365865 w 2197617"/>
                <a:gd name="connsiteY7" fmla="*/ 2472461 h 2472461"/>
                <a:gd name="connsiteX8" fmla="*/ 843110 w 2197617"/>
                <a:gd name="connsiteY8" fmla="*/ 2472461 h 2472461"/>
                <a:gd name="connsiteX9" fmla="*/ 919963 w 2197617"/>
                <a:gd name="connsiteY9" fmla="*/ 2193465 h 2472461"/>
                <a:gd name="connsiteX10" fmla="*/ 0 w 2197617"/>
                <a:gd name="connsiteY10" fmla="*/ 0 h 2472461"/>
                <a:gd name="connsiteX11" fmla="*/ 12330 w 2197617"/>
                <a:gd name="connsiteY11" fmla="*/ 584 h 2472461"/>
                <a:gd name="connsiteX12" fmla="*/ 1857263 w 2197617"/>
                <a:gd name="connsiteY12" fmla="*/ 1833842 h 2472461"/>
                <a:gd name="connsiteX13" fmla="*/ 1858563 w 2197617"/>
                <a:gd name="connsiteY13" fmla="*/ 1859574 h 2472461"/>
                <a:gd name="connsiteX14" fmla="*/ 2197617 w 2197617"/>
                <a:gd name="connsiteY14" fmla="*/ 1859574 h 2472461"/>
                <a:gd name="connsiteX15" fmla="*/ 1403361 w 2197617"/>
                <a:gd name="connsiteY15" fmla="*/ 2356532 h 2472461"/>
                <a:gd name="connsiteX16" fmla="*/ 609106 w 2197617"/>
                <a:gd name="connsiteY16" fmla="*/ 1859574 h 2472461"/>
                <a:gd name="connsiteX17" fmla="*/ 914946 w 2197617"/>
                <a:gd name="connsiteY17" fmla="*/ 1859574 h 2472461"/>
                <a:gd name="connsiteX18" fmla="*/ 909877 w 2197617"/>
                <a:gd name="connsiteY18" fmla="*/ 1825647 h 2472461"/>
                <a:gd name="connsiteX19" fmla="*/ 13792 w 2197617"/>
                <a:gd name="connsiteY19" fmla="*/ 945530 h 2472461"/>
                <a:gd name="connsiteX20" fmla="*/ 13326 w 2197617"/>
                <a:gd name="connsiteY20" fmla="*/ 945467 h 2472461"/>
                <a:gd name="connsiteX21" fmla="*/ 302448 w 2197617"/>
                <a:gd name="connsiteY21" fmla="*/ 483383 h 2472461"/>
                <a:gd name="connsiteX22" fmla="*/ 0 w 2197617"/>
                <a:gd name="connsiteY22" fmla="*/ 0 h 2472461"/>
                <a:gd name="connsiteX0" fmla="*/ 1859433 w 2197617"/>
                <a:gd name="connsiteY0" fmla="*/ 2210563 h 2472461"/>
                <a:gd name="connsiteX1" fmla="*/ 1857263 w 2197617"/>
                <a:gd name="connsiteY1" fmla="*/ 2253540 h 2472461"/>
                <a:gd name="connsiteX2" fmla="*/ 1830985 w 2197617"/>
                <a:gd name="connsiteY2" fmla="*/ 2433007 h 2472461"/>
                <a:gd name="connsiteX3" fmla="*/ 1821598 w 2197617"/>
                <a:gd name="connsiteY3" fmla="*/ 2472461 h 2472461"/>
                <a:gd name="connsiteX4" fmla="*/ 1440858 w 2197617"/>
                <a:gd name="connsiteY4" fmla="*/ 2472461 h 2472461"/>
                <a:gd name="connsiteX5" fmla="*/ 1859433 w 2197617"/>
                <a:gd name="connsiteY5" fmla="*/ 2210563 h 2472461"/>
                <a:gd name="connsiteX6" fmla="*/ 843110 w 2197617"/>
                <a:gd name="connsiteY6" fmla="*/ 2472461 h 2472461"/>
                <a:gd name="connsiteX7" fmla="*/ 1365865 w 2197617"/>
                <a:gd name="connsiteY7" fmla="*/ 2472461 h 2472461"/>
                <a:gd name="connsiteX8" fmla="*/ 843110 w 2197617"/>
                <a:gd name="connsiteY8" fmla="*/ 2472461 h 2472461"/>
                <a:gd name="connsiteX9" fmla="*/ 0 w 2197617"/>
                <a:gd name="connsiteY9" fmla="*/ 0 h 2472461"/>
                <a:gd name="connsiteX10" fmla="*/ 12330 w 2197617"/>
                <a:gd name="connsiteY10" fmla="*/ 584 h 2472461"/>
                <a:gd name="connsiteX11" fmla="*/ 1857263 w 2197617"/>
                <a:gd name="connsiteY11" fmla="*/ 1833842 h 2472461"/>
                <a:gd name="connsiteX12" fmla="*/ 1858563 w 2197617"/>
                <a:gd name="connsiteY12" fmla="*/ 1859574 h 2472461"/>
                <a:gd name="connsiteX13" fmla="*/ 2197617 w 2197617"/>
                <a:gd name="connsiteY13" fmla="*/ 1859574 h 2472461"/>
                <a:gd name="connsiteX14" fmla="*/ 1403361 w 2197617"/>
                <a:gd name="connsiteY14" fmla="*/ 2356532 h 2472461"/>
                <a:gd name="connsiteX15" fmla="*/ 609106 w 2197617"/>
                <a:gd name="connsiteY15" fmla="*/ 1859574 h 2472461"/>
                <a:gd name="connsiteX16" fmla="*/ 914946 w 2197617"/>
                <a:gd name="connsiteY16" fmla="*/ 1859574 h 2472461"/>
                <a:gd name="connsiteX17" fmla="*/ 909877 w 2197617"/>
                <a:gd name="connsiteY17" fmla="*/ 1825647 h 2472461"/>
                <a:gd name="connsiteX18" fmla="*/ 13792 w 2197617"/>
                <a:gd name="connsiteY18" fmla="*/ 945530 h 2472461"/>
                <a:gd name="connsiteX19" fmla="*/ 13326 w 2197617"/>
                <a:gd name="connsiteY19" fmla="*/ 945467 h 2472461"/>
                <a:gd name="connsiteX20" fmla="*/ 302448 w 2197617"/>
                <a:gd name="connsiteY20" fmla="*/ 483383 h 2472461"/>
                <a:gd name="connsiteX21" fmla="*/ 0 w 2197617"/>
                <a:gd name="connsiteY21" fmla="*/ 0 h 2472461"/>
                <a:gd name="connsiteX0" fmla="*/ 1859433 w 2197617"/>
                <a:gd name="connsiteY0" fmla="*/ 2210563 h 2472461"/>
                <a:gd name="connsiteX1" fmla="*/ 1857263 w 2197617"/>
                <a:gd name="connsiteY1" fmla="*/ 2253540 h 2472461"/>
                <a:gd name="connsiteX2" fmla="*/ 1830985 w 2197617"/>
                <a:gd name="connsiteY2" fmla="*/ 2433007 h 2472461"/>
                <a:gd name="connsiteX3" fmla="*/ 1821598 w 2197617"/>
                <a:gd name="connsiteY3" fmla="*/ 2472461 h 2472461"/>
                <a:gd name="connsiteX4" fmla="*/ 1440858 w 2197617"/>
                <a:gd name="connsiteY4" fmla="*/ 2472461 h 2472461"/>
                <a:gd name="connsiteX5" fmla="*/ 1859433 w 2197617"/>
                <a:gd name="connsiteY5" fmla="*/ 2210563 h 2472461"/>
                <a:gd name="connsiteX6" fmla="*/ 0 w 2197617"/>
                <a:gd name="connsiteY6" fmla="*/ 0 h 2472461"/>
                <a:gd name="connsiteX7" fmla="*/ 12330 w 2197617"/>
                <a:gd name="connsiteY7" fmla="*/ 584 h 2472461"/>
                <a:gd name="connsiteX8" fmla="*/ 1857263 w 2197617"/>
                <a:gd name="connsiteY8" fmla="*/ 1833842 h 2472461"/>
                <a:gd name="connsiteX9" fmla="*/ 1858563 w 2197617"/>
                <a:gd name="connsiteY9" fmla="*/ 1859574 h 2472461"/>
                <a:gd name="connsiteX10" fmla="*/ 2197617 w 2197617"/>
                <a:gd name="connsiteY10" fmla="*/ 1859574 h 2472461"/>
                <a:gd name="connsiteX11" fmla="*/ 1403361 w 2197617"/>
                <a:gd name="connsiteY11" fmla="*/ 2356532 h 2472461"/>
                <a:gd name="connsiteX12" fmla="*/ 609106 w 2197617"/>
                <a:gd name="connsiteY12" fmla="*/ 1859574 h 2472461"/>
                <a:gd name="connsiteX13" fmla="*/ 914946 w 2197617"/>
                <a:gd name="connsiteY13" fmla="*/ 1859574 h 2472461"/>
                <a:gd name="connsiteX14" fmla="*/ 909877 w 2197617"/>
                <a:gd name="connsiteY14" fmla="*/ 1825647 h 2472461"/>
                <a:gd name="connsiteX15" fmla="*/ 13792 w 2197617"/>
                <a:gd name="connsiteY15" fmla="*/ 945530 h 2472461"/>
                <a:gd name="connsiteX16" fmla="*/ 13326 w 2197617"/>
                <a:gd name="connsiteY16" fmla="*/ 945467 h 2472461"/>
                <a:gd name="connsiteX17" fmla="*/ 302448 w 2197617"/>
                <a:gd name="connsiteY17" fmla="*/ 483383 h 2472461"/>
                <a:gd name="connsiteX18" fmla="*/ 0 w 2197617"/>
                <a:gd name="connsiteY18" fmla="*/ 0 h 2472461"/>
                <a:gd name="connsiteX0" fmla="*/ 1859433 w 2197617"/>
                <a:gd name="connsiteY0" fmla="*/ 2210563 h 2472461"/>
                <a:gd name="connsiteX1" fmla="*/ 1857263 w 2197617"/>
                <a:gd name="connsiteY1" fmla="*/ 2253540 h 2472461"/>
                <a:gd name="connsiteX2" fmla="*/ 1830985 w 2197617"/>
                <a:gd name="connsiteY2" fmla="*/ 2433007 h 2472461"/>
                <a:gd name="connsiteX3" fmla="*/ 1821598 w 2197617"/>
                <a:gd name="connsiteY3" fmla="*/ 2472461 h 2472461"/>
                <a:gd name="connsiteX4" fmla="*/ 1859433 w 2197617"/>
                <a:gd name="connsiteY4" fmla="*/ 2210563 h 2472461"/>
                <a:gd name="connsiteX5" fmla="*/ 0 w 2197617"/>
                <a:gd name="connsiteY5" fmla="*/ 0 h 2472461"/>
                <a:gd name="connsiteX6" fmla="*/ 12330 w 2197617"/>
                <a:gd name="connsiteY6" fmla="*/ 584 h 2472461"/>
                <a:gd name="connsiteX7" fmla="*/ 1857263 w 2197617"/>
                <a:gd name="connsiteY7" fmla="*/ 1833842 h 2472461"/>
                <a:gd name="connsiteX8" fmla="*/ 1858563 w 2197617"/>
                <a:gd name="connsiteY8" fmla="*/ 1859574 h 2472461"/>
                <a:gd name="connsiteX9" fmla="*/ 2197617 w 2197617"/>
                <a:gd name="connsiteY9" fmla="*/ 1859574 h 2472461"/>
                <a:gd name="connsiteX10" fmla="*/ 1403361 w 2197617"/>
                <a:gd name="connsiteY10" fmla="*/ 2356532 h 2472461"/>
                <a:gd name="connsiteX11" fmla="*/ 609106 w 2197617"/>
                <a:gd name="connsiteY11" fmla="*/ 1859574 h 2472461"/>
                <a:gd name="connsiteX12" fmla="*/ 914946 w 2197617"/>
                <a:gd name="connsiteY12" fmla="*/ 1859574 h 2472461"/>
                <a:gd name="connsiteX13" fmla="*/ 909877 w 2197617"/>
                <a:gd name="connsiteY13" fmla="*/ 1825647 h 2472461"/>
                <a:gd name="connsiteX14" fmla="*/ 13792 w 2197617"/>
                <a:gd name="connsiteY14" fmla="*/ 945530 h 2472461"/>
                <a:gd name="connsiteX15" fmla="*/ 13326 w 2197617"/>
                <a:gd name="connsiteY15" fmla="*/ 945467 h 2472461"/>
                <a:gd name="connsiteX16" fmla="*/ 302448 w 2197617"/>
                <a:gd name="connsiteY16" fmla="*/ 483383 h 2472461"/>
                <a:gd name="connsiteX17" fmla="*/ 0 w 2197617"/>
                <a:gd name="connsiteY17" fmla="*/ 0 h 2472461"/>
                <a:gd name="connsiteX0" fmla="*/ 1859433 w 2197617"/>
                <a:gd name="connsiteY0" fmla="*/ 2210563 h 2433007"/>
                <a:gd name="connsiteX1" fmla="*/ 1857263 w 2197617"/>
                <a:gd name="connsiteY1" fmla="*/ 2253540 h 2433007"/>
                <a:gd name="connsiteX2" fmla="*/ 1830985 w 2197617"/>
                <a:gd name="connsiteY2" fmla="*/ 2433007 h 2433007"/>
                <a:gd name="connsiteX3" fmla="*/ 1859433 w 2197617"/>
                <a:gd name="connsiteY3" fmla="*/ 2210563 h 2433007"/>
                <a:gd name="connsiteX4" fmla="*/ 0 w 2197617"/>
                <a:gd name="connsiteY4" fmla="*/ 0 h 2433007"/>
                <a:gd name="connsiteX5" fmla="*/ 12330 w 2197617"/>
                <a:gd name="connsiteY5" fmla="*/ 584 h 2433007"/>
                <a:gd name="connsiteX6" fmla="*/ 1857263 w 2197617"/>
                <a:gd name="connsiteY6" fmla="*/ 1833842 h 2433007"/>
                <a:gd name="connsiteX7" fmla="*/ 1858563 w 2197617"/>
                <a:gd name="connsiteY7" fmla="*/ 1859574 h 2433007"/>
                <a:gd name="connsiteX8" fmla="*/ 2197617 w 2197617"/>
                <a:gd name="connsiteY8" fmla="*/ 1859574 h 2433007"/>
                <a:gd name="connsiteX9" fmla="*/ 1403361 w 2197617"/>
                <a:gd name="connsiteY9" fmla="*/ 2356532 h 2433007"/>
                <a:gd name="connsiteX10" fmla="*/ 609106 w 2197617"/>
                <a:gd name="connsiteY10" fmla="*/ 1859574 h 2433007"/>
                <a:gd name="connsiteX11" fmla="*/ 914946 w 2197617"/>
                <a:gd name="connsiteY11" fmla="*/ 1859574 h 2433007"/>
                <a:gd name="connsiteX12" fmla="*/ 909877 w 2197617"/>
                <a:gd name="connsiteY12" fmla="*/ 1825647 h 2433007"/>
                <a:gd name="connsiteX13" fmla="*/ 13792 w 2197617"/>
                <a:gd name="connsiteY13" fmla="*/ 945530 h 2433007"/>
                <a:gd name="connsiteX14" fmla="*/ 13326 w 2197617"/>
                <a:gd name="connsiteY14" fmla="*/ 945467 h 2433007"/>
                <a:gd name="connsiteX15" fmla="*/ 302448 w 2197617"/>
                <a:gd name="connsiteY15" fmla="*/ 483383 h 2433007"/>
                <a:gd name="connsiteX16" fmla="*/ 0 w 2197617"/>
                <a:gd name="connsiteY16" fmla="*/ 0 h 2433007"/>
                <a:gd name="connsiteX0" fmla="*/ 1859433 w 2197617"/>
                <a:gd name="connsiteY0" fmla="*/ 2210563 h 2356532"/>
                <a:gd name="connsiteX1" fmla="*/ 1857263 w 2197617"/>
                <a:gd name="connsiteY1" fmla="*/ 2253540 h 2356532"/>
                <a:gd name="connsiteX2" fmla="*/ 1859433 w 2197617"/>
                <a:gd name="connsiteY2" fmla="*/ 2210563 h 2356532"/>
                <a:gd name="connsiteX3" fmla="*/ 0 w 2197617"/>
                <a:gd name="connsiteY3" fmla="*/ 0 h 2356532"/>
                <a:gd name="connsiteX4" fmla="*/ 12330 w 2197617"/>
                <a:gd name="connsiteY4" fmla="*/ 584 h 2356532"/>
                <a:gd name="connsiteX5" fmla="*/ 1857263 w 2197617"/>
                <a:gd name="connsiteY5" fmla="*/ 1833842 h 2356532"/>
                <a:gd name="connsiteX6" fmla="*/ 1858563 w 2197617"/>
                <a:gd name="connsiteY6" fmla="*/ 1859574 h 2356532"/>
                <a:gd name="connsiteX7" fmla="*/ 2197617 w 2197617"/>
                <a:gd name="connsiteY7" fmla="*/ 1859574 h 2356532"/>
                <a:gd name="connsiteX8" fmla="*/ 1403361 w 2197617"/>
                <a:gd name="connsiteY8" fmla="*/ 2356532 h 2356532"/>
                <a:gd name="connsiteX9" fmla="*/ 609106 w 2197617"/>
                <a:gd name="connsiteY9" fmla="*/ 1859574 h 2356532"/>
                <a:gd name="connsiteX10" fmla="*/ 914946 w 2197617"/>
                <a:gd name="connsiteY10" fmla="*/ 1859574 h 2356532"/>
                <a:gd name="connsiteX11" fmla="*/ 909877 w 2197617"/>
                <a:gd name="connsiteY11" fmla="*/ 1825647 h 2356532"/>
                <a:gd name="connsiteX12" fmla="*/ 13792 w 2197617"/>
                <a:gd name="connsiteY12" fmla="*/ 945530 h 2356532"/>
                <a:gd name="connsiteX13" fmla="*/ 13326 w 2197617"/>
                <a:gd name="connsiteY13" fmla="*/ 945467 h 2356532"/>
                <a:gd name="connsiteX14" fmla="*/ 302448 w 2197617"/>
                <a:gd name="connsiteY14" fmla="*/ 483383 h 2356532"/>
                <a:gd name="connsiteX15" fmla="*/ 0 w 2197617"/>
                <a:gd name="connsiteY15" fmla="*/ 0 h 2356532"/>
                <a:gd name="connsiteX0" fmla="*/ 0 w 2197617"/>
                <a:gd name="connsiteY0" fmla="*/ 0 h 2356532"/>
                <a:gd name="connsiteX1" fmla="*/ 12330 w 2197617"/>
                <a:gd name="connsiteY1" fmla="*/ 584 h 2356532"/>
                <a:gd name="connsiteX2" fmla="*/ 1857263 w 2197617"/>
                <a:gd name="connsiteY2" fmla="*/ 1833842 h 2356532"/>
                <a:gd name="connsiteX3" fmla="*/ 1858563 w 2197617"/>
                <a:gd name="connsiteY3" fmla="*/ 1859574 h 2356532"/>
                <a:gd name="connsiteX4" fmla="*/ 2197617 w 2197617"/>
                <a:gd name="connsiteY4" fmla="*/ 1859574 h 2356532"/>
                <a:gd name="connsiteX5" fmla="*/ 1403361 w 2197617"/>
                <a:gd name="connsiteY5" fmla="*/ 2356532 h 2356532"/>
                <a:gd name="connsiteX6" fmla="*/ 609106 w 2197617"/>
                <a:gd name="connsiteY6" fmla="*/ 1859574 h 2356532"/>
                <a:gd name="connsiteX7" fmla="*/ 914946 w 2197617"/>
                <a:gd name="connsiteY7" fmla="*/ 1859574 h 2356532"/>
                <a:gd name="connsiteX8" fmla="*/ 909877 w 2197617"/>
                <a:gd name="connsiteY8" fmla="*/ 1825647 h 2356532"/>
                <a:gd name="connsiteX9" fmla="*/ 13792 w 2197617"/>
                <a:gd name="connsiteY9" fmla="*/ 945530 h 2356532"/>
                <a:gd name="connsiteX10" fmla="*/ 13326 w 2197617"/>
                <a:gd name="connsiteY10" fmla="*/ 945467 h 2356532"/>
                <a:gd name="connsiteX11" fmla="*/ 302448 w 2197617"/>
                <a:gd name="connsiteY11" fmla="*/ 483383 h 2356532"/>
                <a:gd name="connsiteX12" fmla="*/ 0 w 2197617"/>
                <a:gd name="connsiteY12" fmla="*/ 0 h 2356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97617" h="2356532">
                  <a:moveTo>
                    <a:pt x="0" y="0"/>
                  </a:moveTo>
                  <a:lnTo>
                    <a:pt x="12330" y="584"/>
                  </a:lnTo>
                  <a:cubicBezTo>
                    <a:pt x="984363" y="93103"/>
                    <a:pt x="1758727" y="863578"/>
                    <a:pt x="1857263" y="1833842"/>
                  </a:cubicBezTo>
                  <a:cubicBezTo>
                    <a:pt x="1857696" y="1842419"/>
                    <a:pt x="1858130" y="1850997"/>
                    <a:pt x="1858563" y="1859574"/>
                  </a:cubicBezTo>
                  <a:lnTo>
                    <a:pt x="2197617" y="1859574"/>
                  </a:lnTo>
                  <a:lnTo>
                    <a:pt x="1403361" y="2356532"/>
                  </a:lnTo>
                  <a:lnTo>
                    <a:pt x="609106" y="1859574"/>
                  </a:lnTo>
                  <a:lnTo>
                    <a:pt x="914946" y="1859574"/>
                  </a:lnTo>
                  <a:lnTo>
                    <a:pt x="909877" y="1825647"/>
                  </a:lnTo>
                  <a:cubicBezTo>
                    <a:pt x="821155" y="1377806"/>
                    <a:pt x="464413" y="1026387"/>
                    <a:pt x="13792" y="945530"/>
                  </a:cubicBezTo>
                  <a:lnTo>
                    <a:pt x="13326" y="945467"/>
                  </a:lnTo>
                  <a:lnTo>
                    <a:pt x="302448" y="48338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79" name="Freeform: Shape 778">
              <a:extLst>
                <a:ext uri="{FF2B5EF4-FFF2-40B4-BE49-F238E27FC236}">
                  <a16:creationId xmlns:a16="http://schemas.microsoft.com/office/drawing/2014/main" id="{E5F56ED3-4014-4C3F-91E5-AD7AC5EAAC12}"/>
                </a:ext>
              </a:extLst>
            </p:cNvPr>
            <p:cNvSpPr/>
            <p:nvPr/>
          </p:nvSpPr>
          <p:spPr>
            <a:xfrm>
              <a:off x="4752698" y="2421066"/>
              <a:ext cx="1217393" cy="747341"/>
            </a:xfrm>
            <a:custGeom>
              <a:avLst/>
              <a:gdLst>
                <a:gd name="connsiteX0" fmla="*/ 0 w 1217393"/>
                <a:gd name="connsiteY0" fmla="*/ 0 h 747341"/>
                <a:gd name="connsiteX1" fmla="*/ 1217393 w 1217393"/>
                <a:gd name="connsiteY1" fmla="*/ 0 h 747341"/>
                <a:gd name="connsiteX2" fmla="*/ 1217393 w 1217393"/>
                <a:gd name="connsiteY2" fmla="*/ 747341 h 747341"/>
                <a:gd name="connsiteX3" fmla="*/ 19111 w 1217393"/>
                <a:gd name="connsiteY3" fmla="*/ 747341 h 747341"/>
                <a:gd name="connsiteX4" fmla="*/ 231681 w 1217393"/>
                <a:gd name="connsiteY4" fmla="*/ 389745 h 74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7393" h="747341">
                  <a:moveTo>
                    <a:pt x="0" y="0"/>
                  </a:moveTo>
                  <a:lnTo>
                    <a:pt x="1217393" y="0"/>
                  </a:lnTo>
                  <a:lnTo>
                    <a:pt x="1217393" y="747341"/>
                  </a:lnTo>
                  <a:lnTo>
                    <a:pt x="19111" y="747341"/>
                  </a:lnTo>
                  <a:lnTo>
                    <a:pt x="231681" y="38974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80" name="Group 779">
            <a:extLst>
              <a:ext uri="{FF2B5EF4-FFF2-40B4-BE49-F238E27FC236}">
                <a16:creationId xmlns:a16="http://schemas.microsoft.com/office/drawing/2014/main" id="{8694ED97-64A7-41FB-A499-CFA730FE1B36}"/>
              </a:ext>
            </a:extLst>
          </p:cNvPr>
          <p:cNvGrpSpPr/>
          <p:nvPr/>
        </p:nvGrpSpPr>
        <p:grpSpPr>
          <a:xfrm>
            <a:off x="693336" y="2270935"/>
            <a:ext cx="6507647" cy="1218356"/>
            <a:chOff x="-1623598" y="2201633"/>
            <a:chExt cx="6507647" cy="1218356"/>
          </a:xfrm>
          <a:solidFill>
            <a:schemeClr val="accent1"/>
          </a:solidFill>
        </p:grpSpPr>
        <p:sp>
          <p:nvSpPr>
            <p:cNvPr id="781" name="Isosceles Triangle 780">
              <a:extLst>
                <a:ext uri="{FF2B5EF4-FFF2-40B4-BE49-F238E27FC236}">
                  <a16:creationId xmlns:a16="http://schemas.microsoft.com/office/drawing/2014/main" id="{2A3328B8-2B0E-4CAB-8344-2E569BD5DCD9}"/>
                </a:ext>
              </a:extLst>
            </p:cNvPr>
            <p:cNvSpPr/>
            <p:nvPr/>
          </p:nvSpPr>
          <p:spPr>
            <a:xfrm rot="5400000">
              <a:off x="4093810" y="2629750"/>
              <a:ext cx="1218356" cy="362122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2" name="Rectangle 781">
              <a:extLst>
                <a:ext uri="{FF2B5EF4-FFF2-40B4-BE49-F238E27FC236}">
                  <a16:creationId xmlns:a16="http://schemas.microsoft.com/office/drawing/2014/main" id="{BC2D859E-78C3-49E8-9DDF-ECCF3EF97CB8}"/>
                </a:ext>
              </a:extLst>
            </p:cNvPr>
            <p:cNvSpPr/>
            <p:nvPr/>
          </p:nvSpPr>
          <p:spPr>
            <a:xfrm>
              <a:off x="-1623598" y="2421066"/>
              <a:ext cx="6145525" cy="74734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3" name="Group 782">
            <a:extLst>
              <a:ext uri="{FF2B5EF4-FFF2-40B4-BE49-F238E27FC236}">
                <a16:creationId xmlns:a16="http://schemas.microsoft.com/office/drawing/2014/main" id="{72CDCD8D-5032-4DC1-9C1D-C810A3EAF440}"/>
              </a:ext>
            </a:extLst>
          </p:cNvPr>
          <p:cNvGrpSpPr/>
          <p:nvPr/>
        </p:nvGrpSpPr>
        <p:grpSpPr>
          <a:xfrm>
            <a:off x="7918863" y="3472876"/>
            <a:ext cx="1217393" cy="929737"/>
            <a:chOff x="266745" y="5131438"/>
            <a:chExt cx="1816200" cy="1387053"/>
          </a:xfrm>
        </p:grpSpPr>
        <p:sp>
          <p:nvSpPr>
            <p:cNvPr id="784" name="Freeform: Shape 783">
              <a:extLst>
                <a:ext uri="{FF2B5EF4-FFF2-40B4-BE49-F238E27FC236}">
                  <a16:creationId xmlns:a16="http://schemas.microsoft.com/office/drawing/2014/main" id="{7FD80B01-E87E-4E61-B656-6220EC47DEBC}"/>
                </a:ext>
              </a:extLst>
            </p:cNvPr>
            <p:cNvSpPr/>
            <p:nvPr/>
          </p:nvSpPr>
          <p:spPr>
            <a:xfrm>
              <a:off x="266745" y="6102223"/>
              <a:ext cx="1816200" cy="416268"/>
            </a:xfrm>
            <a:custGeom>
              <a:avLst/>
              <a:gdLst/>
              <a:ahLst/>
              <a:cxnLst/>
              <a:rect l="l" t="t" r="r" b="b"/>
              <a:pathLst>
                <a:path w="1816200" h="416268">
                  <a:moveTo>
                    <a:pt x="505341" y="74912"/>
                  </a:moveTo>
                  <a:lnTo>
                    <a:pt x="505341" y="176989"/>
                  </a:lnTo>
                  <a:lnTo>
                    <a:pt x="565435" y="176989"/>
                  </a:lnTo>
                  <a:cubicBezTo>
                    <a:pt x="604400" y="176989"/>
                    <a:pt x="628730" y="175343"/>
                    <a:pt x="638426" y="172050"/>
                  </a:cubicBezTo>
                  <a:cubicBezTo>
                    <a:pt x="648122" y="168757"/>
                    <a:pt x="655713" y="163086"/>
                    <a:pt x="661201" y="155037"/>
                  </a:cubicBezTo>
                  <a:cubicBezTo>
                    <a:pt x="666689" y="146988"/>
                    <a:pt x="669433" y="136926"/>
                    <a:pt x="669433" y="124853"/>
                  </a:cubicBezTo>
                  <a:cubicBezTo>
                    <a:pt x="669433" y="111316"/>
                    <a:pt x="665820" y="100385"/>
                    <a:pt x="658594" y="92062"/>
                  </a:cubicBezTo>
                  <a:cubicBezTo>
                    <a:pt x="651369" y="83738"/>
                    <a:pt x="641170" y="78479"/>
                    <a:pt x="627999" y="76284"/>
                  </a:cubicBezTo>
                  <a:cubicBezTo>
                    <a:pt x="621413" y="75369"/>
                    <a:pt x="601656" y="74912"/>
                    <a:pt x="568728" y="74912"/>
                  </a:cubicBezTo>
                  <a:close/>
                  <a:moveTo>
                    <a:pt x="1354824" y="6860"/>
                  </a:moveTo>
                  <a:lnTo>
                    <a:pt x="1436047" y="6860"/>
                  </a:lnTo>
                  <a:lnTo>
                    <a:pt x="1436047" y="409133"/>
                  </a:lnTo>
                  <a:lnTo>
                    <a:pt x="1354824" y="409133"/>
                  </a:lnTo>
                  <a:close/>
                  <a:moveTo>
                    <a:pt x="830949" y="6860"/>
                  </a:moveTo>
                  <a:lnTo>
                    <a:pt x="912172" y="6860"/>
                  </a:lnTo>
                  <a:lnTo>
                    <a:pt x="912172" y="409133"/>
                  </a:lnTo>
                  <a:lnTo>
                    <a:pt x="830949" y="409133"/>
                  </a:lnTo>
                  <a:close/>
                  <a:moveTo>
                    <a:pt x="424118" y="6860"/>
                  </a:moveTo>
                  <a:lnTo>
                    <a:pt x="595070" y="6860"/>
                  </a:lnTo>
                  <a:cubicBezTo>
                    <a:pt x="638060" y="6860"/>
                    <a:pt x="669296" y="10473"/>
                    <a:pt x="688779" y="17699"/>
                  </a:cubicBezTo>
                  <a:cubicBezTo>
                    <a:pt x="708261" y="24925"/>
                    <a:pt x="723856" y="37776"/>
                    <a:pt x="735564" y="56252"/>
                  </a:cubicBezTo>
                  <a:cubicBezTo>
                    <a:pt x="747272" y="74729"/>
                    <a:pt x="753126" y="95858"/>
                    <a:pt x="753126" y="119639"/>
                  </a:cubicBezTo>
                  <a:cubicBezTo>
                    <a:pt x="753126" y="149823"/>
                    <a:pt x="744253" y="174748"/>
                    <a:pt x="726509" y="194414"/>
                  </a:cubicBezTo>
                  <a:cubicBezTo>
                    <a:pt x="708764" y="214079"/>
                    <a:pt x="682239" y="226473"/>
                    <a:pt x="646932" y="231595"/>
                  </a:cubicBezTo>
                  <a:cubicBezTo>
                    <a:pt x="664494" y="241839"/>
                    <a:pt x="678992" y="253090"/>
                    <a:pt x="690425" y="265347"/>
                  </a:cubicBezTo>
                  <a:cubicBezTo>
                    <a:pt x="701858" y="277603"/>
                    <a:pt x="717271" y="299372"/>
                    <a:pt x="736662" y="330654"/>
                  </a:cubicBezTo>
                  <a:lnTo>
                    <a:pt x="785780" y="409133"/>
                  </a:lnTo>
                  <a:lnTo>
                    <a:pt x="688641" y="409133"/>
                  </a:lnTo>
                  <a:lnTo>
                    <a:pt x="629919" y="321599"/>
                  </a:lnTo>
                  <a:cubicBezTo>
                    <a:pt x="609065" y="290317"/>
                    <a:pt x="594796" y="270606"/>
                    <a:pt x="587113" y="262465"/>
                  </a:cubicBezTo>
                  <a:cubicBezTo>
                    <a:pt x="579429" y="254325"/>
                    <a:pt x="571289" y="248745"/>
                    <a:pt x="562691" y="245727"/>
                  </a:cubicBezTo>
                  <a:cubicBezTo>
                    <a:pt x="554093" y="242708"/>
                    <a:pt x="540464" y="241199"/>
                    <a:pt x="521805" y="241199"/>
                  </a:cubicBezTo>
                  <a:lnTo>
                    <a:pt x="505341" y="241199"/>
                  </a:lnTo>
                  <a:lnTo>
                    <a:pt x="505341" y="409133"/>
                  </a:lnTo>
                  <a:lnTo>
                    <a:pt x="424118" y="409133"/>
                  </a:lnTo>
                  <a:close/>
                  <a:moveTo>
                    <a:pt x="1650462" y="0"/>
                  </a:moveTo>
                  <a:cubicBezTo>
                    <a:pt x="1700952" y="0"/>
                    <a:pt x="1738956" y="11068"/>
                    <a:pt x="1764476" y="33203"/>
                  </a:cubicBezTo>
                  <a:cubicBezTo>
                    <a:pt x="1789995" y="55338"/>
                    <a:pt x="1803395" y="84882"/>
                    <a:pt x="1804676" y="121834"/>
                  </a:cubicBezTo>
                  <a:lnTo>
                    <a:pt x="1723453" y="125402"/>
                  </a:lnTo>
                  <a:cubicBezTo>
                    <a:pt x="1719977" y="104730"/>
                    <a:pt x="1712522" y="89867"/>
                    <a:pt x="1701089" y="80811"/>
                  </a:cubicBezTo>
                  <a:cubicBezTo>
                    <a:pt x="1689656" y="71756"/>
                    <a:pt x="1672505" y="67228"/>
                    <a:pt x="1649639" y="67228"/>
                  </a:cubicBezTo>
                  <a:cubicBezTo>
                    <a:pt x="1626040" y="67228"/>
                    <a:pt x="1607563" y="72076"/>
                    <a:pt x="1594209" y="81772"/>
                  </a:cubicBezTo>
                  <a:cubicBezTo>
                    <a:pt x="1585611" y="87991"/>
                    <a:pt x="1581312" y="96315"/>
                    <a:pt x="1581312" y="106742"/>
                  </a:cubicBezTo>
                  <a:cubicBezTo>
                    <a:pt x="1581312" y="116255"/>
                    <a:pt x="1585337" y="124395"/>
                    <a:pt x="1593386" y="131164"/>
                  </a:cubicBezTo>
                  <a:cubicBezTo>
                    <a:pt x="1603631" y="139762"/>
                    <a:pt x="1628510" y="148726"/>
                    <a:pt x="1668023" y="158055"/>
                  </a:cubicBezTo>
                  <a:cubicBezTo>
                    <a:pt x="1707537" y="167385"/>
                    <a:pt x="1736761" y="177035"/>
                    <a:pt x="1755695" y="187005"/>
                  </a:cubicBezTo>
                  <a:cubicBezTo>
                    <a:pt x="1774629" y="196975"/>
                    <a:pt x="1789446" y="210603"/>
                    <a:pt x="1800148" y="227891"/>
                  </a:cubicBezTo>
                  <a:cubicBezTo>
                    <a:pt x="1810850" y="245178"/>
                    <a:pt x="1816200" y="266536"/>
                    <a:pt x="1816200" y="291964"/>
                  </a:cubicBezTo>
                  <a:cubicBezTo>
                    <a:pt x="1816200" y="315013"/>
                    <a:pt x="1809798" y="336600"/>
                    <a:pt x="1796992" y="356722"/>
                  </a:cubicBezTo>
                  <a:cubicBezTo>
                    <a:pt x="1784187" y="376845"/>
                    <a:pt x="1766076" y="391800"/>
                    <a:pt x="1742661" y="401587"/>
                  </a:cubicBezTo>
                  <a:cubicBezTo>
                    <a:pt x="1719245" y="411374"/>
                    <a:pt x="1690067" y="416268"/>
                    <a:pt x="1655127" y="416268"/>
                  </a:cubicBezTo>
                  <a:cubicBezTo>
                    <a:pt x="1604271" y="416268"/>
                    <a:pt x="1565214" y="404514"/>
                    <a:pt x="1537957" y="381007"/>
                  </a:cubicBezTo>
                  <a:cubicBezTo>
                    <a:pt x="1510700" y="357500"/>
                    <a:pt x="1494419" y="323245"/>
                    <a:pt x="1489113" y="278243"/>
                  </a:cubicBezTo>
                  <a:lnTo>
                    <a:pt x="1568141" y="270560"/>
                  </a:lnTo>
                  <a:cubicBezTo>
                    <a:pt x="1572898" y="297086"/>
                    <a:pt x="1582547" y="316568"/>
                    <a:pt x="1597091" y="329008"/>
                  </a:cubicBezTo>
                  <a:cubicBezTo>
                    <a:pt x="1611634" y="341447"/>
                    <a:pt x="1631254" y="347667"/>
                    <a:pt x="1655950" y="347667"/>
                  </a:cubicBezTo>
                  <a:cubicBezTo>
                    <a:pt x="1682110" y="347667"/>
                    <a:pt x="1701821" y="342133"/>
                    <a:pt x="1715083" y="331066"/>
                  </a:cubicBezTo>
                  <a:cubicBezTo>
                    <a:pt x="1728346" y="319998"/>
                    <a:pt x="1734977" y="307056"/>
                    <a:pt x="1734977" y="292238"/>
                  </a:cubicBezTo>
                  <a:cubicBezTo>
                    <a:pt x="1734977" y="282725"/>
                    <a:pt x="1732188" y="274631"/>
                    <a:pt x="1726608" y="267953"/>
                  </a:cubicBezTo>
                  <a:cubicBezTo>
                    <a:pt x="1721029" y="261276"/>
                    <a:pt x="1711287" y="255468"/>
                    <a:pt x="1697384" y="250529"/>
                  </a:cubicBezTo>
                  <a:cubicBezTo>
                    <a:pt x="1687872" y="247236"/>
                    <a:pt x="1666194" y="241382"/>
                    <a:pt x="1632351" y="232967"/>
                  </a:cubicBezTo>
                  <a:cubicBezTo>
                    <a:pt x="1588813" y="222174"/>
                    <a:pt x="1558263" y="208911"/>
                    <a:pt x="1540701" y="193179"/>
                  </a:cubicBezTo>
                  <a:cubicBezTo>
                    <a:pt x="1516005" y="171044"/>
                    <a:pt x="1503657" y="144061"/>
                    <a:pt x="1503657" y="112230"/>
                  </a:cubicBezTo>
                  <a:cubicBezTo>
                    <a:pt x="1503657" y="91742"/>
                    <a:pt x="1509465" y="72579"/>
                    <a:pt x="1521081" y="54743"/>
                  </a:cubicBezTo>
                  <a:cubicBezTo>
                    <a:pt x="1532698" y="36907"/>
                    <a:pt x="1549436" y="23324"/>
                    <a:pt x="1571297" y="13994"/>
                  </a:cubicBezTo>
                  <a:cubicBezTo>
                    <a:pt x="1593157" y="4665"/>
                    <a:pt x="1619546" y="0"/>
                    <a:pt x="1650462" y="0"/>
                  </a:cubicBezTo>
                  <a:close/>
                  <a:moveTo>
                    <a:pt x="1126587" y="0"/>
                  </a:moveTo>
                  <a:cubicBezTo>
                    <a:pt x="1177077" y="0"/>
                    <a:pt x="1215081" y="11068"/>
                    <a:pt x="1240601" y="33203"/>
                  </a:cubicBezTo>
                  <a:cubicBezTo>
                    <a:pt x="1266120" y="55338"/>
                    <a:pt x="1279520" y="84882"/>
                    <a:pt x="1280801" y="121834"/>
                  </a:cubicBezTo>
                  <a:lnTo>
                    <a:pt x="1199578" y="125402"/>
                  </a:lnTo>
                  <a:cubicBezTo>
                    <a:pt x="1196102" y="104730"/>
                    <a:pt x="1188647" y="89867"/>
                    <a:pt x="1177214" y="80811"/>
                  </a:cubicBezTo>
                  <a:cubicBezTo>
                    <a:pt x="1165780" y="71756"/>
                    <a:pt x="1148630" y="67228"/>
                    <a:pt x="1125764" y="67228"/>
                  </a:cubicBezTo>
                  <a:cubicBezTo>
                    <a:pt x="1102165" y="67228"/>
                    <a:pt x="1083688" y="72076"/>
                    <a:pt x="1070334" y="81772"/>
                  </a:cubicBezTo>
                  <a:cubicBezTo>
                    <a:pt x="1061736" y="87991"/>
                    <a:pt x="1057437" y="96315"/>
                    <a:pt x="1057437" y="106742"/>
                  </a:cubicBezTo>
                  <a:cubicBezTo>
                    <a:pt x="1057437" y="116255"/>
                    <a:pt x="1061462" y="124395"/>
                    <a:pt x="1069511" y="131164"/>
                  </a:cubicBezTo>
                  <a:cubicBezTo>
                    <a:pt x="1079756" y="139762"/>
                    <a:pt x="1104635" y="148726"/>
                    <a:pt x="1144148" y="158055"/>
                  </a:cubicBezTo>
                  <a:cubicBezTo>
                    <a:pt x="1183662" y="167385"/>
                    <a:pt x="1212886" y="177035"/>
                    <a:pt x="1231820" y="187005"/>
                  </a:cubicBezTo>
                  <a:cubicBezTo>
                    <a:pt x="1250754" y="196975"/>
                    <a:pt x="1265571" y="210603"/>
                    <a:pt x="1276273" y="227891"/>
                  </a:cubicBezTo>
                  <a:cubicBezTo>
                    <a:pt x="1286975" y="245178"/>
                    <a:pt x="1292325" y="266536"/>
                    <a:pt x="1292325" y="291964"/>
                  </a:cubicBezTo>
                  <a:cubicBezTo>
                    <a:pt x="1292325" y="315013"/>
                    <a:pt x="1285923" y="336600"/>
                    <a:pt x="1273117" y="356722"/>
                  </a:cubicBezTo>
                  <a:cubicBezTo>
                    <a:pt x="1260312" y="376845"/>
                    <a:pt x="1242201" y="391800"/>
                    <a:pt x="1218786" y="401587"/>
                  </a:cubicBezTo>
                  <a:cubicBezTo>
                    <a:pt x="1195370" y="411374"/>
                    <a:pt x="1166192" y="416268"/>
                    <a:pt x="1131252" y="416268"/>
                  </a:cubicBezTo>
                  <a:cubicBezTo>
                    <a:pt x="1080396" y="416268"/>
                    <a:pt x="1041339" y="404514"/>
                    <a:pt x="1014082" y="381007"/>
                  </a:cubicBezTo>
                  <a:cubicBezTo>
                    <a:pt x="986825" y="357500"/>
                    <a:pt x="970544" y="323245"/>
                    <a:pt x="965238" y="278243"/>
                  </a:cubicBezTo>
                  <a:lnTo>
                    <a:pt x="1044266" y="270560"/>
                  </a:lnTo>
                  <a:cubicBezTo>
                    <a:pt x="1049023" y="297086"/>
                    <a:pt x="1058672" y="316568"/>
                    <a:pt x="1073216" y="329008"/>
                  </a:cubicBezTo>
                  <a:cubicBezTo>
                    <a:pt x="1087759" y="341447"/>
                    <a:pt x="1107379" y="347667"/>
                    <a:pt x="1132075" y="347667"/>
                  </a:cubicBezTo>
                  <a:cubicBezTo>
                    <a:pt x="1158234" y="347667"/>
                    <a:pt x="1177946" y="342133"/>
                    <a:pt x="1191208" y="331066"/>
                  </a:cubicBezTo>
                  <a:cubicBezTo>
                    <a:pt x="1204471" y="319998"/>
                    <a:pt x="1211102" y="307056"/>
                    <a:pt x="1211102" y="292238"/>
                  </a:cubicBezTo>
                  <a:cubicBezTo>
                    <a:pt x="1211102" y="282725"/>
                    <a:pt x="1208313" y="274631"/>
                    <a:pt x="1202733" y="267953"/>
                  </a:cubicBezTo>
                  <a:cubicBezTo>
                    <a:pt x="1197154" y="261276"/>
                    <a:pt x="1187412" y="255468"/>
                    <a:pt x="1173509" y="250529"/>
                  </a:cubicBezTo>
                  <a:cubicBezTo>
                    <a:pt x="1163997" y="247236"/>
                    <a:pt x="1142319" y="241382"/>
                    <a:pt x="1108476" y="232967"/>
                  </a:cubicBezTo>
                  <a:cubicBezTo>
                    <a:pt x="1064938" y="222174"/>
                    <a:pt x="1034388" y="208911"/>
                    <a:pt x="1016826" y="193179"/>
                  </a:cubicBezTo>
                  <a:cubicBezTo>
                    <a:pt x="992130" y="171044"/>
                    <a:pt x="979782" y="144061"/>
                    <a:pt x="979782" y="112230"/>
                  </a:cubicBezTo>
                  <a:cubicBezTo>
                    <a:pt x="979782" y="91742"/>
                    <a:pt x="985590" y="72579"/>
                    <a:pt x="997206" y="54743"/>
                  </a:cubicBezTo>
                  <a:cubicBezTo>
                    <a:pt x="1008823" y="36907"/>
                    <a:pt x="1025561" y="23324"/>
                    <a:pt x="1047422" y="13994"/>
                  </a:cubicBezTo>
                  <a:cubicBezTo>
                    <a:pt x="1069282" y="4665"/>
                    <a:pt x="1095671" y="0"/>
                    <a:pt x="1126587" y="0"/>
                  </a:cubicBezTo>
                  <a:close/>
                  <a:moveTo>
                    <a:pt x="188239" y="0"/>
                  </a:moveTo>
                  <a:cubicBezTo>
                    <a:pt x="237449" y="0"/>
                    <a:pt x="277420" y="14543"/>
                    <a:pt x="308153" y="43630"/>
                  </a:cubicBezTo>
                  <a:cubicBezTo>
                    <a:pt x="326447" y="60826"/>
                    <a:pt x="340167" y="85522"/>
                    <a:pt x="349313" y="117718"/>
                  </a:cubicBezTo>
                  <a:lnTo>
                    <a:pt x="268913" y="136926"/>
                  </a:lnTo>
                  <a:cubicBezTo>
                    <a:pt x="264157" y="116072"/>
                    <a:pt x="254233" y="99608"/>
                    <a:pt x="239141" y="87534"/>
                  </a:cubicBezTo>
                  <a:cubicBezTo>
                    <a:pt x="224049" y="75460"/>
                    <a:pt x="205710" y="69424"/>
                    <a:pt x="184123" y="69424"/>
                  </a:cubicBezTo>
                  <a:cubicBezTo>
                    <a:pt x="154305" y="69424"/>
                    <a:pt x="130112" y="80125"/>
                    <a:pt x="111544" y="101529"/>
                  </a:cubicBezTo>
                  <a:cubicBezTo>
                    <a:pt x="92976" y="122932"/>
                    <a:pt x="83692" y="157598"/>
                    <a:pt x="83692" y="205527"/>
                  </a:cubicBezTo>
                  <a:cubicBezTo>
                    <a:pt x="83692" y="256383"/>
                    <a:pt x="92839" y="292604"/>
                    <a:pt x="111133" y="314190"/>
                  </a:cubicBezTo>
                  <a:cubicBezTo>
                    <a:pt x="129426" y="335776"/>
                    <a:pt x="153207" y="346570"/>
                    <a:pt x="182477" y="346570"/>
                  </a:cubicBezTo>
                  <a:cubicBezTo>
                    <a:pt x="204063" y="346570"/>
                    <a:pt x="222631" y="339709"/>
                    <a:pt x="238180" y="325989"/>
                  </a:cubicBezTo>
                  <a:cubicBezTo>
                    <a:pt x="253730" y="312269"/>
                    <a:pt x="264889" y="290683"/>
                    <a:pt x="271657" y="261231"/>
                  </a:cubicBezTo>
                  <a:lnTo>
                    <a:pt x="350411" y="286201"/>
                  </a:lnTo>
                  <a:cubicBezTo>
                    <a:pt x="338337" y="330105"/>
                    <a:pt x="318260" y="362713"/>
                    <a:pt x="290180" y="384025"/>
                  </a:cubicBezTo>
                  <a:cubicBezTo>
                    <a:pt x="262099" y="405337"/>
                    <a:pt x="226473" y="415993"/>
                    <a:pt x="183300" y="415993"/>
                  </a:cubicBezTo>
                  <a:cubicBezTo>
                    <a:pt x="129883" y="415993"/>
                    <a:pt x="85979" y="397745"/>
                    <a:pt x="51587" y="361250"/>
                  </a:cubicBezTo>
                  <a:cubicBezTo>
                    <a:pt x="17196" y="324755"/>
                    <a:pt x="0" y="274859"/>
                    <a:pt x="0" y="211564"/>
                  </a:cubicBezTo>
                  <a:cubicBezTo>
                    <a:pt x="0" y="144610"/>
                    <a:pt x="17287" y="92611"/>
                    <a:pt x="51862" y="55566"/>
                  </a:cubicBezTo>
                  <a:cubicBezTo>
                    <a:pt x="86436" y="18522"/>
                    <a:pt x="131896" y="0"/>
                    <a:pt x="188239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5" name="Freeform: Shape 784">
              <a:extLst>
                <a:ext uri="{FF2B5EF4-FFF2-40B4-BE49-F238E27FC236}">
                  <a16:creationId xmlns:a16="http://schemas.microsoft.com/office/drawing/2014/main" id="{07F03313-BDD3-4F0F-8442-BF7EDF5D27A2}"/>
                </a:ext>
              </a:extLst>
            </p:cNvPr>
            <p:cNvSpPr/>
            <p:nvPr/>
          </p:nvSpPr>
          <p:spPr>
            <a:xfrm>
              <a:off x="589039" y="5131438"/>
              <a:ext cx="1171613" cy="954634"/>
            </a:xfrm>
            <a:custGeom>
              <a:avLst/>
              <a:gdLst>
                <a:gd name="connsiteX0" fmla="*/ 474594 w 1171613"/>
                <a:gd name="connsiteY0" fmla="*/ 477699 h 954634"/>
                <a:gd name="connsiteX1" fmla="*/ 555131 w 1171613"/>
                <a:gd name="connsiteY1" fmla="*/ 511724 h 954634"/>
                <a:gd name="connsiteX2" fmla="*/ 585453 w 1171613"/>
                <a:gd name="connsiteY2" fmla="*/ 614900 h 954634"/>
                <a:gd name="connsiteX3" fmla="*/ 554308 w 1171613"/>
                <a:gd name="connsiteY3" fmla="*/ 719858 h 954634"/>
                <a:gd name="connsiteX4" fmla="*/ 474594 w 1171613"/>
                <a:gd name="connsiteY4" fmla="*/ 754845 h 954634"/>
                <a:gd name="connsiteX5" fmla="*/ 394469 w 1171613"/>
                <a:gd name="connsiteY5" fmla="*/ 719584 h 954634"/>
                <a:gd name="connsiteX6" fmla="*/ 362913 w 1171613"/>
                <a:gd name="connsiteY6" fmla="*/ 615997 h 954634"/>
                <a:gd name="connsiteX7" fmla="*/ 393646 w 1171613"/>
                <a:gd name="connsiteY7" fmla="*/ 512136 h 954634"/>
                <a:gd name="connsiteX8" fmla="*/ 474594 w 1171613"/>
                <a:gd name="connsiteY8" fmla="*/ 477699 h 954634"/>
                <a:gd name="connsiteX9" fmla="*/ 888430 w 1171613"/>
                <a:gd name="connsiteY9" fmla="*/ 418428 h 954634"/>
                <a:gd name="connsiteX10" fmla="*/ 969653 w 1171613"/>
                <a:gd name="connsiteY10" fmla="*/ 418428 h 954634"/>
                <a:gd name="connsiteX11" fmla="*/ 969653 w 1171613"/>
                <a:gd name="connsiteY11" fmla="*/ 749631 h 954634"/>
                <a:gd name="connsiteX12" fmla="*/ 1171613 w 1171613"/>
                <a:gd name="connsiteY12" fmla="*/ 749631 h 954634"/>
                <a:gd name="connsiteX13" fmla="*/ 1171613 w 1171613"/>
                <a:gd name="connsiteY13" fmla="*/ 817408 h 954634"/>
                <a:gd name="connsiteX14" fmla="*/ 888430 w 1171613"/>
                <a:gd name="connsiteY14" fmla="*/ 817408 h 954634"/>
                <a:gd name="connsiteX15" fmla="*/ 731365 w 1171613"/>
                <a:gd name="connsiteY15" fmla="*/ 415135 h 954634"/>
                <a:gd name="connsiteX16" fmla="*/ 812588 w 1171613"/>
                <a:gd name="connsiteY16" fmla="*/ 415135 h 954634"/>
                <a:gd name="connsiteX17" fmla="*/ 812588 w 1171613"/>
                <a:gd name="connsiteY17" fmla="*/ 817408 h 954634"/>
                <a:gd name="connsiteX18" fmla="*/ 731365 w 1171613"/>
                <a:gd name="connsiteY18" fmla="*/ 817408 h 954634"/>
                <a:gd name="connsiteX19" fmla="*/ 473771 w 1171613"/>
                <a:gd name="connsiteY19" fmla="*/ 408275 h 954634"/>
                <a:gd name="connsiteX20" fmla="*/ 387060 w 1171613"/>
                <a:gd name="connsiteY20" fmla="*/ 424190 h 954634"/>
                <a:gd name="connsiteX21" fmla="*/ 335061 w 1171613"/>
                <a:gd name="connsiteY21" fmla="*/ 460411 h 954634"/>
                <a:gd name="connsiteX22" fmla="*/ 297605 w 1171613"/>
                <a:gd name="connsiteY22" fmla="*/ 515566 h 954634"/>
                <a:gd name="connsiteX23" fmla="*/ 279220 w 1171613"/>
                <a:gd name="connsiteY23" fmla="*/ 618741 h 954634"/>
                <a:gd name="connsiteX24" fmla="*/ 332180 w 1171613"/>
                <a:gd name="connsiteY24" fmla="*/ 769525 h 954634"/>
                <a:gd name="connsiteX25" fmla="*/ 474869 w 1171613"/>
                <a:gd name="connsiteY25" fmla="*/ 824268 h 954634"/>
                <a:gd name="connsiteX26" fmla="*/ 616460 w 1171613"/>
                <a:gd name="connsiteY26" fmla="*/ 769251 h 954634"/>
                <a:gd name="connsiteX27" fmla="*/ 669420 w 1171613"/>
                <a:gd name="connsiteY27" fmla="*/ 616820 h 954634"/>
                <a:gd name="connsiteX28" fmla="*/ 616049 w 1171613"/>
                <a:gd name="connsiteY28" fmla="*/ 463430 h 954634"/>
                <a:gd name="connsiteX29" fmla="*/ 473771 w 1171613"/>
                <a:gd name="connsiteY29" fmla="*/ 408275 h 954634"/>
                <a:gd name="connsiteX30" fmla="*/ 352576 w 1171613"/>
                <a:gd name="connsiteY30" fmla="*/ 26 h 954634"/>
                <a:gd name="connsiteX31" fmla="*/ 361251 w 1171613"/>
                <a:gd name="connsiteY31" fmla="*/ 7115 h 954634"/>
                <a:gd name="connsiteX32" fmla="*/ 632116 w 1171613"/>
                <a:gd name="connsiteY32" fmla="*/ 394760 h 954634"/>
                <a:gd name="connsiteX33" fmla="*/ 683230 w 1171613"/>
                <a:gd name="connsiteY33" fmla="*/ 503703 h 954634"/>
                <a:gd name="connsiteX34" fmla="*/ 675395 w 1171613"/>
                <a:gd name="connsiteY34" fmla="*/ 741365 h 954634"/>
                <a:gd name="connsiteX35" fmla="*/ 400052 w 1171613"/>
                <a:gd name="connsiteY35" fmla="*/ 951043 h 954634"/>
                <a:gd name="connsiteX36" fmla="*/ 3826 w 1171613"/>
                <a:gd name="connsiteY36" fmla="*/ 652941 h 954634"/>
                <a:gd name="connsiteX37" fmla="*/ 94 w 1171613"/>
                <a:gd name="connsiteY37" fmla="*/ 609663 h 954634"/>
                <a:gd name="connsiteX38" fmla="*/ 34045 w 1171613"/>
                <a:gd name="connsiteY38" fmla="*/ 469379 h 954634"/>
                <a:gd name="connsiteX39" fmla="*/ 181418 w 1171613"/>
                <a:gd name="connsiteY39" fmla="*/ 217540 h 954634"/>
                <a:gd name="connsiteX40" fmla="*/ 343342 w 1171613"/>
                <a:gd name="connsiteY40" fmla="*/ 6369 h 954634"/>
                <a:gd name="connsiteX41" fmla="*/ 352576 w 1171613"/>
                <a:gd name="connsiteY41" fmla="*/ 26 h 95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171613" h="954634">
                  <a:moveTo>
                    <a:pt x="474594" y="477699"/>
                  </a:moveTo>
                  <a:cubicBezTo>
                    <a:pt x="508072" y="477699"/>
                    <a:pt x="534917" y="489041"/>
                    <a:pt x="555131" y="511724"/>
                  </a:cubicBezTo>
                  <a:cubicBezTo>
                    <a:pt x="575346" y="534408"/>
                    <a:pt x="585453" y="568800"/>
                    <a:pt x="585453" y="614900"/>
                  </a:cubicBezTo>
                  <a:cubicBezTo>
                    <a:pt x="585453" y="661548"/>
                    <a:pt x="575071" y="696534"/>
                    <a:pt x="554308" y="719858"/>
                  </a:cubicBezTo>
                  <a:cubicBezTo>
                    <a:pt x="533545" y="743182"/>
                    <a:pt x="506974" y="754845"/>
                    <a:pt x="474594" y="754845"/>
                  </a:cubicBezTo>
                  <a:cubicBezTo>
                    <a:pt x="442215" y="754845"/>
                    <a:pt x="415507" y="743091"/>
                    <a:pt x="394469" y="719584"/>
                  </a:cubicBezTo>
                  <a:cubicBezTo>
                    <a:pt x="373432" y="696077"/>
                    <a:pt x="362913" y="661548"/>
                    <a:pt x="362913" y="615997"/>
                  </a:cubicBezTo>
                  <a:cubicBezTo>
                    <a:pt x="362913" y="569715"/>
                    <a:pt x="373157" y="535094"/>
                    <a:pt x="393646" y="512136"/>
                  </a:cubicBezTo>
                  <a:cubicBezTo>
                    <a:pt x="414135" y="489178"/>
                    <a:pt x="441117" y="477699"/>
                    <a:pt x="474594" y="477699"/>
                  </a:cubicBezTo>
                  <a:close/>
                  <a:moveTo>
                    <a:pt x="888430" y="418428"/>
                  </a:moveTo>
                  <a:lnTo>
                    <a:pt x="969653" y="418428"/>
                  </a:lnTo>
                  <a:lnTo>
                    <a:pt x="969653" y="749631"/>
                  </a:lnTo>
                  <a:lnTo>
                    <a:pt x="1171613" y="749631"/>
                  </a:lnTo>
                  <a:lnTo>
                    <a:pt x="1171613" y="817408"/>
                  </a:lnTo>
                  <a:lnTo>
                    <a:pt x="888430" y="817408"/>
                  </a:lnTo>
                  <a:close/>
                  <a:moveTo>
                    <a:pt x="731365" y="415135"/>
                  </a:moveTo>
                  <a:lnTo>
                    <a:pt x="812588" y="415135"/>
                  </a:lnTo>
                  <a:lnTo>
                    <a:pt x="812588" y="817408"/>
                  </a:lnTo>
                  <a:lnTo>
                    <a:pt x="731365" y="817408"/>
                  </a:lnTo>
                  <a:close/>
                  <a:moveTo>
                    <a:pt x="473771" y="408275"/>
                  </a:moveTo>
                  <a:cubicBezTo>
                    <a:pt x="441026" y="408275"/>
                    <a:pt x="412122" y="413580"/>
                    <a:pt x="387060" y="424190"/>
                  </a:cubicBezTo>
                  <a:cubicBezTo>
                    <a:pt x="368218" y="432056"/>
                    <a:pt x="350885" y="444130"/>
                    <a:pt x="335061" y="460411"/>
                  </a:cubicBezTo>
                  <a:cubicBezTo>
                    <a:pt x="319237" y="476693"/>
                    <a:pt x="306752" y="495077"/>
                    <a:pt x="297605" y="515566"/>
                  </a:cubicBezTo>
                  <a:cubicBezTo>
                    <a:pt x="285349" y="543372"/>
                    <a:pt x="279220" y="577764"/>
                    <a:pt x="279220" y="618741"/>
                  </a:cubicBezTo>
                  <a:cubicBezTo>
                    <a:pt x="279220" y="682768"/>
                    <a:pt x="296874" y="733030"/>
                    <a:pt x="332180" y="769525"/>
                  </a:cubicBezTo>
                  <a:cubicBezTo>
                    <a:pt x="367486" y="806020"/>
                    <a:pt x="415049" y="824268"/>
                    <a:pt x="474869" y="824268"/>
                  </a:cubicBezTo>
                  <a:cubicBezTo>
                    <a:pt x="533957" y="824268"/>
                    <a:pt x="581154" y="805929"/>
                    <a:pt x="616460" y="769251"/>
                  </a:cubicBezTo>
                  <a:cubicBezTo>
                    <a:pt x="651767" y="732572"/>
                    <a:pt x="669420" y="681762"/>
                    <a:pt x="669420" y="616820"/>
                  </a:cubicBezTo>
                  <a:cubicBezTo>
                    <a:pt x="669420" y="551330"/>
                    <a:pt x="651629" y="500200"/>
                    <a:pt x="616049" y="463430"/>
                  </a:cubicBezTo>
                  <a:cubicBezTo>
                    <a:pt x="580468" y="426660"/>
                    <a:pt x="533042" y="408275"/>
                    <a:pt x="473771" y="408275"/>
                  </a:cubicBezTo>
                  <a:close/>
                  <a:moveTo>
                    <a:pt x="352576" y="26"/>
                  </a:moveTo>
                  <a:cubicBezTo>
                    <a:pt x="355188" y="306"/>
                    <a:pt x="357706" y="2825"/>
                    <a:pt x="361251" y="7115"/>
                  </a:cubicBezTo>
                  <a:cubicBezTo>
                    <a:pt x="460866" y="129863"/>
                    <a:pt x="555259" y="256342"/>
                    <a:pt x="632116" y="394760"/>
                  </a:cubicBezTo>
                  <a:cubicBezTo>
                    <a:pt x="651518" y="429832"/>
                    <a:pt x="668307" y="466395"/>
                    <a:pt x="683230" y="503703"/>
                  </a:cubicBezTo>
                  <a:cubicBezTo>
                    <a:pt x="715690" y="584293"/>
                    <a:pt x="710093" y="664134"/>
                    <a:pt x="675395" y="741365"/>
                  </a:cubicBezTo>
                  <a:cubicBezTo>
                    <a:pt x="621671" y="860382"/>
                    <a:pt x="529515" y="932763"/>
                    <a:pt x="400052" y="951043"/>
                  </a:cubicBezTo>
                  <a:cubicBezTo>
                    <a:pt x="204178" y="978654"/>
                    <a:pt x="29942" y="843967"/>
                    <a:pt x="3826" y="652941"/>
                  </a:cubicBezTo>
                  <a:cubicBezTo>
                    <a:pt x="1214" y="638764"/>
                    <a:pt x="840" y="624213"/>
                    <a:pt x="94" y="609663"/>
                  </a:cubicBezTo>
                  <a:cubicBezTo>
                    <a:pt x="-1399" y="559668"/>
                    <a:pt x="15019" y="514151"/>
                    <a:pt x="34045" y="469379"/>
                  </a:cubicBezTo>
                  <a:cubicBezTo>
                    <a:pt x="72849" y="379464"/>
                    <a:pt x="125453" y="297384"/>
                    <a:pt x="181418" y="217540"/>
                  </a:cubicBezTo>
                  <a:cubicBezTo>
                    <a:pt x="232160" y="144788"/>
                    <a:pt x="286632" y="74646"/>
                    <a:pt x="343342" y="6369"/>
                  </a:cubicBezTo>
                  <a:cubicBezTo>
                    <a:pt x="347260" y="1705"/>
                    <a:pt x="349964" y="-254"/>
                    <a:pt x="352576" y="26"/>
                  </a:cubicBezTo>
                  <a:close/>
                </a:path>
              </a:pathLst>
            </a:custGeom>
            <a:solidFill>
              <a:schemeClr val="accent1"/>
            </a:solidFill>
            <a:ln w="19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786" name="Block Arc 14">
            <a:extLst>
              <a:ext uri="{FF2B5EF4-FFF2-40B4-BE49-F238E27FC236}">
                <a16:creationId xmlns:a16="http://schemas.microsoft.com/office/drawing/2014/main" id="{FCA2CF11-2BCE-4F46-A103-307E72E679F8}"/>
              </a:ext>
            </a:extLst>
          </p:cNvPr>
          <p:cNvSpPr/>
          <p:nvPr/>
        </p:nvSpPr>
        <p:spPr>
          <a:xfrm rot="16200000">
            <a:off x="6190742" y="2642704"/>
            <a:ext cx="479365" cy="47968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87" name="Frame 17">
            <a:extLst>
              <a:ext uri="{FF2B5EF4-FFF2-40B4-BE49-F238E27FC236}">
                <a16:creationId xmlns:a16="http://schemas.microsoft.com/office/drawing/2014/main" id="{E41F618B-668C-4B6D-9ACA-59BFDF478BBA}"/>
              </a:ext>
            </a:extLst>
          </p:cNvPr>
          <p:cNvSpPr/>
          <p:nvPr/>
        </p:nvSpPr>
        <p:spPr>
          <a:xfrm>
            <a:off x="9116809" y="4713134"/>
            <a:ext cx="365679" cy="36567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88" name="Teardrop 1">
            <a:extLst>
              <a:ext uri="{FF2B5EF4-FFF2-40B4-BE49-F238E27FC236}">
                <a16:creationId xmlns:a16="http://schemas.microsoft.com/office/drawing/2014/main" id="{580458D1-D2C3-4A54-8BDB-52778B1B6D17}"/>
              </a:ext>
            </a:extLst>
          </p:cNvPr>
          <p:cNvSpPr/>
          <p:nvPr/>
        </p:nvSpPr>
        <p:spPr>
          <a:xfrm rot="18805991">
            <a:off x="7510234" y="2811691"/>
            <a:ext cx="397120" cy="392977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89" name="Rectangle 130">
            <a:extLst>
              <a:ext uri="{FF2B5EF4-FFF2-40B4-BE49-F238E27FC236}">
                <a16:creationId xmlns:a16="http://schemas.microsoft.com/office/drawing/2014/main" id="{34EA4CC5-0765-4756-BE84-1F9C7156530E}"/>
              </a:ext>
            </a:extLst>
          </p:cNvPr>
          <p:cNvSpPr/>
          <p:nvPr/>
        </p:nvSpPr>
        <p:spPr>
          <a:xfrm>
            <a:off x="9225992" y="3191494"/>
            <a:ext cx="391891" cy="393670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90" name="Parallelogram 30">
            <a:extLst>
              <a:ext uri="{FF2B5EF4-FFF2-40B4-BE49-F238E27FC236}">
                <a16:creationId xmlns:a16="http://schemas.microsoft.com/office/drawing/2014/main" id="{3AAA006D-A98C-4C2C-A019-50EE72B79979}"/>
              </a:ext>
            </a:extLst>
          </p:cNvPr>
          <p:cNvSpPr/>
          <p:nvPr/>
        </p:nvSpPr>
        <p:spPr>
          <a:xfrm flipH="1">
            <a:off x="7281544" y="4602474"/>
            <a:ext cx="386300" cy="387256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791" name="Group 790">
            <a:extLst>
              <a:ext uri="{FF2B5EF4-FFF2-40B4-BE49-F238E27FC236}">
                <a16:creationId xmlns:a16="http://schemas.microsoft.com/office/drawing/2014/main" id="{1B88E86C-7072-4DAB-BE36-75C056FCDC85}"/>
              </a:ext>
            </a:extLst>
          </p:cNvPr>
          <p:cNvGrpSpPr/>
          <p:nvPr/>
        </p:nvGrpSpPr>
        <p:grpSpPr>
          <a:xfrm>
            <a:off x="9789064" y="2028469"/>
            <a:ext cx="2107662" cy="894132"/>
            <a:chOff x="7026501" y="4509120"/>
            <a:chExt cx="1499710" cy="894132"/>
          </a:xfrm>
          <a:noFill/>
        </p:grpSpPr>
        <p:sp>
          <p:nvSpPr>
            <p:cNvPr id="792" name="TextBox 791">
              <a:extLst>
                <a:ext uri="{FF2B5EF4-FFF2-40B4-BE49-F238E27FC236}">
                  <a16:creationId xmlns:a16="http://schemas.microsoft.com/office/drawing/2014/main" id="{CA4EEE79-E9CD-4A96-ABB8-24C8061AE4DB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3" name="TextBox 792">
              <a:extLst>
                <a:ext uri="{FF2B5EF4-FFF2-40B4-BE49-F238E27FC236}">
                  <a16:creationId xmlns:a16="http://schemas.microsoft.com/office/drawing/2014/main" id="{B002E586-3DEB-4BF4-B4D1-1E2D8BDFFDA5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4" name="Group 793">
            <a:extLst>
              <a:ext uri="{FF2B5EF4-FFF2-40B4-BE49-F238E27FC236}">
                <a16:creationId xmlns:a16="http://schemas.microsoft.com/office/drawing/2014/main" id="{8F9A3CD7-48DA-44C6-AC6A-799A37E72226}"/>
              </a:ext>
            </a:extLst>
          </p:cNvPr>
          <p:cNvGrpSpPr/>
          <p:nvPr/>
        </p:nvGrpSpPr>
        <p:grpSpPr>
          <a:xfrm>
            <a:off x="9789064" y="5388800"/>
            <a:ext cx="2107662" cy="894132"/>
            <a:chOff x="7026501" y="4509120"/>
            <a:chExt cx="1499710" cy="894132"/>
          </a:xfrm>
          <a:noFill/>
        </p:grpSpPr>
        <p:sp>
          <p:nvSpPr>
            <p:cNvPr id="795" name="TextBox 794">
              <a:extLst>
                <a:ext uri="{FF2B5EF4-FFF2-40B4-BE49-F238E27FC236}">
                  <a16:creationId xmlns:a16="http://schemas.microsoft.com/office/drawing/2014/main" id="{E5C27B1E-BD4C-493F-8804-90929AB9D40B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6" name="TextBox 795">
              <a:extLst>
                <a:ext uri="{FF2B5EF4-FFF2-40B4-BE49-F238E27FC236}">
                  <a16:creationId xmlns:a16="http://schemas.microsoft.com/office/drawing/2014/main" id="{CC3FA4DE-D086-44D7-B24B-EB58EEC5CAE8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7" name="Group 796">
            <a:extLst>
              <a:ext uri="{FF2B5EF4-FFF2-40B4-BE49-F238E27FC236}">
                <a16:creationId xmlns:a16="http://schemas.microsoft.com/office/drawing/2014/main" id="{A1DD22C8-09F5-400C-9BB2-A285149AAE50}"/>
              </a:ext>
            </a:extLst>
          </p:cNvPr>
          <p:cNvGrpSpPr/>
          <p:nvPr/>
        </p:nvGrpSpPr>
        <p:grpSpPr>
          <a:xfrm>
            <a:off x="5209845" y="5383090"/>
            <a:ext cx="2107662" cy="894132"/>
            <a:chOff x="7026501" y="4509120"/>
            <a:chExt cx="1499710" cy="894132"/>
          </a:xfrm>
          <a:noFill/>
        </p:grpSpPr>
        <p:sp>
          <p:nvSpPr>
            <p:cNvPr id="798" name="TextBox 797">
              <a:extLst>
                <a:ext uri="{FF2B5EF4-FFF2-40B4-BE49-F238E27FC236}">
                  <a16:creationId xmlns:a16="http://schemas.microsoft.com/office/drawing/2014/main" id="{5A3D22BB-6DEC-40DE-9CA1-F66D68E05C56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9" name="TextBox 798">
              <a:extLst>
                <a:ext uri="{FF2B5EF4-FFF2-40B4-BE49-F238E27FC236}">
                  <a16:creationId xmlns:a16="http://schemas.microsoft.com/office/drawing/2014/main" id="{BDA4E6E0-7956-4D6E-B67A-197DADE1B9CC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0" name="Group 799">
            <a:extLst>
              <a:ext uri="{FF2B5EF4-FFF2-40B4-BE49-F238E27FC236}">
                <a16:creationId xmlns:a16="http://schemas.microsoft.com/office/drawing/2014/main" id="{85D7C86A-1C5E-4913-A40E-D5C994690883}"/>
              </a:ext>
            </a:extLst>
          </p:cNvPr>
          <p:cNvGrpSpPr/>
          <p:nvPr/>
        </p:nvGrpSpPr>
        <p:grpSpPr>
          <a:xfrm>
            <a:off x="1081703" y="2617713"/>
            <a:ext cx="4797964" cy="524800"/>
            <a:chOff x="7026501" y="4509120"/>
            <a:chExt cx="1499710" cy="524800"/>
          </a:xfrm>
          <a:noFill/>
        </p:grpSpPr>
        <p:sp>
          <p:nvSpPr>
            <p:cNvPr id="801" name="TextBox 800">
              <a:extLst>
                <a:ext uri="{FF2B5EF4-FFF2-40B4-BE49-F238E27FC236}">
                  <a16:creationId xmlns:a16="http://schemas.microsoft.com/office/drawing/2014/main" id="{A8C4626B-F0B2-43BB-AC98-A83E7C0B6C6F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02" name="TextBox 801">
              <a:extLst>
                <a:ext uri="{FF2B5EF4-FFF2-40B4-BE49-F238E27FC236}">
                  <a16:creationId xmlns:a16="http://schemas.microsoft.com/office/drawing/2014/main" id="{EA6ED8B4-C8AB-4F16-B03D-503301D02545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03" name="Group 802">
            <a:extLst>
              <a:ext uri="{FF2B5EF4-FFF2-40B4-BE49-F238E27FC236}">
                <a16:creationId xmlns:a16="http://schemas.microsoft.com/office/drawing/2014/main" id="{684FA233-E2B1-49A4-8DE0-2A46E454CCC1}"/>
              </a:ext>
            </a:extLst>
          </p:cNvPr>
          <p:cNvGrpSpPr/>
          <p:nvPr/>
        </p:nvGrpSpPr>
        <p:grpSpPr>
          <a:xfrm>
            <a:off x="4803112" y="1578277"/>
            <a:ext cx="3399659" cy="709466"/>
            <a:chOff x="7026501" y="4509120"/>
            <a:chExt cx="1499710" cy="709466"/>
          </a:xfrm>
          <a:noFill/>
        </p:grpSpPr>
        <p:sp>
          <p:nvSpPr>
            <p:cNvPr id="804" name="TextBox 803">
              <a:extLst>
                <a:ext uri="{FF2B5EF4-FFF2-40B4-BE49-F238E27FC236}">
                  <a16:creationId xmlns:a16="http://schemas.microsoft.com/office/drawing/2014/main" id="{73E39E59-73C2-482B-A063-06C16B9CE81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5" name="TextBox 804">
              <a:extLst>
                <a:ext uri="{FF2B5EF4-FFF2-40B4-BE49-F238E27FC236}">
                  <a16:creationId xmlns:a16="http://schemas.microsoft.com/office/drawing/2014/main" id="{AAB72F5A-BDD5-42B1-A240-273F0D25E68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06" name="TextBox 805">
            <a:extLst>
              <a:ext uri="{FF2B5EF4-FFF2-40B4-BE49-F238E27FC236}">
                <a16:creationId xmlns:a16="http://schemas.microsoft.com/office/drawing/2014/main" id="{9829D395-EED1-4C00-92F0-E084DD375806}"/>
              </a:ext>
            </a:extLst>
          </p:cNvPr>
          <p:cNvSpPr txBox="1"/>
          <p:nvPr/>
        </p:nvSpPr>
        <p:spPr>
          <a:xfrm>
            <a:off x="1076127" y="4471136"/>
            <a:ext cx="4174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07" name="TextBox 806">
            <a:extLst>
              <a:ext uri="{FF2B5EF4-FFF2-40B4-BE49-F238E27FC236}">
                <a16:creationId xmlns:a16="http://schemas.microsoft.com/office/drawing/2014/main" id="{D9D391CC-181A-462C-AF6F-B57A7503D51C}"/>
              </a:ext>
            </a:extLst>
          </p:cNvPr>
          <p:cNvSpPr txBox="1"/>
          <p:nvPr/>
        </p:nvSpPr>
        <p:spPr>
          <a:xfrm>
            <a:off x="2301929" y="3899018"/>
            <a:ext cx="2791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08" name="TextBox 807">
            <a:extLst>
              <a:ext uri="{FF2B5EF4-FFF2-40B4-BE49-F238E27FC236}">
                <a16:creationId xmlns:a16="http://schemas.microsoft.com/office/drawing/2014/main" id="{504B7237-DB26-4E0A-9FA6-B114CFCFE5C6}"/>
              </a:ext>
            </a:extLst>
          </p:cNvPr>
          <p:cNvSpPr txBox="1"/>
          <p:nvPr/>
        </p:nvSpPr>
        <p:spPr>
          <a:xfrm>
            <a:off x="1032594" y="3844872"/>
            <a:ext cx="126933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85%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09" name="TextBox 808">
            <a:extLst>
              <a:ext uri="{FF2B5EF4-FFF2-40B4-BE49-F238E27FC236}">
                <a16:creationId xmlns:a16="http://schemas.microsoft.com/office/drawing/2014/main" id="{4315E12D-3875-4B10-ADBC-B735546AD305}"/>
              </a:ext>
            </a:extLst>
          </p:cNvPr>
          <p:cNvSpPr txBox="1"/>
          <p:nvPr/>
        </p:nvSpPr>
        <p:spPr>
          <a:xfrm>
            <a:off x="1076129" y="3535031"/>
            <a:ext cx="1924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11415</TotalTime>
  <Words>197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89</cp:revision>
  <dcterms:created xsi:type="dcterms:W3CDTF">2018-02-18T19:39:47Z</dcterms:created>
  <dcterms:modified xsi:type="dcterms:W3CDTF">2021-04-14T07:40:21Z</dcterms:modified>
</cp:coreProperties>
</file>