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88" name="Group 687">
            <a:extLst>
              <a:ext uri="{FF2B5EF4-FFF2-40B4-BE49-F238E27FC236}">
                <a16:creationId xmlns:a16="http://schemas.microsoft.com/office/drawing/2014/main" id="{0742368B-05D2-4BA8-96EC-EEDF67DEAF96}"/>
              </a:ext>
            </a:extLst>
          </p:cNvPr>
          <p:cNvGrpSpPr/>
          <p:nvPr/>
        </p:nvGrpSpPr>
        <p:grpSpPr>
          <a:xfrm>
            <a:off x="3866606" y="1729742"/>
            <a:ext cx="4458788" cy="4458788"/>
            <a:chOff x="3581400" y="1444536"/>
            <a:chExt cx="5029200" cy="5029200"/>
          </a:xfrm>
        </p:grpSpPr>
        <p:sp>
          <p:nvSpPr>
            <p:cNvPr id="659" name="Chord 658">
              <a:extLst>
                <a:ext uri="{FF2B5EF4-FFF2-40B4-BE49-F238E27FC236}">
                  <a16:creationId xmlns:a16="http://schemas.microsoft.com/office/drawing/2014/main" id="{2C465E52-E488-49BD-B16A-FD4E28FF909F}"/>
                </a:ext>
              </a:extLst>
            </p:cNvPr>
            <p:cNvSpPr/>
            <p:nvPr/>
          </p:nvSpPr>
          <p:spPr>
            <a:xfrm>
              <a:off x="3581400" y="2225585"/>
              <a:ext cx="3619500" cy="3619500"/>
            </a:xfrm>
            <a:prstGeom prst="chord">
              <a:avLst>
                <a:gd name="adj1" fmla="val 10774447"/>
                <a:gd name="adj2" fmla="val 3106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Chord 659">
              <a:extLst>
                <a:ext uri="{FF2B5EF4-FFF2-40B4-BE49-F238E27FC236}">
                  <a16:creationId xmlns:a16="http://schemas.microsoft.com/office/drawing/2014/main" id="{747E501E-3F84-4232-8918-7CB6B39AA0B2}"/>
                </a:ext>
              </a:extLst>
            </p:cNvPr>
            <p:cNvSpPr/>
            <p:nvPr/>
          </p:nvSpPr>
          <p:spPr>
            <a:xfrm rot="16200000">
              <a:off x="4286250" y="2854236"/>
              <a:ext cx="3619500" cy="3619500"/>
            </a:xfrm>
            <a:prstGeom prst="chord">
              <a:avLst>
                <a:gd name="adj1" fmla="val 10774447"/>
                <a:gd name="adj2" fmla="val 3106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Chord 660">
              <a:extLst>
                <a:ext uri="{FF2B5EF4-FFF2-40B4-BE49-F238E27FC236}">
                  <a16:creationId xmlns:a16="http://schemas.microsoft.com/office/drawing/2014/main" id="{C88B565E-8BB2-4B6E-85FA-522B16A41BC2}"/>
                </a:ext>
              </a:extLst>
            </p:cNvPr>
            <p:cNvSpPr/>
            <p:nvPr/>
          </p:nvSpPr>
          <p:spPr>
            <a:xfrm rot="10800000">
              <a:off x="4991100" y="2225586"/>
              <a:ext cx="3619500" cy="3619500"/>
            </a:xfrm>
            <a:prstGeom prst="chord">
              <a:avLst>
                <a:gd name="adj1" fmla="val 10774447"/>
                <a:gd name="adj2" fmla="val 3106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Chord 661">
              <a:extLst>
                <a:ext uri="{FF2B5EF4-FFF2-40B4-BE49-F238E27FC236}">
                  <a16:creationId xmlns:a16="http://schemas.microsoft.com/office/drawing/2014/main" id="{01FD2126-BDCD-4347-9C7B-CADEB75320BB}"/>
                </a:ext>
              </a:extLst>
            </p:cNvPr>
            <p:cNvSpPr/>
            <p:nvPr/>
          </p:nvSpPr>
          <p:spPr>
            <a:xfrm rot="5400000">
              <a:off x="4300377" y="1444536"/>
              <a:ext cx="3619500" cy="3619500"/>
            </a:xfrm>
            <a:prstGeom prst="chord">
              <a:avLst>
                <a:gd name="adj1" fmla="val 10774447"/>
                <a:gd name="adj2" fmla="val 3106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>
              <a:extLst>
                <a:ext uri="{FF2B5EF4-FFF2-40B4-BE49-F238E27FC236}">
                  <a16:creationId xmlns:a16="http://schemas.microsoft.com/office/drawing/2014/main" id="{E26C3272-DA86-40AC-B76C-D0333D425365}"/>
                </a:ext>
              </a:extLst>
            </p:cNvPr>
            <p:cNvSpPr/>
            <p:nvPr/>
          </p:nvSpPr>
          <p:spPr>
            <a:xfrm>
              <a:off x="4991100" y="2854236"/>
              <a:ext cx="2209800" cy="2209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4" name="Parallelogram 15">
            <a:extLst>
              <a:ext uri="{FF2B5EF4-FFF2-40B4-BE49-F238E27FC236}">
                <a16:creationId xmlns:a16="http://schemas.microsoft.com/office/drawing/2014/main" id="{D4696CE0-2036-4975-970D-DF5F48AF8B7B}"/>
              </a:ext>
            </a:extLst>
          </p:cNvPr>
          <p:cNvSpPr/>
          <p:nvPr/>
        </p:nvSpPr>
        <p:spPr>
          <a:xfrm flipH="1">
            <a:off x="7668051" y="4241449"/>
            <a:ext cx="400719" cy="40071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5" name="Rectangle 16">
            <a:extLst>
              <a:ext uri="{FF2B5EF4-FFF2-40B4-BE49-F238E27FC236}">
                <a16:creationId xmlns:a16="http://schemas.microsoft.com/office/drawing/2014/main" id="{46A48EF5-1FA7-499A-9FE8-1F33E243E9F4}"/>
              </a:ext>
            </a:extLst>
          </p:cNvPr>
          <p:cNvSpPr/>
          <p:nvPr/>
        </p:nvSpPr>
        <p:spPr>
          <a:xfrm rot="2700000">
            <a:off x="4205006" y="3450701"/>
            <a:ext cx="272209" cy="48801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6" name="Rectangle 9">
            <a:extLst>
              <a:ext uri="{FF2B5EF4-FFF2-40B4-BE49-F238E27FC236}">
                <a16:creationId xmlns:a16="http://schemas.microsoft.com/office/drawing/2014/main" id="{DE3BF43C-4B36-49A5-A726-86AB290B1039}"/>
              </a:ext>
            </a:extLst>
          </p:cNvPr>
          <p:cNvSpPr/>
          <p:nvPr/>
        </p:nvSpPr>
        <p:spPr>
          <a:xfrm>
            <a:off x="4699921" y="4169105"/>
            <a:ext cx="369115" cy="34552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7" name="Frame 17">
            <a:extLst>
              <a:ext uri="{FF2B5EF4-FFF2-40B4-BE49-F238E27FC236}">
                <a16:creationId xmlns:a16="http://schemas.microsoft.com/office/drawing/2014/main" id="{50157E1A-BB4F-4740-88E0-BF017F1C7215}"/>
              </a:ext>
            </a:extLst>
          </p:cNvPr>
          <p:cNvSpPr/>
          <p:nvPr/>
        </p:nvSpPr>
        <p:spPr>
          <a:xfrm>
            <a:off x="7156459" y="3475071"/>
            <a:ext cx="370358" cy="37035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411FC751-F0A2-47B9-A94F-31E52BA5371F}"/>
              </a:ext>
            </a:extLst>
          </p:cNvPr>
          <p:cNvGrpSpPr/>
          <p:nvPr/>
        </p:nvGrpSpPr>
        <p:grpSpPr>
          <a:xfrm>
            <a:off x="5191126" y="3766416"/>
            <a:ext cx="1809748" cy="976074"/>
            <a:chOff x="3233965" y="1731413"/>
            <a:chExt cx="1420260" cy="976074"/>
          </a:xfrm>
        </p:grpSpPr>
        <p:sp>
          <p:nvSpPr>
            <p:cNvPr id="669" name="TextBox 668">
              <a:extLst>
                <a:ext uri="{FF2B5EF4-FFF2-40B4-BE49-F238E27FC236}">
                  <a16:creationId xmlns:a16="http://schemas.microsoft.com/office/drawing/2014/main" id="{5FB892E2-192B-4CB4-A0D2-36597A035F8C}"/>
                </a:ext>
              </a:extLst>
            </p:cNvPr>
            <p:cNvSpPr txBox="1"/>
            <p:nvPr/>
          </p:nvSpPr>
          <p:spPr>
            <a:xfrm>
              <a:off x="3233965" y="1731413"/>
              <a:ext cx="1402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FA9FA206-A174-43BD-BEA3-74DA008A9EA3}"/>
                </a:ext>
              </a:extLst>
            </p:cNvPr>
            <p:cNvSpPr txBox="1"/>
            <p:nvPr/>
          </p:nvSpPr>
          <p:spPr>
            <a:xfrm>
              <a:off x="3252027" y="2122712"/>
              <a:ext cx="14021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PowerPoint Presentation  </a:t>
              </a:r>
              <a:endParaRPr lang="ko-KR" altLang="en-US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71" name="Rounded Rectangle 5">
            <a:extLst>
              <a:ext uri="{FF2B5EF4-FFF2-40B4-BE49-F238E27FC236}">
                <a16:creationId xmlns:a16="http://schemas.microsoft.com/office/drawing/2014/main" id="{091EC0E3-B352-4290-AFF4-A208D2E24338}"/>
              </a:ext>
            </a:extLst>
          </p:cNvPr>
          <p:cNvSpPr/>
          <p:nvPr/>
        </p:nvSpPr>
        <p:spPr>
          <a:xfrm flipH="1">
            <a:off x="5808964" y="3262323"/>
            <a:ext cx="551055" cy="45458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2" name="Text Placeholder 12">
            <a:extLst>
              <a:ext uri="{FF2B5EF4-FFF2-40B4-BE49-F238E27FC236}">
                <a16:creationId xmlns:a16="http://schemas.microsoft.com/office/drawing/2014/main" id="{03187B6D-63C2-4EAF-B8A2-FF7344155178}"/>
              </a:ext>
            </a:extLst>
          </p:cNvPr>
          <p:cNvSpPr txBox="1">
            <a:spLocks/>
          </p:cNvSpPr>
          <p:nvPr/>
        </p:nvSpPr>
        <p:spPr>
          <a:xfrm>
            <a:off x="6203764" y="2064791"/>
            <a:ext cx="1137874" cy="6534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3" name="Text Placeholder 12">
            <a:extLst>
              <a:ext uri="{FF2B5EF4-FFF2-40B4-BE49-F238E27FC236}">
                <a16:creationId xmlns:a16="http://schemas.microsoft.com/office/drawing/2014/main" id="{7B7422BA-B657-4EF5-B734-2D1AACDFE2CB}"/>
              </a:ext>
            </a:extLst>
          </p:cNvPr>
          <p:cNvSpPr txBox="1">
            <a:spLocks/>
          </p:cNvSpPr>
          <p:nvPr/>
        </p:nvSpPr>
        <p:spPr>
          <a:xfrm>
            <a:off x="6330509" y="4948105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4" name="Text Placeholder 12">
            <a:extLst>
              <a:ext uri="{FF2B5EF4-FFF2-40B4-BE49-F238E27FC236}">
                <a16:creationId xmlns:a16="http://schemas.microsoft.com/office/drawing/2014/main" id="{EBD30298-7DEA-4752-AFFC-713DBD211ACF}"/>
              </a:ext>
            </a:extLst>
          </p:cNvPr>
          <p:cNvSpPr txBox="1">
            <a:spLocks/>
          </p:cNvSpPr>
          <p:nvPr/>
        </p:nvSpPr>
        <p:spPr>
          <a:xfrm>
            <a:off x="4983276" y="5192587"/>
            <a:ext cx="1328941" cy="6998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5" name="Text Placeholder 12">
            <a:extLst>
              <a:ext uri="{FF2B5EF4-FFF2-40B4-BE49-F238E27FC236}">
                <a16:creationId xmlns:a16="http://schemas.microsoft.com/office/drawing/2014/main" id="{30F1D20D-2772-4B17-8BF7-A268871D81FA}"/>
              </a:ext>
            </a:extLst>
          </p:cNvPr>
          <p:cNvSpPr txBox="1">
            <a:spLocks/>
          </p:cNvSpPr>
          <p:nvPr/>
        </p:nvSpPr>
        <p:spPr>
          <a:xfrm>
            <a:off x="4482064" y="2663851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76" name="Group 675">
            <a:extLst>
              <a:ext uri="{FF2B5EF4-FFF2-40B4-BE49-F238E27FC236}">
                <a16:creationId xmlns:a16="http://schemas.microsoft.com/office/drawing/2014/main" id="{34088BCE-8F38-4A7F-95CB-C607E0CC0F6C}"/>
              </a:ext>
            </a:extLst>
          </p:cNvPr>
          <p:cNvGrpSpPr/>
          <p:nvPr/>
        </p:nvGrpSpPr>
        <p:grpSpPr>
          <a:xfrm>
            <a:off x="8964339" y="4067744"/>
            <a:ext cx="2767950" cy="1105986"/>
            <a:chOff x="491149" y="3343901"/>
            <a:chExt cx="2996743" cy="1105986"/>
          </a:xfrm>
        </p:grpSpPr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38EE9512-CC86-4CE9-ABC3-8D9DF440FEF9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8" name="TextBox 677">
              <a:extLst>
                <a:ext uri="{FF2B5EF4-FFF2-40B4-BE49-F238E27FC236}">
                  <a16:creationId xmlns:a16="http://schemas.microsoft.com/office/drawing/2014/main" id="{95FA4659-E3C3-45CC-B20B-9662E9842FAA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9" name="Group 678">
            <a:extLst>
              <a:ext uri="{FF2B5EF4-FFF2-40B4-BE49-F238E27FC236}">
                <a16:creationId xmlns:a16="http://schemas.microsoft.com/office/drawing/2014/main" id="{8EE51996-289E-4D64-AF77-00410006EB06}"/>
              </a:ext>
            </a:extLst>
          </p:cNvPr>
          <p:cNvGrpSpPr/>
          <p:nvPr/>
        </p:nvGrpSpPr>
        <p:grpSpPr>
          <a:xfrm>
            <a:off x="459711" y="2911385"/>
            <a:ext cx="2767950" cy="1105986"/>
            <a:chOff x="491149" y="3343901"/>
            <a:chExt cx="2996743" cy="1105986"/>
          </a:xfrm>
        </p:grpSpPr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AEDA750A-BBF2-4BE8-A1D3-0B088DF66FE3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1" name="TextBox 680">
              <a:extLst>
                <a:ext uri="{FF2B5EF4-FFF2-40B4-BE49-F238E27FC236}">
                  <a16:creationId xmlns:a16="http://schemas.microsoft.com/office/drawing/2014/main" id="{EDE77048-1839-452C-9A15-BCAFE1B7B2EB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2" name="Group 681">
            <a:extLst>
              <a:ext uri="{FF2B5EF4-FFF2-40B4-BE49-F238E27FC236}">
                <a16:creationId xmlns:a16="http://schemas.microsoft.com/office/drawing/2014/main" id="{40C56996-531E-4FB1-BDE1-44B4B3A061F9}"/>
              </a:ext>
            </a:extLst>
          </p:cNvPr>
          <p:cNvGrpSpPr/>
          <p:nvPr/>
        </p:nvGrpSpPr>
        <p:grpSpPr>
          <a:xfrm>
            <a:off x="8023807" y="1749233"/>
            <a:ext cx="2767950" cy="1105986"/>
            <a:chOff x="491149" y="3343901"/>
            <a:chExt cx="2996743" cy="1105986"/>
          </a:xfrm>
        </p:grpSpPr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4FB22A23-9997-434C-BE83-B7565A8A459B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4" name="TextBox 683">
              <a:extLst>
                <a:ext uri="{FF2B5EF4-FFF2-40B4-BE49-F238E27FC236}">
                  <a16:creationId xmlns:a16="http://schemas.microsoft.com/office/drawing/2014/main" id="{1F1D7504-1194-4E8A-9AB7-77683EA2A333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5" name="Group 684">
            <a:extLst>
              <a:ext uri="{FF2B5EF4-FFF2-40B4-BE49-F238E27FC236}">
                <a16:creationId xmlns:a16="http://schemas.microsoft.com/office/drawing/2014/main" id="{5B3E426B-5525-466E-8CAB-DB803A101BB0}"/>
              </a:ext>
            </a:extLst>
          </p:cNvPr>
          <p:cNvGrpSpPr/>
          <p:nvPr/>
        </p:nvGrpSpPr>
        <p:grpSpPr>
          <a:xfrm>
            <a:off x="1400243" y="5229896"/>
            <a:ext cx="2767950" cy="1105986"/>
            <a:chOff x="491149" y="3343901"/>
            <a:chExt cx="2996743" cy="1105986"/>
          </a:xfrm>
        </p:grpSpPr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66D89641-EEBF-4FC5-8ED4-7E5171949C9A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7" name="TextBox 686">
              <a:extLst>
                <a:ext uri="{FF2B5EF4-FFF2-40B4-BE49-F238E27FC236}">
                  <a16:creationId xmlns:a16="http://schemas.microsoft.com/office/drawing/2014/main" id="{F95C73FE-42CA-43FE-8B6C-9E9466DA412B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144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29</cp:revision>
  <dcterms:created xsi:type="dcterms:W3CDTF">2018-02-18T19:39:47Z</dcterms:created>
  <dcterms:modified xsi:type="dcterms:W3CDTF">2021-04-15T02:52:00Z</dcterms:modified>
</cp:coreProperties>
</file>