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DEECA4D7-0416-4667-97A8-8E7BB85BEAE2}"/>
              </a:ext>
            </a:extLst>
          </p:cNvPr>
          <p:cNvGrpSpPr/>
          <p:nvPr/>
        </p:nvGrpSpPr>
        <p:grpSpPr>
          <a:xfrm>
            <a:off x="-2562" y="3219959"/>
            <a:ext cx="12194562" cy="2159818"/>
            <a:chOff x="-3567323" y="2951937"/>
            <a:chExt cx="15761885" cy="2791638"/>
          </a:xfrm>
        </p:grpSpPr>
        <p:sp>
          <p:nvSpPr>
            <p:cNvPr id="232" name="Graphic 2">
              <a:extLst>
                <a:ext uri="{FF2B5EF4-FFF2-40B4-BE49-F238E27FC236}">
                  <a16:creationId xmlns:a16="http://schemas.microsoft.com/office/drawing/2014/main" id="{E4BC7CFC-B537-4A23-BDEA-BFF6259E9E00}"/>
                </a:ext>
              </a:extLst>
            </p:cNvPr>
            <p:cNvSpPr/>
            <p:nvPr/>
          </p:nvSpPr>
          <p:spPr>
            <a:xfrm>
              <a:off x="7086600" y="2951937"/>
              <a:ext cx="2578902" cy="1707605"/>
            </a:xfrm>
            <a:custGeom>
              <a:avLst/>
              <a:gdLst>
                <a:gd name="connsiteX0" fmla="*/ 700877 w 3568958"/>
                <a:gd name="connsiteY0" fmla="*/ 732948 h 2419174"/>
                <a:gd name="connsiteX1" fmla="*/ 600946 w 3568958"/>
                <a:gd name="connsiteY1" fmla="*/ 832878 h 2419174"/>
                <a:gd name="connsiteX2" fmla="*/ 700877 w 3568958"/>
                <a:gd name="connsiteY2" fmla="*/ 932809 h 2419174"/>
                <a:gd name="connsiteX3" fmla="*/ 800808 w 3568958"/>
                <a:gd name="connsiteY3" fmla="*/ 832878 h 2419174"/>
                <a:gd name="connsiteX4" fmla="*/ 700877 w 3568958"/>
                <a:gd name="connsiteY4" fmla="*/ 732948 h 2419174"/>
                <a:gd name="connsiteX5" fmla="*/ 700877 w 3568958"/>
                <a:gd name="connsiteY5" fmla="*/ 732948 h 2419174"/>
                <a:gd name="connsiteX6" fmla="*/ 3239275 w 3568958"/>
                <a:gd name="connsiteY6" fmla="*/ 147253 h 2419174"/>
                <a:gd name="connsiteX7" fmla="*/ 3167124 w 3568958"/>
                <a:gd name="connsiteY7" fmla="*/ 242939 h 2419174"/>
                <a:gd name="connsiteX8" fmla="*/ 3239275 w 3568958"/>
                <a:gd name="connsiteY8" fmla="*/ 338626 h 2419174"/>
                <a:gd name="connsiteX9" fmla="*/ 3311426 w 3568958"/>
                <a:gd name="connsiteY9" fmla="*/ 242939 h 2419174"/>
                <a:gd name="connsiteX10" fmla="*/ 3239275 w 3568958"/>
                <a:gd name="connsiteY10" fmla="*/ 147253 h 2419174"/>
                <a:gd name="connsiteX11" fmla="*/ 3239275 w 3568958"/>
                <a:gd name="connsiteY11" fmla="*/ 147253 h 2419174"/>
                <a:gd name="connsiteX12" fmla="*/ 2040876 w 3568958"/>
                <a:gd name="connsiteY12" fmla="*/ 136835 h 2419174"/>
                <a:gd name="connsiteX13" fmla="*/ 1560514 w 3568958"/>
                <a:gd name="connsiteY13" fmla="*/ 263389 h 2419174"/>
                <a:gd name="connsiteX14" fmla="*/ 1599869 w 3568958"/>
                <a:gd name="connsiteY14" fmla="*/ 332067 h 2419174"/>
                <a:gd name="connsiteX15" fmla="*/ 2486900 w 3568958"/>
                <a:gd name="connsiteY15" fmla="*/ 320878 h 2419174"/>
                <a:gd name="connsiteX16" fmla="*/ 2524326 w 3568958"/>
                <a:gd name="connsiteY16" fmla="*/ 251042 h 2419174"/>
                <a:gd name="connsiteX17" fmla="*/ 2040876 w 3568958"/>
                <a:gd name="connsiteY17" fmla="*/ 136835 h 2419174"/>
                <a:gd name="connsiteX18" fmla="*/ 2040876 w 3568958"/>
                <a:gd name="connsiteY18" fmla="*/ 136835 h 2419174"/>
                <a:gd name="connsiteX19" fmla="*/ 2533586 w 3568958"/>
                <a:gd name="connsiteY19" fmla="*/ 2364251 h 2419174"/>
                <a:gd name="connsiteX20" fmla="*/ 2429796 w 3568958"/>
                <a:gd name="connsiteY20" fmla="*/ 1866140 h 2419174"/>
                <a:gd name="connsiteX21" fmla="*/ 1585207 w 3568958"/>
                <a:gd name="connsiteY21" fmla="*/ 1898164 h 2419174"/>
                <a:gd name="connsiteX22" fmla="*/ 1315510 w 3568958"/>
                <a:gd name="connsiteY22" fmla="*/ 2419811 h 2419174"/>
                <a:gd name="connsiteX23" fmla="*/ 1053143 w 3568958"/>
                <a:gd name="connsiteY23" fmla="*/ 2419425 h 2419174"/>
                <a:gd name="connsiteX24" fmla="*/ 1010316 w 3568958"/>
                <a:gd name="connsiteY24" fmla="*/ 1831029 h 2419174"/>
                <a:gd name="connsiteX25" fmla="*/ 8692 w 3568958"/>
                <a:gd name="connsiteY25" fmla="*/ 930880 h 2419174"/>
                <a:gd name="connsiteX26" fmla="*/ 305012 w 3568958"/>
                <a:gd name="connsiteY26" fmla="*/ 887281 h 2419174"/>
                <a:gd name="connsiteX27" fmla="*/ 616380 w 3568958"/>
                <a:gd name="connsiteY27" fmla="*/ 517267 h 2419174"/>
                <a:gd name="connsiteX28" fmla="*/ 589757 w 3568958"/>
                <a:gd name="connsiteY28" fmla="*/ 211301 h 2419174"/>
                <a:gd name="connsiteX29" fmla="*/ 1025363 w 3568958"/>
                <a:gd name="connsiteY29" fmla="*/ 394958 h 2419174"/>
                <a:gd name="connsiteX30" fmla="*/ 2006151 w 3568958"/>
                <a:gd name="connsiteY30" fmla="*/ 1408 h 2419174"/>
                <a:gd name="connsiteX31" fmla="*/ 2006151 w 3568958"/>
                <a:gd name="connsiteY31" fmla="*/ 1408 h 2419174"/>
                <a:gd name="connsiteX32" fmla="*/ 3025523 w 3568958"/>
                <a:gd name="connsiteY32" fmla="*/ 368335 h 2419174"/>
                <a:gd name="connsiteX33" fmla="*/ 3102690 w 3568958"/>
                <a:gd name="connsiteY33" fmla="*/ 473668 h 2419174"/>
                <a:gd name="connsiteX34" fmla="*/ 3159021 w 3568958"/>
                <a:gd name="connsiteY34" fmla="*/ 415407 h 2419174"/>
                <a:gd name="connsiteX35" fmla="*/ 3072981 w 3568958"/>
                <a:gd name="connsiteY35" fmla="*/ 234451 h 2419174"/>
                <a:gd name="connsiteX36" fmla="*/ 3237346 w 3568958"/>
                <a:gd name="connsiteY36" fmla="*/ 36904 h 2419174"/>
                <a:gd name="connsiteX37" fmla="*/ 3399010 w 3568958"/>
                <a:gd name="connsiteY37" fmla="*/ 242168 h 2419174"/>
                <a:gd name="connsiteX38" fmla="*/ 3388207 w 3568958"/>
                <a:gd name="connsiteY38" fmla="*/ 317019 h 2419174"/>
                <a:gd name="connsiteX39" fmla="*/ 3547556 w 3568958"/>
                <a:gd name="connsiteY39" fmla="*/ 30731 h 2419174"/>
                <a:gd name="connsiteX40" fmla="*/ 3302166 w 3568958"/>
                <a:gd name="connsiteY40" fmla="*/ 449746 h 2419174"/>
                <a:gd name="connsiteX41" fmla="*/ 3166352 w 3568958"/>
                <a:gd name="connsiteY41" fmla="*/ 589803 h 2419174"/>
                <a:gd name="connsiteX42" fmla="*/ 3166738 w 3568958"/>
                <a:gd name="connsiteY42" fmla="*/ 590575 h 2419174"/>
                <a:gd name="connsiteX43" fmla="*/ 3233487 w 3568958"/>
                <a:gd name="connsiteY43" fmla="*/ 798539 h 2419174"/>
                <a:gd name="connsiteX44" fmla="*/ 3052917 w 3568958"/>
                <a:gd name="connsiteY44" fmla="*/ 1618049 h 2419174"/>
                <a:gd name="connsiteX45" fmla="*/ 2845339 w 3568958"/>
                <a:gd name="connsiteY45" fmla="*/ 2366952 h 2419174"/>
                <a:gd name="connsiteX0" fmla="*/ 700877 w 3570602"/>
                <a:gd name="connsiteY0" fmla="*/ 732948 h 2419811"/>
                <a:gd name="connsiteX1" fmla="*/ 600946 w 3570602"/>
                <a:gd name="connsiteY1" fmla="*/ 832878 h 2419811"/>
                <a:gd name="connsiteX2" fmla="*/ 700877 w 3570602"/>
                <a:gd name="connsiteY2" fmla="*/ 932809 h 2419811"/>
                <a:gd name="connsiteX3" fmla="*/ 800808 w 3570602"/>
                <a:gd name="connsiteY3" fmla="*/ 832878 h 2419811"/>
                <a:gd name="connsiteX4" fmla="*/ 700877 w 3570602"/>
                <a:gd name="connsiteY4" fmla="*/ 732948 h 2419811"/>
                <a:gd name="connsiteX5" fmla="*/ 700877 w 3570602"/>
                <a:gd name="connsiteY5" fmla="*/ 732948 h 2419811"/>
                <a:gd name="connsiteX6" fmla="*/ 3239275 w 3570602"/>
                <a:gd name="connsiteY6" fmla="*/ 147253 h 2419811"/>
                <a:gd name="connsiteX7" fmla="*/ 3167124 w 3570602"/>
                <a:gd name="connsiteY7" fmla="*/ 242939 h 2419811"/>
                <a:gd name="connsiteX8" fmla="*/ 3239275 w 3570602"/>
                <a:gd name="connsiteY8" fmla="*/ 338626 h 2419811"/>
                <a:gd name="connsiteX9" fmla="*/ 3311426 w 3570602"/>
                <a:gd name="connsiteY9" fmla="*/ 242939 h 2419811"/>
                <a:gd name="connsiteX10" fmla="*/ 3239275 w 3570602"/>
                <a:gd name="connsiteY10" fmla="*/ 147253 h 2419811"/>
                <a:gd name="connsiteX11" fmla="*/ 3239275 w 3570602"/>
                <a:gd name="connsiteY11" fmla="*/ 147253 h 2419811"/>
                <a:gd name="connsiteX12" fmla="*/ 2040876 w 3570602"/>
                <a:gd name="connsiteY12" fmla="*/ 136835 h 2419811"/>
                <a:gd name="connsiteX13" fmla="*/ 1560514 w 3570602"/>
                <a:gd name="connsiteY13" fmla="*/ 263389 h 2419811"/>
                <a:gd name="connsiteX14" fmla="*/ 1599869 w 3570602"/>
                <a:gd name="connsiteY14" fmla="*/ 332067 h 2419811"/>
                <a:gd name="connsiteX15" fmla="*/ 2486900 w 3570602"/>
                <a:gd name="connsiteY15" fmla="*/ 320878 h 2419811"/>
                <a:gd name="connsiteX16" fmla="*/ 2524326 w 3570602"/>
                <a:gd name="connsiteY16" fmla="*/ 251042 h 2419811"/>
                <a:gd name="connsiteX17" fmla="*/ 2040876 w 3570602"/>
                <a:gd name="connsiteY17" fmla="*/ 136835 h 2419811"/>
                <a:gd name="connsiteX18" fmla="*/ 2040876 w 3570602"/>
                <a:gd name="connsiteY18" fmla="*/ 136835 h 2419811"/>
                <a:gd name="connsiteX19" fmla="*/ 2507209 w 3570602"/>
                <a:gd name="connsiteY19" fmla="*/ 2364251 h 2419811"/>
                <a:gd name="connsiteX20" fmla="*/ 2429796 w 3570602"/>
                <a:gd name="connsiteY20" fmla="*/ 1866140 h 2419811"/>
                <a:gd name="connsiteX21" fmla="*/ 1585207 w 3570602"/>
                <a:gd name="connsiteY21" fmla="*/ 1898164 h 2419811"/>
                <a:gd name="connsiteX22" fmla="*/ 1315510 w 3570602"/>
                <a:gd name="connsiteY22" fmla="*/ 2419811 h 2419811"/>
                <a:gd name="connsiteX23" fmla="*/ 1053143 w 3570602"/>
                <a:gd name="connsiteY23" fmla="*/ 2419425 h 2419811"/>
                <a:gd name="connsiteX24" fmla="*/ 1010316 w 3570602"/>
                <a:gd name="connsiteY24" fmla="*/ 1831029 h 2419811"/>
                <a:gd name="connsiteX25" fmla="*/ 8692 w 3570602"/>
                <a:gd name="connsiteY25" fmla="*/ 930880 h 2419811"/>
                <a:gd name="connsiteX26" fmla="*/ 305012 w 3570602"/>
                <a:gd name="connsiteY26" fmla="*/ 887281 h 2419811"/>
                <a:gd name="connsiteX27" fmla="*/ 616380 w 3570602"/>
                <a:gd name="connsiteY27" fmla="*/ 517267 h 2419811"/>
                <a:gd name="connsiteX28" fmla="*/ 589757 w 3570602"/>
                <a:gd name="connsiteY28" fmla="*/ 211301 h 2419811"/>
                <a:gd name="connsiteX29" fmla="*/ 1025363 w 3570602"/>
                <a:gd name="connsiteY29" fmla="*/ 394958 h 2419811"/>
                <a:gd name="connsiteX30" fmla="*/ 2006151 w 3570602"/>
                <a:gd name="connsiteY30" fmla="*/ 1408 h 2419811"/>
                <a:gd name="connsiteX31" fmla="*/ 2006151 w 3570602"/>
                <a:gd name="connsiteY31" fmla="*/ 1408 h 2419811"/>
                <a:gd name="connsiteX32" fmla="*/ 3025523 w 3570602"/>
                <a:gd name="connsiteY32" fmla="*/ 368335 h 2419811"/>
                <a:gd name="connsiteX33" fmla="*/ 3102690 w 3570602"/>
                <a:gd name="connsiteY33" fmla="*/ 473668 h 2419811"/>
                <a:gd name="connsiteX34" fmla="*/ 3159021 w 3570602"/>
                <a:gd name="connsiteY34" fmla="*/ 415407 h 2419811"/>
                <a:gd name="connsiteX35" fmla="*/ 3072981 w 3570602"/>
                <a:gd name="connsiteY35" fmla="*/ 234451 h 2419811"/>
                <a:gd name="connsiteX36" fmla="*/ 3237346 w 3570602"/>
                <a:gd name="connsiteY36" fmla="*/ 36904 h 2419811"/>
                <a:gd name="connsiteX37" fmla="*/ 3399010 w 3570602"/>
                <a:gd name="connsiteY37" fmla="*/ 242168 h 2419811"/>
                <a:gd name="connsiteX38" fmla="*/ 3388207 w 3570602"/>
                <a:gd name="connsiteY38" fmla="*/ 317019 h 2419811"/>
                <a:gd name="connsiteX39" fmla="*/ 3547556 w 3570602"/>
                <a:gd name="connsiteY39" fmla="*/ 30731 h 2419811"/>
                <a:gd name="connsiteX40" fmla="*/ 3302166 w 3570602"/>
                <a:gd name="connsiteY40" fmla="*/ 449746 h 2419811"/>
                <a:gd name="connsiteX41" fmla="*/ 3166352 w 3570602"/>
                <a:gd name="connsiteY41" fmla="*/ 589803 h 2419811"/>
                <a:gd name="connsiteX42" fmla="*/ 3166738 w 3570602"/>
                <a:gd name="connsiteY42" fmla="*/ 590575 h 2419811"/>
                <a:gd name="connsiteX43" fmla="*/ 3233487 w 3570602"/>
                <a:gd name="connsiteY43" fmla="*/ 798539 h 2419811"/>
                <a:gd name="connsiteX44" fmla="*/ 3052917 w 3570602"/>
                <a:gd name="connsiteY44" fmla="*/ 1618049 h 2419811"/>
                <a:gd name="connsiteX45" fmla="*/ 2845339 w 3570602"/>
                <a:gd name="connsiteY45" fmla="*/ 2366952 h 2419811"/>
                <a:gd name="connsiteX0" fmla="*/ 700877 w 3570602"/>
                <a:gd name="connsiteY0" fmla="*/ 732948 h 2428604"/>
                <a:gd name="connsiteX1" fmla="*/ 600946 w 3570602"/>
                <a:gd name="connsiteY1" fmla="*/ 832878 h 2428604"/>
                <a:gd name="connsiteX2" fmla="*/ 700877 w 3570602"/>
                <a:gd name="connsiteY2" fmla="*/ 932809 h 2428604"/>
                <a:gd name="connsiteX3" fmla="*/ 800808 w 3570602"/>
                <a:gd name="connsiteY3" fmla="*/ 832878 h 2428604"/>
                <a:gd name="connsiteX4" fmla="*/ 700877 w 3570602"/>
                <a:gd name="connsiteY4" fmla="*/ 732948 h 2428604"/>
                <a:gd name="connsiteX5" fmla="*/ 700877 w 3570602"/>
                <a:gd name="connsiteY5" fmla="*/ 732948 h 2428604"/>
                <a:gd name="connsiteX6" fmla="*/ 3239275 w 3570602"/>
                <a:gd name="connsiteY6" fmla="*/ 147253 h 2428604"/>
                <a:gd name="connsiteX7" fmla="*/ 3167124 w 3570602"/>
                <a:gd name="connsiteY7" fmla="*/ 242939 h 2428604"/>
                <a:gd name="connsiteX8" fmla="*/ 3239275 w 3570602"/>
                <a:gd name="connsiteY8" fmla="*/ 338626 h 2428604"/>
                <a:gd name="connsiteX9" fmla="*/ 3311426 w 3570602"/>
                <a:gd name="connsiteY9" fmla="*/ 242939 h 2428604"/>
                <a:gd name="connsiteX10" fmla="*/ 3239275 w 3570602"/>
                <a:gd name="connsiteY10" fmla="*/ 147253 h 2428604"/>
                <a:gd name="connsiteX11" fmla="*/ 3239275 w 3570602"/>
                <a:gd name="connsiteY11" fmla="*/ 147253 h 2428604"/>
                <a:gd name="connsiteX12" fmla="*/ 2040876 w 3570602"/>
                <a:gd name="connsiteY12" fmla="*/ 136835 h 2428604"/>
                <a:gd name="connsiteX13" fmla="*/ 1560514 w 3570602"/>
                <a:gd name="connsiteY13" fmla="*/ 263389 h 2428604"/>
                <a:gd name="connsiteX14" fmla="*/ 1599869 w 3570602"/>
                <a:gd name="connsiteY14" fmla="*/ 332067 h 2428604"/>
                <a:gd name="connsiteX15" fmla="*/ 2486900 w 3570602"/>
                <a:gd name="connsiteY15" fmla="*/ 320878 h 2428604"/>
                <a:gd name="connsiteX16" fmla="*/ 2524326 w 3570602"/>
                <a:gd name="connsiteY16" fmla="*/ 251042 h 2428604"/>
                <a:gd name="connsiteX17" fmla="*/ 2040876 w 3570602"/>
                <a:gd name="connsiteY17" fmla="*/ 136835 h 2428604"/>
                <a:gd name="connsiteX18" fmla="*/ 2040876 w 3570602"/>
                <a:gd name="connsiteY18" fmla="*/ 136835 h 2428604"/>
                <a:gd name="connsiteX19" fmla="*/ 2507209 w 3570602"/>
                <a:gd name="connsiteY19" fmla="*/ 2364251 h 2428604"/>
                <a:gd name="connsiteX20" fmla="*/ 2429796 w 3570602"/>
                <a:gd name="connsiteY20" fmla="*/ 1866140 h 2428604"/>
                <a:gd name="connsiteX21" fmla="*/ 1585207 w 3570602"/>
                <a:gd name="connsiteY21" fmla="*/ 1898164 h 2428604"/>
                <a:gd name="connsiteX22" fmla="*/ 1385848 w 3570602"/>
                <a:gd name="connsiteY22" fmla="*/ 2428604 h 2428604"/>
                <a:gd name="connsiteX23" fmla="*/ 1053143 w 3570602"/>
                <a:gd name="connsiteY23" fmla="*/ 2419425 h 2428604"/>
                <a:gd name="connsiteX24" fmla="*/ 1010316 w 3570602"/>
                <a:gd name="connsiteY24" fmla="*/ 1831029 h 2428604"/>
                <a:gd name="connsiteX25" fmla="*/ 8692 w 3570602"/>
                <a:gd name="connsiteY25" fmla="*/ 930880 h 2428604"/>
                <a:gd name="connsiteX26" fmla="*/ 305012 w 3570602"/>
                <a:gd name="connsiteY26" fmla="*/ 887281 h 2428604"/>
                <a:gd name="connsiteX27" fmla="*/ 616380 w 3570602"/>
                <a:gd name="connsiteY27" fmla="*/ 517267 h 2428604"/>
                <a:gd name="connsiteX28" fmla="*/ 589757 w 3570602"/>
                <a:gd name="connsiteY28" fmla="*/ 211301 h 2428604"/>
                <a:gd name="connsiteX29" fmla="*/ 1025363 w 3570602"/>
                <a:gd name="connsiteY29" fmla="*/ 394958 h 2428604"/>
                <a:gd name="connsiteX30" fmla="*/ 2006151 w 3570602"/>
                <a:gd name="connsiteY30" fmla="*/ 1408 h 2428604"/>
                <a:gd name="connsiteX31" fmla="*/ 2006151 w 3570602"/>
                <a:gd name="connsiteY31" fmla="*/ 1408 h 2428604"/>
                <a:gd name="connsiteX32" fmla="*/ 3025523 w 3570602"/>
                <a:gd name="connsiteY32" fmla="*/ 368335 h 2428604"/>
                <a:gd name="connsiteX33" fmla="*/ 3102690 w 3570602"/>
                <a:gd name="connsiteY33" fmla="*/ 473668 h 2428604"/>
                <a:gd name="connsiteX34" fmla="*/ 3159021 w 3570602"/>
                <a:gd name="connsiteY34" fmla="*/ 415407 h 2428604"/>
                <a:gd name="connsiteX35" fmla="*/ 3072981 w 3570602"/>
                <a:gd name="connsiteY35" fmla="*/ 234451 h 2428604"/>
                <a:gd name="connsiteX36" fmla="*/ 3237346 w 3570602"/>
                <a:gd name="connsiteY36" fmla="*/ 36904 h 2428604"/>
                <a:gd name="connsiteX37" fmla="*/ 3399010 w 3570602"/>
                <a:gd name="connsiteY37" fmla="*/ 242168 h 2428604"/>
                <a:gd name="connsiteX38" fmla="*/ 3388207 w 3570602"/>
                <a:gd name="connsiteY38" fmla="*/ 317019 h 2428604"/>
                <a:gd name="connsiteX39" fmla="*/ 3547556 w 3570602"/>
                <a:gd name="connsiteY39" fmla="*/ 30731 h 2428604"/>
                <a:gd name="connsiteX40" fmla="*/ 3302166 w 3570602"/>
                <a:gd name="connsiteY40" fmla="*/ 449746 h 2428604"/>
                <a:gd name="connsiteX41" fmla="*/ 3166352 w 3570602"/>
                <a:gd name="connsiteY41" fmla="*/ 589803 h 2428604"/>
                <a:gd name="connsiteX42" fmla="*/ 3166738 w 3570602"/>
                <a:gd name="connsiteY42" fmla="*/ 590575 h 2428604"/>
                <a:gd name="connsiteX43" fmla="*/ 3233487 w 3570602"/>
                <a:gd name="connsiteY43" fmla="*/ 798539 h 2428604"/>
                <a:gd name="connsiteX44" fmla="*/ 3052917 w 3570602"/>
                <a:gd name="connsiteY44" fmla="*/ 1618049 h 2428604"/>
                <a:gd name="connsiteX45" fmla="*/ 2845339 w 3570602"/>
                <a:gd name="connsiteY45" fmla="*/ 2366952 h 2428604"/>
                <a:gd name="connsiteX0" fmla="*/ 700877 w 3570602"/>
                <a:gd name="connsiteY0" fmla="*/ 732948 h 2428604"/>
                <a:gd name="connsiteX1" fmla="*/ 600946 w 3570602"/>
                <a:gd name="connsiteY1" fmla="*/ 832878 h 2428604"/>
                <a:gd name="connsiteX2" fmla="*/ 700877 w 3570602"/>
                <a:gd name="connsiteY2" fmla="*/ 932809 h 2428604"/>
                <a:gd name="connsiteX3" fmla="*/ 800808 w 3570602"/>
                <a:gd name="connsiteY3" fmla="*/ 832878 h 2428604"/>
                <a:gd name="connsiteX4" fmla="*/ 700877 w 3570602"/>
                <a:gd name="connsiteY4" fmla="*/ 732948 h 2428604"/>
                <a:gd name="connsiteX5" fmla="*/ 700877 w 3570602"/>
                <a:gd name="connsiteY5" fmla="*/ 732948 h 2428604"/>
                <a:gd name="connsiteX6" fmla="*/ 3239275 w 3570602"/>
                <a:gd name="connsiteY6" fmla="*/ 147253 h 2428604"/>
                <a:gd name="connsiteX7" fmla="*/ 3167124 w 3570602"/>
                <a:gd name="connsiteY7" fmla="*/ 242939 h 2428604"/>
                <a:gd name="connsiteX8" fmla="*/ 3239275 w 3570602"/>
                <a:gd name="connsiteY8" fmla="*/ 338626 h 2428604"/>
                <a:gd name="connsiteX9" fmla="*/ 3311426 w 3570602"/>
                <a:gd name="connsiteY9" fmla="*/ 242939 h 2428604"/>
                <a:gd name="connsiteX10" fmla="*/ 3239275 w 3570602"/>
                <a:gd name="connsiteY10" fmla="*/ 147253 h 2428604"/>
                <a:gd name="connsiteX11" fmla="*/ 3239275 w 3570602"/>
                <a:gd name="connsiteY11" fmla="*/ 147253 h 2428604"/>
                <a:gd name="connsiteX12" fmla="*/ 2040876 w 3570602"/>
                <a:gd name="connsiteY12" fmla="*/ 136835 h 2428604"/>
                <a:gd name="connsiteX13" fmla="*/ 1560514 w 3570602"/>
                <a:gd name="connsiteY13" fmla="*/ 263389 h 2428604"/>
                <a:gd name="connsiteX14" fmla="*/ 1599869 w 3570602"/>
                <a:gd name="connsiteY14" fmla="*/ 332067 h 2428604"/>
                <a:gd name="connsiteX15" fmla="*/ 2486900 w 3570602"/>
                <a:gd name="connsiteY15" fmla="*/ 320878 h 2428604"/>
                <a:gd name="connsiteX16" fmla="*/ 2524326 w 3570602"/>
                <a:gd name="connsiteY16" fmla="*/ 251042 h 2428604"/>
                <a:gd name="connsiteX17" fmla="*/ 2040876 w 3570602"/>
                <a:gd name="connsiteY17" fmla="*/ 136835 h 2428604"/>
                <a:gd name="connsiteX18" fmla="*/ 2040876 w 3570602"/>
                <a:gd name="connsiteY18" fmla="*/ 136835 h 2428604"/>
                <a:gd name="connsiteX19" fmla="*/ 2507209 w 3570602"/>
                <a:gd name="connsiteY19" fmla="*/ 2364251 h 2428604"/>
                <a:gd name="connsiteX20" fmla="*/ 2429796 w 3570602"/>
                <a:gd name="connsiteY20" fmla="*/ 1866140 h 2428604"/>
                <a:gd name="connsiteX21" fmla="*/ 1585207 w 3570602"/>
                <a:gd name="connsiteY21" fmla="*/ 1898164 h 2428604"/>
                <a:gd name="connsiteX22" fmla="*/ 1385848 w 3570602"/>
                <a:gd name="connsiteY22" fmla="*/ 2428604 h 2428604"/>
                <a:gd name="connsiteX23" fmla="*/ 991596 w 3570602"/>
                <a:gd name="connsiteY23" fmla="*/ 2419425 h 2428604"/>
                <a:gd name="connsiteX24" fmla="*/ 1010316 w 3570602"/>
                <a:gd name="connsiteY24" fmla="*/ 1831029 h 2428604"/>
                <a:gd name="connsiteX25" fmla="*/ 8692 w 3570602"/>
                <a:gd name="connsiteY25" fmla="*/ 930880 h 2428604"/>
                <a:gd name="connsiteX26" fmla="*/ 305012 w 3570602"/>
                <a:gd name="connsiteY26" fmla="*/ 887281 h 2428604"/>
                <a:gd name="connsiteX27" fmla="*/ 616380 w 3570602"/>
                <a:gd name="connsiteY27" fmla="*/ 517267 h 2428604"/>
                <a:gd name="connsiteX28" fmla="*/ 589757 w 3570602"/>
                <a:gd name="connsiteY28" fmla="*/ 211301 h 2428604"/>
                <a:gd name="connsiteX29" fmla="*/ 1025363 w 3570602"/>
                <a:gd name="connsiteY29" fmla="*/ 394958 h 2428604"/>
                <a:gd name="connsiteX30" fmla="*/ 2006151 w 3570602"/>
                <a:gd name="connsiteY30" fmla="*/ 1408 h 2428604"/>
                <a:gd name="connsiteX31" fmla="*/ 2006151 w 3570602"/>
                <a:gd name="connsiteY31" fmla="*/ 1408 h 2428604"/>
                <a:gd name="connsiteX32" fmla="*/ 3025523 w 3570602"/>
                <a:gd name="connsiteY32" fmla="*/ 368335 h 2428604"/>
                <a:gd name="connsiteX33" fmla="*/ 3102690 w 3570602"/>
                <a:gd name="connsiteY33" fmla="*/ 473668 h 2428604"/>
                <a:gd name="connsiteX34" fmla="*/ 3159021 w 3570602"/>
                <a:gd name="connsiteY34" fmla="*/ 415407 h 2428604"/>
                <a:gd name="connsiteX35" fmla="*/ 3072981 w 3570602"/>
                <a:gd name="connsiteY35" fmla="*/ 234451 h 2428604"/>
                <a:gd name="connsiteX36" fmla="*/ 3237346 w 3570602"/>
                <a:gd name="connsiteY36" fmla="*/ 36904 h 2428604"/>
                <a:gd name="connsiteX37" fmla="*/ 3399010 w 3570602"/>
                <a:gd name="connsiteY37" fmla="*/ 242168 h 2428604"/>
                <a:gd name="connsiteX38" fmla="*/ 3388207 w 3570602"/>
                <a:gd name="connsiteY38" fmla="*/ 317019 h 2428604"/>
                <a:gd name="connsiteX39" fmla="*/ 3547556 w 3570602"/>
                <a:gd name="connsiteY39" fmla="*/ 30731 h 2428604"/>
                <a:gd name="connsiteX40" fmla="*/ 3302166 w 3570602"/>
                <a:gd name="connsiteY40" fmla="*/ 449746 h 2428604"/>
                <a:gd name="connsiteX41" fmla="*/ 3166352 w 3570602"/>
                <a:gd name="connsiteY41" fmla="*/ 589803 h 2428604"/>
                <a:gd name="connsiteX42" fmla="*/ 3166738 w 3570602"/>
                <a:gd name="connsiteY42" fmla="*/ 590575 h 2428604"/>
                <a:gd name="connsiteX43" fmla="*/ 3233487 w 3570602"/>
                <a:gd name="connsiteY43" fmla="*/ 798539 h 2428604"/>
                <a:gd name="connsiteX44" fmla="*/ 3052917 w 3570602"/>
                <a:gd name="connsiteY44" fmla="*/ 1618049 h 2428604"/>
                <a:gd name="connsiteX45" fmla="*/ 2845339 w 3570602"/>
                <a:gd name="connsiteY45" fmla="*/ 2366952 h 2428604"/>
                <a:gd name="connsiteX0" fmla="*/ 700877 w 3570602"/>
                <a:gd name="connsiteY0" fmla="*/ 732948 h 2428604"/>
                <a:gd name="connsiteX1" fmla="*/ 600946 w 3570602"/>
                <a:gd name="connsiteY1" fmla="*/ 832878 h 2428604"/>
                <a:gd name="connsiteX2" fmla="*/ 700877 w 3570602"/>
                <a:gd name="connsiteY2" fmla="*/ 932809 h 2428604"/>
                <a:gd name="connsiteX3" fmla="*/ 800808 w 3570602"/>
                <a:gd name="connsiteY3" fmla="*/ 832878 h 2428604"/>
                <a:gd name="connsiteX4" fmla="*/ 700877 w 3570602"/>
                <a:gd name="connsiteY4" fmla="*/ 732948 h 2428604"/>
                <a:gd name="connsiteX5" fmla="*/ 700877 w 3570602"/>
                <a:gd name="connsiteY5" fmla="*/ 732948 h 2428604"/>
                <a:gd name="connsiteX6" fmla="*/ 3239275 w 3570602"/>
                <a:gd name="connsiteY6" fmla="*/ 147253 h 2428604"/>
                <a:gd name="connsiteX7" fmla="*/ 3167124 w 3570602"/>
                <a:gd name="connsiteY7" fmla="*/ 242939 h 2428604"/>
                <a:gd name="connsiteX8" fmla="*/ 3239275 w 3570602"/>
                <a:gd name="connsiteY8" fmla="*/ 338626 h 2428604"/>
                <a:gd name="connsiteX9" fmla="*/ 3311426 w 3570602"/>
                <a:gd name="connsiteY9" fmla="*/ 242939 h 2428604"/>
                <a:gd name="connsiteX10" fmla="*/ 3239275 w 3570602"/>
                <a:gd name="connsiteY10" fmla="*/ 147253 h 2428604"/>
                <a:gd name="connsiteX11" fmla="*/ 3239275 w 3570602"/>
                <a:gd name="connsiteY11" fmla="*/ 147253 h 2428604"/>
                <a:gd name="connsiteX12" fmla="*/ 2040876 w 3570602"/>
                <a:gd name="connsiteY12" fmla="*/ 136835 h 2428604"/>
                <a:gd name="connsiteX13" fmla="*/ 1560514 w 3570602"/>
                <a:gd name="connsiteY13" fmla="*/ 263389 h 2428604"/>
                <a:gd name="connsiteX14" fmla="*/ 1599869 w 3570602"/>
                <a:gd name="connsiteY14" fmla="*/ 332067 h 2428604"/>
                <a:gd name="connsiteX15" fmla="*/ 2486900 w 3570602"/>
                <a:gd name="connsiteY15" fmla="*/ 320878 h 2428604"/>
                <a:gd name="connsiteX16" fmla="*/ 2524326 w 3570602"/>
                <a:gd name="connsiteY16" fmla="*/ 251042 h 2428604"/>
                <a:gd name="connsiteX17" fmla="*/ 2040876 w 3570602"/>
                <a:gd name="connsiteY17" fmla="*/ 136835 h 2428604"/>
                <a:gd name="connsiteX18" fmla="*/ 2040876 w 3570602"/>
                <a:gd name="connsiteY18" fmla="*/ 136835 h 2428604"/>
                <a:gd name="connsiteX19" fmla="*/ 2507209 w 3570602"/>
                <a:gd name="connsiteY19" fmla="*/ 2364251 h 2428604"/>
                <a:gd name="connsiteX20" fmla="*/ 2429796 w 3570602"/>
                <a:gd name="connsiteY20" fmla="*/ 1866140 h 2428604"/>
                <a:gd name="connsiteX21" fmla="*/ 1585207 w 3570602"/>
                <a:gd name="connsiteY21" fmla="*/ 1898164 h 2428604"/>
                <a:gd name="connsiteX22" fmla="*/ 1385848 w 3570602"/>
                <a:gd name="connsiteY22" fmla="*/ 2428604 h 2428604"/>
                <a:gd name="connsiteX23" fmla="*/ 991596 w 3570602"/>
                <a:gd name="connsiteY23" fmla="*/ 2419425 h 2428604"/>
                <a:gd name="connsiteX24" fmla="*/ 1010316 w 3570602"/>
                <a:gd name="connsiteY24" fmla="*/ 1831029 h 2428604"/>
                <a:gd name="connsiteX25" fmla="*/ 8692 w 3570602"/>
                <a:gd name="connsiteY25" fmla="*/ 930880 h 2428604"/>
                <a:gd name="connsiteX26" fmla="*/ 305012 w 3570602"/>
                <a:gd name="connsiteY26" fmla="*/ 887281 h 2428604"/>
                <a:gd name="connsiteX27" fmla="*/ 616380 w 3570602"/>
                <a:gd name="connsiteY27" fmla="*/ 517267 h 2428604"/>
                <a:gd name="connsiteX28" fmla="*/ 589757 w 3570602"/>
                <a:gd name="connsiteY28" fmla="*/ 211301 h 2428604"/>
                <a:gd name="connsiteX29" fmla="*/ 1025363 w 3570602"/>
                <a:gd name="connsiteY29" fmla="*/ 394958 h 2428604"/>
                <a:gd name="connsiteX30" fmla="*/ 2006151 w 3570602"/>
                <a:gd name="connsiteY30" fmla="*/ 1408 h 2428604"/>
                <a:gd name="connsiteX31" fmla="*/ 2006151 w 3570602"/>
                <a:gd name="connsiteY31" fmla="*/ 1408 h 2428604"/>
                <a:gd name="connsiteX32" fmla="*/ 3025523 w 3570602"/>
                <a:gd name="connsiteY32" fmla="*/ 368335 h 2428604"/>
                <a:gd name="connsiteX33" fmla="*/ 3102690 w 3570602"/>
                <a:gd name="connsiteY33" fmla="*/ 473668 h 2428604"/>
                <a:gd name="connsiteX34" fmla="*/ 3159021 w 3570602"/>
                <a:gd name="connsiteY34" fmla="*/ 415407 h 2428604"/>
                <a:gd name="connsiteX35" fmla="*/ 3072981 w 3570602"/>
                <a:gd name="connsiteY35" fmla="*/ 234451 h 2428604"/>
                <a:gd name="connsiteX36" fmla="*/ 3237346 w 3570602"/>
                <a:gd name="connsiteY36" fmla="*/ 36904 h 2428604"/>
                <a:gd name="connsiteX37" fmla="*/ 3399010 w 3570602"/>
                <a:gd name="connsiteY37" fmla="*/ 242168 h 2428604"/>
                <a:gd name="connsiteX38" fmla="*/ 3388207 w 3570602"/>
                <a:gd name="connsiteY38" fmla="*/ 317019 h 2428604"/>
                <a:gd name="connsiteX39" fmla="*/ 3547556 w 3570602"/>
                <a:gd name="connsiteY39" fmla="*/ 30731 h 2428604"/>
                <a:gd name="connsiteX40" fmla="*/ 3302166 w 3570602"/>
                <a:gd name="connsiteY40" fmla="*/ 449746 h 2428604"/>
                <a:gd name="connsiteX41" fmla="*/ 3166352 w 3570602"/>
                <a:gd name="connsiteY41" fmla="*/ 589803 h 2428604"/>
                <a:gd name="connsiteX42" fmla="*/ 3166738 w 3570602"/>
                <a:gd name="connsiteY42" fmla="*/ 590575 h 2428604"/>
                <a:gd name="connsiteX43" fmla="*/ 3233487 w 3570602"/>
                <a:gd name="connsiteY43" fmla="*/ 798539 h 2428604"/>
                <a:gd name="connsiteX44" fmla="*/ 3052917 w 3570602"/>
                <a:gd name="connsiteY44" fmla="*/ 1618049 h 2428604"/>
                <a:gd name="connsiteX45" fmla="*/ 2959639 w 3570602"/>
                <a:gd name="connsiteY45" fmla="*/ 2331783 h 2428604"/>
                <a:gd name="connsiteX0" fmla="*/ 700877 w 3570602"/>
                <a:gd name="connsiteY0" fmla="*/ 732948 h 2428604"/>
                <a:gd name="connsiteX1" fmla="*/ 600946 w 3570602"/>
                <a:gd name="connsiteY1" fmla="*/ 832878 h 2428604"/>
                <a:gd name="connsiteX2" fmla="*/ 700877 w 3570602"/>
                <a:gd name="connsiteY2" fmla="*/ 932809 h 2428604"/>
                <a:gd name="connsiteX3" fmla="*/ 800808 w 3570602"/>
                <a:gd name="connsiteY3" fmla="*/ 832878 h 2428604"/>
                <a:gd name="connsiteX4" fmla="*/ 700877 w 3570602"/>
                <a:gd name="connsiteY4" fmla="*/ 732948 h 2428604"/>
                <a:gd name="connsiteX5" fmla="*/ 700877 w 3570602"/>
                <a:gd name="connsiteY5" fmla="*/ 732948 h 2428604"/>
                <a:gd name="connsiteX6" fmla="*/ 3239275 w 3570602"/>
                <a:gd name="connsiteY6" fmla="*/ 147253 h 2428604"/>
                <a:gd name="connsiteX7" fmla="*/ 3167124 w 3570602"/>
                <a:gd name="connsiteY7" fmla="*/ 242939 h 2428604"/>
                <a:gd name="connsiteX8" fmla="*/ 3239275 w 3570602"/>
                <a:gd name="connsiteY8" fmla="*/ 338626 h 2428604"/>
                <a:gd name="connsiteX9" fmla="*/ 3311426 w 3570602"/>
                <a:gd name="connsiteY9" fmla="*/ 242939 h 2428604"/>
                <a:gd name="connsiteX10" fmla="*/ 3239275 w 3570602"/>
                <a:gd name="connsiteY10" fmla="*/ 147253 h 2428604"/>
                <a:gd name="connsiteX11" fmla="*/ 3239275 w 3570602"/>
                <a:gd name="connsiteY11" fmla="*/ 147253 h 2428604"/>
                <a:gd name="connsiteX12" fmla="*/ 2040876 w 3570602"/>
                <a:gd name="connsiteY12" fmla="*/ 136835 h 2428604"/>
                <a:gd name="connsiteX13" fmla="*/ 1560514 w 3570602"/>
                <a:gd name="connsiteY13" fmla="*/ 263389 h 2428604"/>
                <a:gd name="connsiteX14" fmla="*/ 1599869 w 3570602"/>
                <a:gd name="connsiteY14" fmla="*/ 332067 h 2428604"/>
                <a:gd name="connsiteX15" fmla="*/ 2486900 w 3570602"/>
                <a:gd name="connsiteY15" fmla="*/ 320878 h 2428604"/>
                <a:gd name="connsiteX16" fmla="*/ 2524326 w 3570602"/>
                <a:gd name="connsiteY16" fmla="*/ 251042 h 2428604"/>
                <a:gd name="connsiteX17" fmla="*/ 2040876 w 3570602"/>
                <a:gd name="connsiteY17" fmla="*/ 136835 h 2428604"/>
                <a:gd name="connsiteX18" fmla="*/ 2040876 w 3570602"/>
                <a:gd name="connsiteY18" fmla="*/ 136835 h 2428604"/>
                <a:gd name="connsiteX19" fmla="*/ 2507209 w 3570602"/>
                <a:gd name="connsiteY19" fmla="*/ 2364251 h 2428604"/>
                <a:gd name="connsiteX20" fmla="*/ 2429796 w 3570602"/>
                <a:gd name="connsiteY20" fmla="*/ 1866140 h 2428604"/>
                <a:gd name="connsiteX21" fmla="*/ 1585207 w 3570602"/>
                <a:gd name="connsiteY21" fmla="*/ 1898164 h 2428604"/>
                <a:gd name="connsiteX22" fmla="*/ 1385848 w 3570602"/>
                <a:gd name="connsiteY22" fmla="*/ 2428604 h 2428604"/>
                <a:gd name="connsiteX23" fmla="*/ 974489 w 3570602"/>
                <a:gd name="connsiteY23" fmla="*/ 2305369 h 2428604"/>
                <a:gd name="connsiteX24" fmla="*/ 1010316 w 3570602"/>
                <a:gd name="connsiteY24" fmla="*/ 1831029 h 2428604"/>
                <a:gd name="connsiteX25" fmla="*/ 8692 w 3570602"/>
                <a:gd name="connsiteY25" fmla="*/ 930880 h 2428604"/>
                <a:gd name="connsiteX26" fmla="*/ 305012 w 3570602"/>
                <a:gd name="connsiteY26" fmla="*/ 887281 h 2428604"/>
                <a:gd name="connsiteX27" fmla="*/ 616380 w 3570602"/>
                <a:gd name="connsiteY27" fmla="*/ 517267 h 2428604"/>
                <a:gd name="connsiteX28" fmla="*/ 589757 w 3570602"/>
                <a:gd name="connsiteY28" fmla="*/ 211301 h 2428604"/>
                <a:gd name="connsiteX29" fmla="*/ 1025363 w 3570602"/>
                <a:gd name="connsiteY29" fmla="*/ 394958 h 2428604"/>
                <a:gd name="connsiteX30" fmla="*/ 2006151 w 3570602"/>
                <a:gd name="connsiteY30" fmla="*/ 1408 h 2428604"/>
                <a:gd name="connsiteX31" fmla="*/ 2006151 w 3570602"/>
                <a:gd name="connsiteY31" fmla="*/ 1408 h 2428604"/>
                <a:gd name="connsiteX32" fmla="*/ 3025523 w 3570602"/>
                <a:gd name="connsiteY32" fmla="*/ 368335 h 2428604"/>
                <a:gd name="connsiteX33" fmla="*/ 3102690 w 3570602"/>
                <a:gd name="connsiteY33" fmla="*/ 473668 h 2428604"/>
                <a:gd name="connsiteX34" fmla="*/ 3159021 w 3570602"/>
                <a:gd name="connsiteY34" fmla="*/ 415407 h 2428604"/>
                <a:gd name="connsiteX35" fmla="*/ 3072981 w 3570602"/>
                <a:gd name="connsiteY35" fmla="*/ 234451 h 2428604"/>
                <a:gd name="connsiteX36" fmla="*/ 3237346 w 3570602"/>
                <a:gd name="connsiteY36" fmla="*/ 36904 h 2428604"/>
                <a:gd name="connsiteX37" fmla="*/ 3399010 w 3570602"/>
                <a:gd name="connsiteY37" fmla="*/ 242168 h 2428604"/>
                <a:gd name="connsiteX38" fmla="*/ 3388207 w 3570602"/>
                <a:gd name="connsiteY38" fmla="*/ 317019 h 2428604"/>
                <a:gd name="connsiteX39" fmla="*/ 3547556 w 3570602"/>
                <a:gd name="connsiteY39" fmla="*/ 30731 h 2428604"/>
                <a:gd name="connsiteX40" fmla="*/ 3302166 w 3570602"/>
                <a:gd name="connsiteY40" fmla="*/ 449746 h 2428604"/>
                <a:gd name="connsiteX41" fmla="*/ 3166352 w 3570602"/>
                <a:gd name="connsiteY41" fmla="*/ 589803 h 2428604"/>
                <a:gd name="connsiteX42" fmla="*/ 3166738 w 3570602"/>
                <a:gd name="connsiteY42" fmla="*/ 590575 h 2428604"/>
                <a:gd name="connsiteX43" fmla="*/ 3233487 w 3570602"/>
                <a:gd name="connsiteY43" fmla="*/ 798539 h 2428604"/>
                <a:gd name="connsiteX44" fmla="*/ 3052917 w 3570602"/>
                <a:gd name="connsiteY44" fmla="*/ 1618049 h 2428604"/>
                <a:gd name="connsiteX45" fmla="*/ 2959639 w 3570602"/>
                <a:gd name="connsiteY45" fmla="*/ 2331783 h 2428604"/>
                <a:gd name="connsiteX0" fmla="*/ 700877 w 3570602"/>
                <a:gd name="connsiteY0" fmla="*/ 732948 h 2364250"/>
                <a:gd name="connsiteX1" fmla="*/ 600946 w 3570602"/>
                <a:gd name="connsiteY1" fmla="*/ 832878 h 2364250"/>
                <a:gd name="connsiteX2" fmla="*/ 700877 w 3570602"/>
                <a:gd name="connsiteY2" fmla="*/ 932809 h 2364250"/>
                <a:gd name="connsiteX3" fmla="*/ 800808 w 3570602"/>
                <a:gd name="connsiteY3" fmla="*/ 832878 h 2364250"/>
                <a:gd name="connsiteX4" fmla="*/ 700877 w 3570602"/>
                <a:gd name="connsiteY4" fmla="*/ 732948 h 2364250"/>
                <a:gd name="connsiteX5" fmla="*/ 700877 w 3570602"/>
                <a:gd name="connsiteY5" fmla="*/ 732948 h 2364250"/>
                <a:gd name="connsiteX6" fmla="*/ 3239275 w 3570602"/>
                <a:gd name="connsiteY6" fmla="*/ 147253 h 2364250"/>
                <a:gd name="connsiteX7" fmla="*/ 3167124 w 3570602"/>
                <a:gd name="connsiteY7" fmla="*/ 242939 h 2364250"/>
                <a:gd name="connsiteX8" fmla="*/ 3239275 w 3570602"/>
                <a:gd name="connsiteY8" fmla="*/ 338626 h 2364250"/>
                <a:gd name="connsiteX9" fmla="*/ 3311426 w 3570602"/>
                <a:gd name="connsiteY9" fmla="*/ 242939 h 2364250"/>
                <a:gd name="connsiteX10" fmla="*/ 3239275 w 3570602"/>
                <a:gd name="connsiteY10" fmla="*/ 147253 h 2364250"/>
                <a:gd name="connsiteX11" fmla="*/ 3239275 w 3570602"/>
                <a:gd name="connsiteY11" fmla="*/ 147253 h 2364250"/>
                <a:gd name="connsiteX12" fmla="*/ 2040876 w 3570602"/>
                <a:gd name="connsiteY12" fmla="*/ 136835 h 2364250"/>
                <a:gd name="connsiteX13" fmla="*/ 1560514 w 3570602"/>
                <a:gd name="connsiteY13" fmla="*/ 263389 h 2364250"/>
                <a:gd name="connsiteX14" fmla="*/ 1599869 w 3570602"/>
                <a:gd name="connsiteY14" fmla="*/ 332067 h 2364250"/>
                <a:gd name="connsiteX15" fmla="*/ 2486900 w 3570602"/>
                <a:gd name="connsiteY15" fmla="*/ 320878 h 2364250"/>
                <a:gd name="connsiteX16" fmla="*/ 2524326 w 3570602"/>
                <a:gd name="connsiteY16" fmla="*/ 251042 h 2364250"/>
                <a:gd name="connsiteX17" fmla="*/ 2040876 w 3570602"/>
                <a:gd name="connsiteY17" fmla="*/ 136835 h 2364250"/>
                <a:gd name="connsiteX18" fmla="*/ 2040876 w 3570602"/>
                <a:gd name="connsiteY18" fmla="*/ 136835 h 2364250"/>
                <a:gd name="connsiteX19" fmla="*/ 2507209 w 3570602"/>
                <a:gd name="connsiteY19" fmla="*/ 2364251 h 2364250"/>
                <a:gd name="connsiteX20" fmla="*/ 2429796 w 3570602"/>
                <a:gd name="connsiteY20" fmla="*/ 1866140 h 2364250"/>
                <a:gd name="connsiteX21" fmla="*/ 1585207 w 3570602"/>
                <a:gd name="connsiteY21" fmla="*/ 1898164 h 2364250"/>
                <a:gd name="connsiteX22" fmla="*/ 1442876 w 3570602"/>
                <a:gd name="connsiteY22" fmla="*/ 2337358 h 2364250"/>
                <a:gd name="connsiteX23" fmla="*/ 974489 w 3570602"/>
                <a:gd name="connsiteY23" fmla="*/ 2305369 h 2364250"/>
                <a:gd name="connsiteX24" fmla="*/ 1010316 w 3570602"/>
                <a:gd name="connsiteY24" fmla="*/ 1831029 h 2364250"/>
                <a:gd name="connsiteX25" fmla="*/ 8692 w 3570602"/>
                <a:gd name="connsiteY25" fmla="*/ 930880 h 2364250"/>
                <a:gd name="connsiteX26" fmla="*/ 305012 w 3570602"/>
                <a:gd name="connsiteY26" fmla="*/ 887281 h 2364250"/>
                <a:gd name="connsiteX27" fmla="*/ 616380 w 3570602"/>
                <a:gd name="connsiteY27" fmla="*/ 517267 h 2364250"/>
                <a:gd name="connsiteX28" fmla="*/ 589757 w 3570602"/>
                <a:gd name="connsiteY28" fmla="*/ 211301 h 2364250"/>
                <a:gd name="connsiteX29" fmla="*/ 1025363 w 3570602"/>
                <a:gd name="connsiteY29" fmla="*/ 394958 h 2364250"/>
                <a:gd name="connsiteX30" fmla="*/ 2006151 w 3570602"/>
                <a:gd name="connsiteY30" fmla="*/ 1408 h 2364250"/>
                <a:gd name="connsiteX31" fmla="*/ 2006151 w 3570602"/>
                <a:gd name="connsiteY31" fmla="*/ 1408 h 2364250"/>
                <a:gd name="connsiteX32" fmla="*/ 3025523 w 3570602"/>
                <a:gd name="connsiteY32" fmla="*/ 368335 h 2364250"/>
                <a:gd name="connsiteX33" fmla="*/ 3102690 w 3570602"/>
                <a:gd name="connsiteY33" fmla="*/ 473668 h 2364250"/>
                <a:gd name="connsiteX34" fmla="*/ 3159021 w 3570602"/>
                <a:gd name="connsiteY34" fmla="*/ 415407 h 2364250"/>
                <a:gd name="connsiteX35" fmla="*/ 3072981 w 3570602"/>
                <a:gd name="connsiteY35" fmla="*/ 234451 h 2364250"/>
                <a:gd name="connsiteX36" fmla="*/ 3237346 w 3570602"/>
                <a:gd name="connsiteY36" fmla="*/ 36904 h 2364250"/>
                <a:gd name="connsiteX37" fmla="*/ 3399010 w 3570602"/>
                <a:gd name="connsiteY37" fmla="*/ 242168 h 2364250"/>
                <a:gd name="connsiteX38" fmla="*/ 3388207 w 3570602"/>
                <a:gd name="connsiteY38" fmla="*/ 317019 h 2364250"/>
                <a:gd name="connsiteX39" fmla="*/ 3547556 w 3570602"/>
                <a:gd name="connsiteY39" fmla="*/ 30731 h 2364250"/>
                <a:gd name="connsiteX40" fmla="*/ 3302166 w 3570602"/>
                <a:gd name="connsiteY40" fmla="*/ 449746 h 2364250"/>
                <a:gd name="connsiteX41" fmla="*/ 3166352 w 3570602"/>
                <a:gd name="connsiteY41" fmla="*/ 589803 h 2364250"/>
                <a:gd name="connsiteX42" fmla="*/ 3166738 w 3570602"/>
                <a:gd name="connsiteY42" fmla="*/ 590575 h 2364250"/>
                <a:gd name="connsiteX43" fmla="*/ 3233487 w 3570602"/>
                <a:gd name="connsiteY43" fmla="*/ 798539 h 2364250"/>
                <a:gd name="connsiteX44" fmla="*/ 3052917 w 3570602"/>
                <a:gd name="connsiteY44" fmla="*/ 1618049 h 2364250"/>
                <a:gd name="connsiteX45" fmla="*/ 2959639 w 3570602"/>
                <a:gd name="connsiteY45" fmla="*/ 2331783 h 2364250"/>
                <a:gd name="connsiteX0" fmla="*/ 700877 w 3570602"/>
                <a:gd name="connsiteY0" fmla="*/ 732948 h 2364251"/>
                <a:gd name="connsiteX1" fmla="*/ 600946 w 3570602"/>
                <a:gd name="connsiteY1" fmla="*/ 832878 h 2364251"/>
                <a:gd name="connsiteX2" fmla="*/ 700877 w 3570602"/>
                <a:gd name="connsiteY2" fmla="*/ 932809 h 2364251"/>
                <a:gd name="connsiteX3" fmla="*/ 800808 w 3570602"/>
                <a:gd name="connsiteY3" fmla="*/ 832878 h 2364251"/>
                <a:gd name="connsiteX4" fmla="*/ 700877 w 3570602"/>
                <a:gd name="connsiteY4" fmla="*/ 732948 h 2364251"/>
                <a:gd name="connsiteX5" fmla="*/ 700877 w 3570602"/>
                <a:gd name="connsiteY5" fmla="*/ 732948 h 2364251"/>
                <a:gd name="connsiteX6" fmla="*/ 3239275 w 3570602"/>
                <a:gd name="connsiteY6" fmla="*/ 147253 h 2364251"/>
                <a:gd name="connsiteX7" fmla="*/ 3167124 w 3570602"/>
                <a:gd name="connsiteY7" fmla="*/ 242939 h 2364251"/>
                <a:gd name="connsiteX8" fmla="*/ 3239275 w 3570602"/>
                <a:gd name="connsiteY8" fmla="*/ 338626 h 2364251"/>
                <a:gd name="connsiteX9" fmla="*/ 3311426 w 3570602"/>
                <a:gd name="connsiteY9" fmla="*/ 242939 h 2364251"/>
                <a:gd name="connsiteX10" fmla="*/ 3239275 w 3570602"/>
                <a:gd name="connsiteY10" fmla="*/ 147253 h 2364251"/>
                <a:gd name="connsiteX11" fmla="*/ 3239275 w 3570602"/>
                <a:gd name="connsiteY11" fmla="*/ 147253 h 2364251"/>
                <a:gd name="connsiteX12" fmla="*/ 2040876 w 3570602"/>
                <a:gd name="connsiteY12" fmla="*/ 136835 h 2364251"/>
                <a:gd name="connsiteX13" fmla="*/ 1560514 w 3570602"/>
                <a:gd name="connsiteY13" fmla="*/ 263389 h 2364251"/>
                <a:gd name="connsiteX14" fmla="*/ 1599869 w 3570602"/>
                <a:gd name="connsiteY14" fmla="*/ 332067 h 2364251"/>
                <a:gd name="connsiteX15" fmla="*/ 2486900 w 3570602"/>
                <a:gd name="connsiteY15" fmla="*/ 320878 h 2364251"/>
                <a:gd name="connsiteX16" fmla="*/ 2524326 w 3570602"/>
                <a:gd name="connsiteY16" fmla="*/ 251042 h 2364251"/>
                <a:gd name="connsiteX17" fmla="*/ 2040876 w 3570602"/>
                <a:gd name="connsiteY17" fmla="*/ 136835 h 2364251"/>
                <a:gd name="connsiteX18" fmla="*/ 2040876 w 3570602"/>
                <a:gd name="connsiteY18" fmla="*/ 136835 h 2364251"/>
                <a:gd name="connsiteX19" fmla="*/ 2507209 w 3570602"/>
                <a:gd name="connsiteY19" fmla="*/ 2364251 h 2364251"/>
                <a:gd name="connsiteX20" fmla="*/ 2429796 w 3570602"/>
                <a:gd name="connsiteY20" fmla="*/ 1866140 h 2364251"/>
                <a:gd name="connsiteX21" fmla="*/ 1585207 w 3570602"/>
                <a:gd name="connsiteY21" fmla="*/ 1898164 h 2364251"/>
                <a:gd name="connsiteX22" fmla="*/ 1442876 w 3570602"/>
                <a:gd name="connsiteY22" fmla="*/ 2337358 h 2364251"/>
                <a:gd name="connsiteX23" fmla="*/ 974489 w 3570602"/>
                <a:gd name="connsiteY23" fmla="*/ 2305369 h 2364251"/>
                <a:gd name="connsiteX24" fmla="*/ 1010316 w 3570602"/>
                <a:gd name="connsiteY24" fmla="*/ 1831029 h 2364251"/>
                <a:gd name="connsiteX25" fmla="*/ 8692 w 3570602"/>
                <a:gd name="connsiteY25" fmla="*/ 930880 h 2364251"/>
                <a:gd name="connsiteX26" fmla="*/ 305012 w 3570602"/>
                <a:gd name="connsiteY26" fmla="*/ 887281 h 2364251"/>
                <a:gd name="connsiteX27" fmla="*/ 616380 w 3570602"/>
                <a:gd name="connsiteY27" fmla="*/ 517267 h 2364251"/>
                <a:gd name="connsiteX28" fmla="*/ 589757 w 3570602"/>
                <a:gd name="connsiteY28" fmla="*/ 211301 h 2364251"/>
                <a:gd name="connsiteX29" fmla="*/ 1025363 w 3570602"/>
                <a:gd name="connsiteY29" fmla="*/ 394958 h 2364251"/>
                <a:gd name="connsiteX30" fmla="*/ 2006151 w 3570602"/>
                <a:gd name="connsiteY30" fmla="*/ 1408 h 2364251"/>
                <a:gd name="connsiteX31" fmla="*/ 2006151 w 3570602"/>
                <a:gd name="connsiteY31" fmla="*/ 1408 h 2364251"/>
                <a:gd name="connsiteX32" fmla="*/ 3025523 w 3570602"/>
                <a:gd name="connsiteY32" fmla="*/ 368335 h 2364251"/>
                <a:gd name="connsiteX33" fmla="*/ 3102690 w 3570602"/>
                <a:gd name="connsiteY33" fmla="*/ 473668 h 2364251"/>
                <a:gd name="connsiteX34" fmla="*/ 3159021 w 3570602"/>
                <a:gd name="connsiteY34" fmla="*/ 415407 h 2364251"/>
                <a:gd name="connsiteX35" fmla="*/ 3072981 w 3570602"/>
                <a:gd name="connsiteY35" fmla="*/ 234451 h 2364251"/>
                <a:gd name="connsiteX36" fmla="*/ 3237346 w 3570602"/>
                <a:gd name="connsiteY36" fmla="*/ 36904 h 2364251"/>
                <a:gd name="connsiteX37" fmla="*/ 3399010 w 3570602"/>
                <a:gd name="connsiteY37" fmla="*/ 242168 h 2364251"/>
                <a:gd name="connsiteX38" fmla="*/ 3388207 w 3570602"/>
                <a:gd name="connsiteY38" fmla="*/ 317019 h 2364251"/>
                <a:gd name="connsiteX39" fmla="*/ 3547556 w 3570602"/>
                <a:gd name="connsiteY39" fmla="*/ 30731 h 2364251"/>
                <a:gd name="connsiteX40" fmla="*/ 3302166 w 3570602"/>
                <a:gd name="connsiteY40" fmla="*/ 449746 h 2364251"/>
                <a:gd name="connsiteX41" fmla="*/ 3166352 w 3570602"/>
                <a:gd name="connsiteY41" fmla="*/ 589803 h 2364251"/>
                <a:gd name="connsiteX42" fmla="*/ 3166738 w 3570602"/>
                <a:gd name="connsiteY42" fmla="*/ 590575 h 2364251"/>
                <a:gd name="connsiteX43" fmla="*/ 3233487 w 3570602"/>
                <a:gd name="connsiteY43" fmla="*/ 798539 h 2364251"/>
                <a:gd name="connsiteX44" fmla="*/ 3052917 w 3570602"/>
                <a:gd name="connsiteY44" fmla="*/ 1618049 h 2364251"/>
                <a:gd name="connsiteX45" fmla="*/ 2959639 w 3570602"/>
                <a:gd name="connsiteY45" fmla="*/ 2331783 h 236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570602" h="2364251">
                  <a:moveTo>
                    <a:pt x="700877" y="732948"/>
                  </a:moveTo>
                  <a:cubicBezTo>
                    <a:pt x="645703" y="732948"/>
                    <a:pt x="600946" y="777704"/>
                    <a:pt x="600946" y="832878"/>
                  </a:cubicBezTo>
                  <a:cubicBezTo>
                    <a:pt x="600946" y="888053"/>
                    <a:pt x="645703" y="932809"/>
                    <a:pt x="700877" y="932809"/>
                  </a:cubicBezTo>
                  <a:cubicBezTo>
                    <a:pt x="756051" y="932809"/>
                    <a:pt x="800808" y="888053"/>
                    <a:pt x="800808" y="832878"/>
                  </a:cubicBezTo>
                  <a:cubicBezTo>
                    <a:pt x="800422" y="777704"/>
                    <a:pt x="756051" y="732948"/>
                    <a:pt x="700877" y="732948"/>
                  </a:cubicBezTo>
                  <a:lnTo>
                    <a:pt x="700877" y="732948"/>
                  </a:lnTo>
                  <a:close/>
                  <a:moveTo>
                    <a:pt x="3239275" y="147253"/>
                  </a:moveTo>
                  <a:cubicBezTo>
                    <a:pt x="3199534" y="147253"/>
                    <a:pt x="3167124" y="190080"/>
                    <a:pt x="3167124" y="242939"/>
                  </a:cubicBezTo>
                  <a:cubicBezTo>
                    <a:pt x="3167124" y="295799"/>
                    <a:pt x="3199534" y="338626"/>
                    <a:pt x="3239275" y="338626"/>
                  </a:cubicBezTo>
                  <a:cubicBezTo>
                    <a:pt x="3279016" y="338626"/>
                    <a:pt x="3311426" y="295799"/>
                    <a:pt x="3311426" y="242939"/>
                  </a:cubicBezTo>
                  <a:cubicBezTo>
                    <a:pt x="3311426" y="190080"/>
                    <a:pt x="3279401" y="147253"/>
                    <a:pt x="3239275" y="147253"/>
                  </a:cubicBezTo>
                  <a:lnTo>
                    <a:pt x="3239275" y="147253"/>
                  </a:lnTo>
                  <a:close/>
                  <a:moveTo>
                    <a:pt x="2040876" y="136835"/>
                  </a:moveTo>
                  <a:cubicBezTo>
                    <a:pt x="1874968" y="138764"/>
                    <a:pt x="1709831" y="181206"/>
                    <a:pt x="1560514" y="263389"/>
                  </a:cubicBezTo>
                  <a:lnTo>
                    <a:pt x="1599869" y="332067"/>
                  </a:lnTo>
                  <a:cubicBezTo>
                    <a:pt x="1874582" y="180434"/>
                    <a:pt x="2208714" y="176190"/>
                    <a:pt x="2486900" y="320878"/>
                  </a:cubicBezTo>
                  <a:lnTo>
                    <a:pt x="2524326" y="251042"/>
                  </a:lnTo>
                  <a:cubicBezTo>
                    <a:pt x="2373079" y="172718"/>
                    <a:pt x="2206785" y="134520"/>
                    <a:pt x="2040876" y="136835"/>
                  </a:cubicBezTo>
                  <a:lnTo>
                    <a:pt x="2040876" y="136835"/>
                  </a:lnTo>
                  <a:close/>
                  <a:moveTo>
                    <a:pt x="2507209" y="2364251"/>
                  </a:moveTo>
                  <a:cubicBezTo>
                    <a:pt x="2472484" y="2207988"/>
                    <a:pt x="2446773" y="2033978"/>
                    <a:pt x="2429796" y="1866140"/>
                  </a:cubicBezTo>
                  <a:cubicBezTo>
                    <a:pt x="2149296" y="1917456"/>
                    <a:pt x="1806290" y="1916684"/>
                    <a:pt x="1585207" y="1898164"/>
                  </a:cubicBezTo>
                  <a:cubicBezTo>
                    <a:pt x="1538907" y="2099183"/>
                    <a:pt x="1544388" y="2153955"/>
                    <a:pt x="1442876" y="2337358"/>
                  </a:cubicBezTo>
                  <a:moveTo>
                    <a:pt x="974489" y="2305369"/>
                  </a:moveTo>
                  <a:cubicBezTo>
                    <a:pt x="966387" y="2233604"/>
                    <a:pt x="1001441" y="2025103"/>
                    <a:pt x="1010316" y="1831029"/>
                  </a:cubicBezTo>
                  <a:cubicBezTo>
                    <a:pt x="666538" y="1673609"/>
                    <a:pt x="-89309" y="1464102"/>
                    <a:pt x="8692" y="930880"/>
                  </a:cubicBezTo>
                  <a:cubicBezTo>
                    <a:pt x="14480" y="884194"/>
                    <a:pt x="204310" y="889982"/>
                    <a:pt x="305012" y="887281"/>
                  </a:cubicBezTo>
                  <a:cubicBezTo>
                    <a:pt x="409573" y="731790"/>
                    <a:pt x="463976" y="646521"/>
                    <a:pt x="616380" y="517267"/>
                  </a:cubicBezTo>
                  <a:cubicBezTo>
                    <a:pt x="607506" y="415407"/>
                    <a:pt x="551174" y="228664"/>
                    <a:pt x="589757" y="211301"/>
                  </a:cubicBezTo>
                  <a:cubicBezTo>
                    <a:pt x="848651" y="71629"/>
                    <a:pt x="891093" y="278436"/>
                    <a:pt x="1025363" y="394958"/>
                  </a:cubicBezTo>
                  <a:cubicBezTo>
                    <a:pt x="1253391" y="158442"/>
                    <a:pt x="1724493" y="12983"/>
                    <a:pt x="2006151" y="1408"/>
                  </a:cubicBezTo>
                  <a:lnTo>
                    <a:pt x="2006151" y="1408"/>
                  </a:lnTo>
                  <a:cubicBezTo>
                    <a:pt x="2391599" y="-16341"/>
                    <a:pt x="2832992" y="135292"/>
                    <a:pt x="3025523" y="368335"/>
                  </a:cubicBezTo>
                  <a:lnTo>
                    <a:pt x="3102690" y="473668"/>
                  </a:lnTo>
                  <a:cubicBezTo>
                    <a:pt x="3124296" y="452447"/>
                    <a:pt x="3130856" y="440100"/>
                    <a:pt x="3159021" y="415407"/>
                  </a:cubicBezTo>
                  <a:cubicBezTo>
                    <a:pt x="3094201" y="371808"/>
                    <a:pt x="3072981" y="334382"/>
                    <a:pt x="3072981" y="234451"/>
                  </a:cubicBezTo>
                  <a:cubicBezTo>
                    <a:pt x="3072981" y="121016"/>
                    <a:pt x="3135486" y="38448"/>
                    <a:pt x="3237346" y="36904"/>
                  </a:cubicBezTo>
                  <a:cubicBezTo>
                    <a:pt x="3339206" y="35747"/>
                    <a:pt x="3403640" y="136449"/>
                    <a:pt x="3399010" y="242168"/>
                  </a:cubicBezTo>
                  <a:cubicBezTo>
                    <a:pt x="3396695" y="295027"/>
                    <a:pt x="3397466" y="268790"/>
                    <a:pt x="3388207" y="317019"/>
                  </a:cubicBezTo>
                  <a:cubicBezTo>
                    <a:pt x="3426018" y="289239"/>
                    <a:pt x="3490066" y="329366"/>
                    <a:pt x="3547556" y="30731"/>
                  </a:cubicBezTo>
                  <a:cubicBezTo>
                    <a:pt x="3628195" y="300043"/>
                    <a:pt x="3485437" y="420423"/>
                    <a:pt x="3302166" y="449746"/>
                  </a:cubicBezTo>
                  <a:cubicBezTo>
                    <a:pt x="3258566" y="504920"/>
                    <a:pt x="3224227" y="562795"/>
                    <a:pt x="3166352" y="589803"/>
                  </a:cubicBezTo>
                  <a:cubicBezTo>
                    <a:pt x="3166352" y="590189"/>
                    <a:pt x="3166738" y="590189"/>
                    <a:pt x="3166738" y="590575"/>
                  </a:cubicBezTo>
                  <a:lnTo>
                    <a:pt x="3233487" y="798539"/>
                  </a:lnTo>
                  <a:cubicBezTo>
                    <a:pt x="3308339" y="1143474"/>
                    <a:pt x="3189502" y="1481078"/>
                    <a:pt x="3052917" y="1618049"/>
                  </a:cubicBezTo>
                  <a:cubicBezTo>
                    <a:pt x="3015491" y="1944464"/>
                    <a:pt x="3038735" y="2078290"/>
                    <a:pt x="2959639" y="2331783"/>
                  </a:cubicBezTo>
                </a:path>
              </a:pathLst>
            </a:custGeom>
            <a:noFill/>
            <a:ln w="3175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 10">
              <a:extLst>
                <a:ext uri="{FF2B5EF4-FFF2-40B4-BE49-F238E27FC236}">
                  <a16:creationId xmlns:a16="http://schemas.microsoft.com/office/drawing/2014/main" id="{6FC0F6E5-5169-44F3-9E4C-4E10FE95F8FA}"/>
                </a:ext>
              </a:extLst>
            </p:cNvPr>
            <p:cNvSpPr/>
            <p:nvPr/>
          </p:nvSpPr>
          <p:spPr>
            <a:xfrm>
              <a:off x="9214248" y="3379722"/>
              <a:ext cx="2980314" cy="2356745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0 w 8444647"/>
                <a:gd name="connsiteY0" fmla="*/ 1865376 h 3562502"/>
                <a:gd name="connsiteX1" fmla="*/ 102413 w 8444647"/>
                <a:gd name="connsiteY1" fmla="*/ 1236269 h 3562502"/>
                <a:gd name="connsiteX2" fmla="*/ 387705 w 8444647"/>
                <a:gd name="connsiteY2" fmla="*/ 3562502 h 3562502"/>
                <a:gd name="connsiteX3" fmla="*/ 680313 w 8444647"/>
                <a:gd name="connsiteY3" fmla="*/ 14630 h 3562502"/>
                <a:gd name="connsiteX4" fmla="*/ 991486 w 8444647"/>
                <a:gd name="connsiteY4" fmla="*/ 3076605 h 3562502"/>
                <a:gd name="connsiteX5" fmla="*/ 1131746 w 8444647"/>
                <a:gd name="connsiteY5" fmla="*/ 1867853 h 3562502"/>
                <a:gd name="connsiteX6" fmla="*/ 4591835 w 8444647"/>
                <a:gd name="connsiteY6" fmla="*/ 1868490 h 3562502"/>
                <a:gd name="connsiteX7" fmla="*/ 4846594 w 8444647"/>
                <a:gd name="connsiteY7" fmla="*/ 2848024 h 3562502"/>
                <a:gd name="connsiteX8" fmla="*/ 5098695 w 8444647"/>
                <a:gd name="connsiteY8" fmla="*/ 0 h 3562502"/>
                <a:gd name="connsiteX9" fmla="*/ 5362042 w 8444647"/>
                <a:gd name="connsiteY9" fmla="*/ 3533241 h 3562502"/>
                <a:gd name="connsiteX10" fmla="*/ 5683910 w 8444647"/>
                <a:gd name="connsiteY10" fmla="*/ 1250899 h 3562502"/>
                <a:gd name="connsiteX11" fmla="*/ 5779008 w 8444647"/>
                <a:gd name="connsiteY11" fmla="*/ 1860635 h 3562502"/>
                <a:gd name="connsiteX12" fmla="*/ 8444647 w 8444647"/>
                <a:gd name="connsiteY12" fmla="*/ 1867897 h 3562502"/>
                <a:gd name="connsiteX0" fmla="*/ 1 w 8342235"/>
                <a:gd name="connsiteY0" fmla="*/ 1236269 h 3562502"/>
                <a:gd name="connsiteX1" fmla="*/ 285293 w 8342235"/>
                <a:gd name="connsiteY1" fmla="*/ 3562502 h 3562502"/>
                <a:gd name="connsiteX2" fmla="*/ 577901 w 8342235"/>
                <a:gd name="connsiteY2" fmla="*/ 14630 h 3562502"/>
                <a:gd name="connsiteX3" fmla="*/ 889074 w 8342235"/>
                <a:gd name="connsiteY3" fmla="*/ 3076605 h 3562502"/>
                <a:gd name="connsiteX4" fmla="*/ 1029334 w 8342235"/>
                <a:gd name="connsiteY4" fmla="*/ 1867853 h 3562502"/>
                <a:gd name="connsiteX5" fmla="*/ 4489423 w 8342235"/>
                <a:gd name="connsiteY5" fmla="*/ 1868490 h 3562502"/>
                <a:gd name="connsiteX6" fmla="*/ 4744182 w 8342235"/>
                <a:gd name="connsiteY6" fmla="*/ 2848024 h 3562502"/>
                <a:gd name="connsiteX7" fmla="*/ 4996283 w 8342235"/>
                <a:gd name="connsiteY7" fmla="*/ 0 h 3562502"/>
                <a:gd name="connsiteX8" fmla="*/ 5259630 w 8342235"/>
                <a:gd name="connsiteY8" fmla="*/ 3533241 h 3562502"/>
                <a:gd name="connsiteX9" fmla="*/ 5581498 w 8342235"/>
                <a:gd name="connsiteY9" fmla="*/ 1250899 h 3562502"/>
                <a:gd name="connsiteX10" fmla="*/ 5676596 w 8342235"/>
                <a:gd name="connsiteY10" fmla="*/ 1860635 h 3562502"/>
                <a:gd name="connsiteX11" fmla="*/ 8342235 w 8342235"/>
                <a:gd name="connsiteY11" fmla="*/ 1867897 h 3562502"/>
                <a:gd name="connsiteX0" fmla="*/ 0 w 8056942"/>
                <a:gd name="connsiteY0" fmla="*/ 3562502 h 3562502"/>
                <a:gd name="connsiteX1" fmla="*/ 292608 w 8056942"/>
                <a:gd name="connsiteY1" fmla="*/ 14630 h 3562502"/>
                <a:gd name="connsiteX2" fmla="*/ 603781 w 8056942"/>
                <a:gd name="connsiteY2" fmla="*/ 3076605 h 3562502"/>
                <a:gd name="connsiteX3" fmla="*/ 744041 w 8056942"/>
                <a:gd name="connsiteY3" fmla="*/ 1867853 h 3562502"/>
                <a:gd name="connsiteX4" fmla="*/ 4204130 w 8056942"/>
                <a:gd name="connsiteY4" fmla="*/ 1868490 h 3562502"/>
                <a:gd name="connsiteX5" fmla="*/ 4458889 w 8056942"/>
                <a:gd name="connsiteY5" fmla="*/ 2848024 h 3562502"/>
                <a:gd name="connsiteX6" fmla="*/ 4710990 w 8056942"/>
                <a:gd name="connsiteY6" fmla="*/ 0 h 3562502"/>
                <a:gd name="connsiteX7" fmla="*/ 4974337 w 8056942"/>
                <a:gd name="connsiteY7" fmla="*/ 3533241 h 3562502"/>
                <a:gd name="connsiteX8" fmla="*/ 5296205 w 8056942"/>
                <a:gd name="connsiteY8" fmla="*/ 1250899 h 3562502"/>
                <a:gd name="connsiteX9" fmla="*/ 5391303 w 8056942"/>
                <a:gd name="connsiteY9" fmla="*/ 1860635 h 3562502"/>
                <a:gd name="connsiteX10" fmla="*/ 8056942 w 8056942"/>
                <a:gd name="connsiteY10" fmla="*/ 1867897 h 3562502"/>
                <a:gd name="connsiteX0" fmla="*/ 0 w 7764334"/>
                <a:gd name="connsiteY0" fmla="*/ 14630 h 3533241"/>
                <a:gd name="connsiteX1" fmla="*/ 311173 w 7764334"/>
                <a:gd name="connsiteY1" fmla="*/ 3076605 h 3533241"/>
                <a:gd name="connsiteX2" fmla="*/ 451433 w 7764334"/>
                <a:gd name="connsiteY2" fmla="*/ 1867853 h 3533241"/>
                <a:gd name="connsiteX3" fmla="*/ 3911522 w 7764334"/>
                <a:gd name="connsiteY3" fmla="*/ 1868490 h 3533241"/>
                <a:gd name="connsiteX4" fmla="*/ 4166281 w 7764334"/>
                <a:gd name="connsiteY4" fmla="*/ 2848024 h 3533241"/>
                <a:gd name="connsiteX5" fmla="*/ 4418382 w 7764334"/>
                <a:gd name="connsiteY5" fmla="*/ 0 h 3533241"/>
                <a:gd name="connsiteX6" fmla="*/ 4681729 w 7764334"/>
                <a:gd name="connsiteY6" fmla="*/ 3533241 h 3533241"/>
                <a:gd name="connsiteX7" fmla="*/ 5003597 w 7764334"/>
                <a:gd name="connsiteY7" fmla="*/ 1250899 h 3533241"/>
                <a:gd name="connsiteX8" fmla="*/ 5098695 w 7764334"/>
                <a:gd name="connsiteY8" fmla="*/ 1860635 h 3533241"/>
                <a:gd name="connsiteX9" fmla="*/ 7764334 w 7764334"/>
                <a:gd name="connsiteY9" fmla="*/ 1867897 h 3533241"/>
                <a:gd name="connsiteX0" fmla="*/ -1 w 7453160"/>
                <a:gd name="connsiteY0" fmla="*/ 3076605 h 3533241"/>
                <a:gd name="connsiteX1" fmla="*/ 140259 w 7453160"/>
                <a:gd name="connsiteY1" fmla="*/ 1867853 h 3533241"/>
                <a:gd name="connsiteX2" fmla="*/ 3600348 w 7453160"/>
                <a:gd name="connsiteY2" fmla="*/ 1868490 h 3533241"/>
                <a:gd name="connsiteX3" fmla="*/ 3855107 w 7453160"/>
                <a:gd name="connsiteY3" fmla="*/ 2848024 h 3533241"/>
                <a:gd name="connsiteX4" fmla="*/ 4107208 w 7453160"/>
                <a:gd name="connsiteY4" fmla="*/ 0 h 3533241"/>
                <a:gd name="connsiteX5" fmla="*/ 4370555 w 7453160"/>
                <a:gd name="connsiteY5" fmla="*/ 3533241 h 3533241"/>
                <a:gd name="connsiteX6" fmla="*/ 4692423 w 7453160"/>
                <a:gd name="connsiteY6" fmla="*/ 1250899 h 3533241"/>
                <a:gd name="connsiteX7" fmla="*/ 4787521 w 7453160"/>
                <a:gd name="connsiteY7" fmla="*/ 1860635 h 3533241"/>
                <a:gd name="connsiteX8" fmla="*/ 7453160 w 7453160"/>
                <a:gd name="connsiteY8" fmla="*/ 1867897 h 3533241"/>
                <a:gd name="connsiteX0" fmla="*/ -1 w 7312900"/>
                <a:gd name="connsiteY0" fmla="*/ 1867853 h 3533241"/>
                <a:gd name="connsiteX1" fmla="*/ 3460088 w 7312900"/>
                <a:gd name="connsiteY1" fmla="*/ 1868490 h 3533241"/>
                <a:gd name="connsiteX2" fmla="*/ 3714847 w 7312900"/>
                <a:gd name="connsiteY2" fmla="*/ 2848024 h 3533241"/>
                <a:gd name="connsiteX3" fmla="*/ 3966948 w 7312900"/>
                <a:gd name="connsiteY3" fmla="*/ 0 h 3533241"/>
                <a:gd name="connsiteX4" fmla="*/ 4230295 w 7312900"/>
                <a:gd name="connsiteY4" fmla="*/ 3533241 h 3533241"/>
                <a:gd name="connsiteX5" fmla="*/ 4552163 w 7312900"/>
                <a:gd name="connsiteY5" fmla="*/ 1250899 h 3533241"/>
                <a:gd name="connsiteX6" fmla="*/ 4647261 w 7312900"/>
                <a:gd name="connsiteY6" fmla="*/ 1860635 h 3533241"/>
                <a:gd name="connsiteX7" fmla="*/ 7312900 w 7312900"/>
                <a:gd name="connsiteY7" fmla="*/ 1867897 h 3533241"/>
                <a:gd name="connsiteX0" fmla="*/ 0 w 4832349"/>
                <a:gd name="connsiteY0" fmla="*/ 1867853 h 3533241"/>
                <a:gd name="connsiteX1" fmla="*/ 979537 w 4832349"/>
                <a:gd name="connsiteY1" fmla="*/ 1868490 h 3533241"/>
                <a:gd name="connsiteX2" fmla="*/ 1234296 w 4832349"/>
                <a:gd name="connsiteY2" fmla="*/ 2848024 h 3533241"/>
                <a:gd name="connsiteX3" fmla="*/ 1486397 w 4832349"/>
                <a:gd name="connsiteY3" fmla="*/ 0 h 3533241"/>
                <a:gd name="connsiteX4" fmla="*/ 1749744 w 4832349"/>
                <a:gd name="connsiteY4" fmla="*/ 3533241 h 3533241"/>
                <a:gd name="connsiteX5" fmla="*/ 2071612 w 4832349"/>
                <a:gd name="connsiteY5" fmla="*/ 1250899 h 3533241"/>
                <a:gd name="connsiteX6" fmla="*/ 2166710 w 4832349"/>
                <a:gd name="connsiteY6" fmla="*/ 1860635 h 3533241"/>
                <a:gd name="connsiteX7" fmla="*/ 4832349 w 4832349"/>
                <a:gd name="connsiteY7" fmla="*/ 1867897 h 35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32349" h="3533241">
                  <a:moveTo>
                    <a:pt x="0" y="1867853"/>
                  </a:moveTo>
                  <a:lnTo>
                    <a:pt x="979537" y="1868490"/>
                  </a:lnTo>
                  <a:lnTo>
                    <a:pt x="1234296" y="2848024"/>
                  </a:lnTo>
                  <a:lnTo>
                    <a:pt x="1486397" y="0"/>
                  </a:lnTo>
                  <a:lnTo>
                    <a:pt x="1749744" y="3533241"/>
                  </a:lnTo>
                  <a:lnTo>
                    <a:pt x="2071612" y="1250899"/>
                  </a:lnTo>
                  <a:lnTo>
                    <a:pt x="2166710" y="1860635"/>
                  </a:lnTo>
                  <a:cubicBezTo>
                    <a:pt x="2462562" y="1868006"/>
                    <a:pt x="4062880" y="1873220"/>
                    <a:pt x="4832349" y="1867897"/>
                  </a:cubicBezTo>
                </a:path>
              </a:pathLst>
            </a:cu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4" name="Freeform 10">
              <a:extLst>
                <a:ext uri="{FF2B5EF4-FFF2-40B4-BE49-F238E27FC236}">
                  <a16:creationId xmlns:a16="http://schemas.microsoft.com/office/drawing/2014/main" id="{42B8CFAC-0DAC-45F3-AA95-4A3FD24034C0}"/>
                </a:ext>
              </a:extLst>
            </p:cNvPr>
            <p:cNvSpPr/>
            <p:nvPr/>
          </p:nvSpPr>
          <p:spPr>
            <a:xfrm>
              <a:off x="-3567323" y="3386829"/>
              <a:ext cx="11374779" cy="2356746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0 w 8444647"/>
                <a:gd name="connsiteY0" fmla="*/ 1865376 h 3562502"/>
                <a:gd name="connsiteX1" fmla="*/ 102413 w 8444647"/>
                <a:gd name="connsiteY1" fmla="*/ 1236269 h 3562502"/>
                <a:gd name="connsiteX2" fmla="*/ 387705 w 8444647"/>
                <a:gd name="connsiteY2" fmla="*/ 3562502 h 3562502"/>
                <a:gd name="connsiteX3" fmla="*/ 680313 w 8444647"/>
                <a:gd name="connsiteY3" fmla="*/ 14630 h 3562502"/>
                <a:gd name="connsiteX4" fmla="*/ 991486 w 8444647"/>
                <a:gd name="connsiteY4" fmla="*/ 3076605 h 3562502"/>
                <a:gd name="connsiteX5" fmla="*/ 1131746 w 8444647"/>
                <a:gd name="connsiteY5" fmla="*/ 1867853 h 3562502"/>
                <a:gd name="connsiteX6" fmla="*/ 4591835 w 8444647"/>
                <a:gd name="connsiteY6" fmla="*/ 1868490 h 3562502"/>
                <a:gd name="connsiteX7" fmla="*/ 4846594 w 8444647"/>
                <a:gd name="connsiteY7" fmla="*/ 2848024 h 3562502"/>
                <a:gd name="connsiteX8" fmla="*/ 5098695 w 8444647"/>
                <a:gd name="connsiteY8" fmla="*/ 0 h 3562502"/>
                <a:gd name="connsiteX9" fmla="*/ 5362042 w 8444647"/>
                <a:gd name="connsiteY9" fmla="*/ 3533241 h 3562502"/>
                <a:gd name="connsiteX10" fmla="*/ 5683910 w 8444647"/>
                <a:gd name="connsiteY10" fmla="*/ 1250899 h 3562502"/>
                <a:gd name="connsiteX11" fmla="*/ 5779008 w 8444647"/>
                <a:gd name="connsiteY11" fmla="*/ 1860635 h 3562502"/>
                <a:gd name="connsiteX12" fmla="*/ 8444647 w 8444647"/>
                <a:gd name="connsiteY12" fmla="*/ 1867897 h 3562502"/>
                <a:gd name="connsiteX0" fmla="*/ 1 w 8342235"/>
                <a:gd name="connsiteY0" fmla="*/ 1236269 h 3562502"/>
                <a:gd name="connsiteX1" fmla="*/ 285293 w 8342235"/>
                <a:gd name="connsiteY1" fmla="*/ 3562502 h 3562502"/>
                <a:gd name="connsiteX2" fmla="*/ 577901 w 8342235"/>
                <a:gd name="connsiteY2" fmla="*/ 14630 h 3562502"/>
                <a:gd name="connsiteX3" fmla="*/ 889074 w 8342235"/>
                <a:gd name="connsiteY3" fmla="*/ 3076605 h 3562502"/>
                <a:gd name="connsiteX4" fmla="*/ 1029334 w 8342235"/>
                <a:gd name="connsiteY4" fmla="*/ 1867853 h 3562502"/>
                <a:gd name="connsiteX5" fmla="*/ 4489423 w 8342235"/>
                <a:gd name="connsiteY5" fmla="*/ 1868490 h 3562502"/>
                <a:gd name="connsiteX6" fmla="*/ 4744182 w 8342235"/>
                <a:gd name="connsiteY6" fmla="*/ 2848024 h 3562502"/>
                <a:gd name="connsiteX7" fmla="*/ 4996283 w 8342235"/>
                <a:gd name="connsiteY7" fmla="*/ 0 h 3562502"/>
                <a:gd name="connsiteX8" fmla="*/ 5259630 w 8342235"/>
                <a:gd name="connsiteY8" fmla="*/ 3533241 h 3562502"/>
                <a:gd name="connsiteX9" fmla="*/ 5581498 w 8342235"/>
                <a:gd name="connsiteY9" fmla="*/ 1250899 h 3562502"/>
                <a:gd name="connsiteX10" fmla="*/ 5676596 w 8342235"/>
                <a:gd name="connsiteY10" fmla="*/ 1860635 h 3562502"/>
                <a:gd name="connsiteX11" fmla="*/ 8342235 w 8342235"/>
                <a:gd name="connsiteY11" fmla="*/ 1867897 h 3562502"/>
                <a:gd name="connsiteX0" fmla="*/ 0 w 8056942"/>
                <a:gd name="connsiteY0" fmla="*/ 3562502 h 3562502"/>
                <a:gd name="connsiteX1" fmla="*/ 292608 w 8056942"/>
                <a:gd name="connsiteY1" fmla="*/ 14630 h 3562502"/>
                <a:gd name="connsiteX2" fmla="*/ 603781 w 8056942"/>
                <a:gd name="connsiteY2" fmla="*/ 3076605 h 3562502"/>
                <a:gd name="connsiteX3" fmla="*/ 744041 w 8056942"/>
                <a:gd name="connsiteY3" fmla="*/ 1867853 h 3562502"/>
                <a:gd name="connsiteX4" fmla="*/ 4204130 w 8056942"/>
                <a:gd name="connsiteY4" fmla="*/ 1868490 h 3562502"/>
                <a:gd name="connsiteX5" fmla="*/ 4458889 w 8056942"/>
                <a:gd name="connsiteY5" fmla="*/ 2848024 h 3562502"/>
                <a:gd name="connsiteX6" fmla="*/ 4710990 w 8056942"/>
                <a:gd name="connsiteY6" fmla="*/ 0 h 3562502"/>
                <a:gd name="connsiteX7" fmla="*/ 4974337 w 8056942"/>
                <a:gd name="connsiteY7" fmla="*/ 3533241 h 3562502"/>
                <a:gd name="connsiteX8" fmla="*/ 5296205 w 8056942"/>
                <a:gd name="connsiteY8" fmla="*/ 1250899 h 3562502"/>
                <a:gd name="connsiteX9" fmla="*/ 5391303 w 8056942"/>
                <a:gd name="connsiteY9" fmla="*/ 1860635 h 3562502"/>
                <a:gd name="connsiteX10" fmla="*/ 8056942 w 8056942"/>
                <a:gd name="connsiteY10" fmla="*/ 1867897 h 3562502"/>
                <a:gd name="connsiteX0" fmla="*/ 0 w 7764334"/>
                <a:gd name="connsiteY0" fmla="*/ 14630 h 3533241"/>
                <a:gd name="connsiteX1" fmla="*/ 311173 w 7764334"/>
                <a:gd name="connsiteY1" fmla="*/ 3076605 h 3533241"/>
                <a:gd name="connsiteX2" fmla="*/ 451433 w 7764334"/>
                <a:gd name="connsiteY2" fmla="*/ 1867853 h 3533241"/>
                <a:gd name="connsiteX3" fmla="*/ 3911522 w 7764334"/>
                <a:gd name="connsiteY3" fmla="*/ 1868490 h 3533241"/>
                <a:gd name="connsiteX4" fmla="*/ 4166281 w 7764334"/>
                <a:gd name="connsiteY4" fmla="*/ 2848024 h 3533241"/>
                <a:gd name="connsiteX5" fmla="*/ 4418382 w 7764334"/>
                <a:gd name="connsiteY5" fmla="*/ 0 h 3533241"/>
                <a:gd name="connsiteX6" fmla="*/ 4681729 w 7764334"/>
                <a:gd name="connsiteY6" fmla="*/ 3533241 h 3533241"/>
                <a:gd name="connsiteX7" fmla="*/ 5003597 w 7764334"/>
                <a:gd name="connsiteY7" fmla="*/ 1250899 h 3533241"/>
                <a:gd name="connsiteX8" fmla="*/ 5098695 w 7764334"/>
                <a:gd name="connsiteY8" fmla="*/ 1860635 h 3533241"/>
                <a:gd name="connsiteX9" fmla="*/ 7764334 w 7764334"/>
                <a:gd name="connsiteY9" fmla="*/ 1867897 h 3533241"/>
                <a:gd name="connsiteX0" fmla="*/ -1 w 7453160"/>
                <a:gd name="connsiteY0" fmla="*/ 3076605 h 3533241"/>
                <a:gd name="connsiteX1" fmla="*/ 140259 w 7453160"/>
                <a:gd name="connsiteY1" fmla="*/ 1867853 h 3533241"/>
                <a:gd name="connsiteX2" fmla="*/ 3600348 w 7453160"/>
                <a:gd name="connsiteY2" fmla="*/ 1868490 h 3533241"/>
                <a:gd name="connsiteX3" fmla="*/ 3855107 w 7453160"/>
                <a:gd name="connsiteY3" fmla="*/ 2848024 h 3533241"/>
                <a:gd name="connsiteX4" fmla="*/ 4107208 w 7453160"/>
                <a:gd name="connsiteY4" fmla="*/ 0 h 3533241"/>
                <a:gd name="connsiteX5" fmla="*/ 4370555 w 7453160"/>
                <a:gd name="connsiteY5" fmla="*/ 3533241 h 3533241"/>
                <a:gd name="connsiteX6" fmla="*/ 4692423 w 7453160"/>
                <a:gd name="connsiteY6" fmla="*/ 1250899 h 3533241"/>
                <a:gd name="connsiteX7" fmla="*/ 4787521 w 7453160"/>
                <a:gd name="connsiteY7" fmla="*/ 1860635 h 3533241"/>
                <a:gd name="connsiteX8" fmla="*/ 7453160 w 7453160"/>
                <a:gd name="connsiteY8" fmla="*/ 1867897 h 3533241"/>
                <a:gd name="connsiteX0" fmla="*/ -1 w 7312900"/>
                <a:gd name="connsiteY0" fmla="*/ 1867853 h 3533241"/>
                <a:gd name="connsiteX1" fmla="*/ 3460088 w 7312900"/>
                <a:gd name="connsiteY1" fmla="*/ 1868490 h 3533241"/>
                <a:gd name="connsiteX2" fmla="*/ 3714847 w 7312900"/>
                <a:gd name="connsiteY2" fmla="*/ 2848024 h 3533241"/>
                <a:gd name="connsiteX3" fmla="*/ 3966948 w 7312900"/>
                <a:gd name="connsiteY3" fmla="*/ 0 h 3533241"/>
                <a:gd name="connsiteX4" fmla="*/ 4230295 w 7312900"/>
                <a:gd name="connsiteY4" fmla="*/ 3533241 h 3533241"/>
                <a:gd name="connsiteX5" fmla="*/ 4552163 w 7312900"/>
                <a:gd name="connsiteY5" fmla="*/ 1250899 h 3533241"/>
                <a:gd name="connsiteX6" fmla="*/ 4647261 w 7312900"/>
                <a:gd name="connsiteY6" fmla="*/ 1860635 h 3533241"/>
                <a:gd name="connsiteX7" fmla="*/ 7312900 w 7312900"/>
                <a:gd name="connsiteY7" fmla="*/ 1867897 h 3533241"/>
                <a:gd name="connsiteX0" fmla="*/ 0 w 4832349"/>
                <a:gd name="connsiteY0" fmla="*/ 1867853 h 3533241"/>
                <a:gd name="connsiteX1" fmla="*/ 979537 w 4832349"/>
                <a:gd name="connsiteY1" fmla="*/ 1868490 h 3533241"/>
                <a:gd name="connsiteX2" fmla="*/ 1234296 w 4832349"/>
                <a:gd name="connsiteY2" fmla="*/ 2848024 h 3533241"/>
                <a:gd name="connsiteX3" fmla="*/ 1486397 w 4832349"/>
                <a:gd name="connsiteY3" fmla="*/ 0 h 3533241"/>
                <a:gd name="connsiteX4" fmla="*/ 1749744 w 4832349"/>
                <a:gd name="connsiteY4" fmla="*/ 3533241 h 3533241"/>
                <a:gd name="connsiteX5" fmla="*/ 2071612 w 4832349"/>
                <a:gd name="connsiteY5" fmla="*/ 1250899 h 3533241"/>
                <a:gd name="connsiteX6" fmla="*/ 2166710 w 4832349"/>
                <a:gd name="connsiteY6" fmla="*/ 1860635 h 3533241"/>
                <a:gd name="connsiteX7" fmla="*/ 4832349 w 4832349"/>
                <a:gd name="connsiteY7" fmla="*/ 1867897 h 3533241"/>
                <a:gd name="connsiteX0" fmla="*/ 0 w 4057643"/>
                <a:gd name="connsiteY0" fmla="*/ 1867853 h 3533241"/>
                <a:gd name="connsiteX1" fmla="*/ 979537 w 4057643"/>
                <a:gd name="connsiteY1" fmla="*/ 1868490 h 3533241"/>
                <a:gd name="connsiteX2" fmla="*/ 1234296 w 4057643"/>
                <a:gd name="connsiteY2" fmla="*/ 2848024 h 3533241"/>
                <a:gd name="connsiteX3" fmla="*/ 1486397 w 4057643"/>
                <a:gd name="connsiteY3" fmla="*/ 0 h 3533241"/>
                <a:gd name="connsiteX4" fmla="*/ 1749744 w 4057643"/>
                <a:gd name="connsiteY4" fmla="*/ 3533241 h 3533241"/>
                <a:gd name="connsiteX5" fmla="*/ 2071612 w 4057643"/>
                <a:gd name="connsiteY5" fmla="*/ 1250899 h 3533241"/>
                <a:gd name="connsiteX6" fmla="*/ 2166710 w 4057643"/>
                <a:gd name="connsiteY6" fmla="*/ 1860635 h 3533241"/>
                <a:gd name="connsiteX7" fmla="*/ 4057643 w 4057643"/>
                <a:gd name="connsiteY7" fmla="*/ 1867897 h 3533241"/>
                <a:gd name="connsiteX0" fmla="*/ 0 w 4024251"/>
                <a:gd name="connsiteY0" fmla="*/ 1867853 h 3533241"/>
                <a:gd name="connsiteX1" fmla="*/ 979537 w 4024251"/>
                <a:gd name="connsiteY1" fmla="*/ 1868490 h 3533241"/>
                <a:gd name="connsiteX2" fmla="*/ 1234296 w 4024251"/>
                <a:gd name="connsiteY2" fmla="*/ 2848024 h 3533241"/>
                <a:gd name="connsiteX3" fmla="*/ 1486397 w 4024251"/>
                <a:gd name="connsiteY3" fmla="*/ 0 h 3533241"/>
                <a:gd name="connsiteX4" fmla="*/ 1749744 w 4024251"/>
                <a:gd name="connsiteY4" fmla="*/ 3533241 h 3533241"/>
                <a:gd name="connsiteX5" fmla="*/ 2071612 w 4024251"/>
                <a:gd name="connsiteY5" fmla="*/ 1250899 h 3533241"/>
                <a:gd name="connsiteX6" fmla="*/ 2166710 w 4024251"/>
                <a:gd name="connsiteY6" fmla="*/ 1860635 h 3533241"/>
                <a:gd name="connsiteX7" fmla="*/ 4024251 w 4024251"/>
                <a:gd name="connsiteY7" fmla="*/ 1861722 h 3533241"/>
                <a:gd name="connsiteX0" fmla="*/ 0 w 4057644"/>
                <a:gd name="connsiteY0" fmla="*/ 1867853 h 3533241"/>
                <a:gd name="connsiteX1" fmla="*/ 979537 w 4057644"/>
                <a:gd name="connsiteY1" fmla="*/ 1868490 h 3533241"/>
                <a:gd name="connsiteX2" fmla="*/ 1234296 w 4057644"/>
                <a:gd name="connsiteY2" fmla="*/ 2848024 h 3533241"/>
                <a:gd name="connsiteX3" fmla="*/ 1486397 w 4057644"/>
                <a:gd name="connsiteY3" fmla="*/ 0 h 3533241"/>
                <a:gd name="connsiteX4" fmla="*/ 1749744 w 4057644"/>
                <a:gd name="connsiteY4" fmla="*/ 3533241 h 3533241"/>
                <a:gd name="connsiteX5" fmla="*/ 2071612 w 4057644"/>
                <a:gd name="connsiteY5" fmla="*/ 1250899 h 3533241"/>
                <a:gd name="connsiteX6" fmla="*/ 2166710 w 4057644"/>
                <a:gd name="connsiteY6" fmla="*/ 1860635 h 3533241"/>
                <a:gd name="connsiteX7" fmla="*/ 4057644 w 4057644"/>
                <a:gd name="connsiteY7" fmla="*/ 1861722 h 3533241"/>
                <a:gd name="connsiteX0" fmla="*/ 0 w 12639527"/>
                <a:gd name="connsiteY0" fmla="*/ 1886379 h 3533241"/>
                <a:gd name="connsiteX1" fmla="*/ 9561420 w 12639527"/>
                <a:gd name="connsiteY1" fmla="*/ 1868490 h 3533241"/>
                <a:gd name="connsiteX2" fmla="*/ 9816179 w 12639527"/>
                <a:gd name="connsiteY2" fmla="*/ 2848024 h 3533241"/>
                <a:gd name="connsiteX3" fmla="*/ 10068280 w 12639527"/>
                <a:gd name="connsiteY3" fmla="*/ 0 h 3533241"/>
                <a:gd name="connsiteX4" fmla="*/ 10331627 w 12639527"/>
                <a:gd name="connsiteY4" fmla="*/ 3533241 h 3533241"/>
                <a:gd name="connsiteX5" fmla="*/ 10653495 w 12639527"/>
                <a:gd name="connsiteY5" fmla="*/ 1250899 h 3533241"/>
                <a:gd name="connsiteX6" fmla="*/ 10748593 w 12639527"/>
                <a:gd name="connsiteY6" fmla="*/ 1860635 h 3533241"/>
                <a:gd name="connsiteX7" fmla="*/ 12639527 w 12639527"/>
                <a:gd name="connsiteY7" fmla="*/ 1861722 h 3533241"/>
                <a:gd name="connsiteX0" fmla="*/ 0 w 18443325"/>
                <a:gd name="connsiteY0" fmla="*/ 1903254 h 3533241"/>
                <a:gd name="connsiteX1" fmla="*/ 15365218 w 18443325"/>
                <a:gd name="connsiteY1" fmla="*/ 1868490 h 3533241"/>
                <a:gd name="connsiteX2" fmla="*/ 15619977 w 18443325"/>
                <a:gd name="connsiteY2" fmla="*/ 2848024 h 3533241"/>
                <a:gd name="connsiteX3" fmla="*/ 15872078 w 18443325"/>
                <a:gd name="connsiteY3" fmla="*/ 0 h 3533241"/>
                <a:gd name="connsiteX4" fmla="*/ 16135425 w 18443325"/>
                <a:gd name="connsiteY4" fmla="*/ 3533241 h 3533241"/>
                <a:gd name="connsiteX5" fmla="*/ 16457293 w 18443325"/>
                <a:gd name="connsiteY5" fmla="*/ 1250899 h 3533241"/>
                <a:gd name="connsiteX6" fmla="*/ 16552391 w 18443325"/>
                <a:gd name="connsiteY6" fmla="*/ 1860635 h 3533241"/>
                <a:gd name="connsiteX7" fmla="*/ 18443325 w 18443325"/>
                <a:gd name="connsiteY7" fmla="*/ 1861722 h 35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43325" h="3533241">
                  <a:moveTo>
                    <a:pt x="0" y="1903254"/>
                  </a:moveTo>
                  <a:lnTo>
                    <a:pt x="15365218" y="1868490"/>
                  </a:lnTo>
                  <a:lnTo>
                    <a:pt x="15619977" y="2848024"/>
                  </a:lnTo>
                  <a:lnTo>
                    <a:pt x="15872078" y="0"/>
                  </a:lnTo>
                  <a:lnTo>
                    <a:pt x="16135425" y="3533241"/>
                  </a:lnTo>
                  <a:lnTo>
                    <a:pt x="16457293" y="1250899"/>
                  </a:lnTo>
                  <a:lnTo>
                    <a:pt x="16552391" y="1860635"/>
                  </a:lnTo>
                  <a:cubicBezTo>
                    <a:pt x="16848243" y="1868006"/>
                    <a:pt x="17673856" y="1867045"/>
                    <a:pt x="18443325" y="1861722"/>
                  </a:cubicBezTo>
                </a:path>
              </a:pathLst>
            </a:cu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1957DC41-6C64-4FDD-8B62-0DB92A07E143}"/>
              </a:ext>
            </a:extLst>
          </p:cNvPr>
          <p:cNvGrpSpPr/>
          <p:nvPr/>
        </p:nvGrpSpPr>
        <p:grpSpPr>
          <a:xfrm>
            <a:off x="7398152" y="4885592"/>
            <a:ext cx="2645778" cy="2117598"/>
            <a:chOff x="6455203" y="4797938"/>
            <a:chExt cx="3156837" cy="2526634"/>
          </a:xfrm>
        </p:grpSpPr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48375912-28A5-4C1C-9609-AE36182A70CF}"/>
                </a:ext>
              </a:extLst>
            </p:cNvPr>
            <p:cNvSpPr/>
            <p:nvPr/>
          </p:nvSpPr>
          <p:spPr>
            <a:xfrm flipH="1">
              <a:off x="7375151" y="4797938"/>
              <a:ext cx="2236889" cy="977958"/>
            </a:xfrm>
            <a:custGeom>
              <a:avLst/>
              <a:gdLst>
                <a:gd name="connsiteX0" fmla="*/ 286051 w 2236889"/>
                <a:gd name="connsiteY0" fmla="*/ 803 h 977958"/>
                <a:gd name="connsiteX1" fmla="*/ 229697 w 2236889"/>
                <a:gd name="connsiteY1" fmla="*/ 14026 h 977958"/>
                <a:gd name="connsiteX2" fmla="*/ 64476 w 2236889"/>
                <a:gd name="connsiteY2" fmla="*/ 34174 h 977958"/>
                <a:gd name="connsiteX3" fmla="*/ 84625 w 2236889"/>
                <a:gd name="connsiteY3" fmla="*/ 78503 h 977958"/>
                <a:gd name="connsiteX4" fmla="*/ 0 w 2236889"/>
                <a:gd name="connsiteY4" fmla="*/ 114770 h 977958"/>
                <a:gd name="connsiteX5" fmla="*/ 415067 w 2236889"/>
                <a:gd name="connsiteY5" fmla="*/ 682968 h 977958"/>
                <a:gd name="connsiteX6" fmla="*/ 1019533 w 2236889"/>
                <a:gd name="connsiteY6" fmla="*/ 977142 h 977958"/>
                <a:gd name="connsiteX7" fmla="*/ 1398836 w 2236889"/>
                <a:gd name="connsiteY7" fmla="*/ 902088 h 977958"/>
                <a:gd name="connsiteX8" fmla="*/ 1631570 w 2236889"/>
                <a:gd name="connsiteY8" fmla="*/ 836375 h 977958"/>
                <a:gd name="connsiteX9" fmla="*/ 1648095 w 2236889"/>
                <a:gd name="connsiteY9" fmla="*/ 852901 h 977958"/>
                <a:gd name="connsiteX10" fmla="*/ 2236889 w 2236889"/>
                <a:gd name="connsiteY10" fmla="*/ 447590 h 977958"/>
                <a:gd name="connsiteX11" fmla="*/ 2161696 w 2236889"/>
                <a:gd name="connsiteY11" fmla="*/ 379421 h 977958"/>
                <a:gd name="connsiteX12" fmla="*/ 1842682 w 2236889"/>
                <a:gd name="connsiteY12" fmla="*/ 173027 h 977958"/>
                <a:gd name="connsiteX13" fmla="*/ 1500151 w 2236889"/>
                <a:gd name="connsiteY13" fmla="*/ 229444 h 977958"/>
                <a:gd name="connsiteX14" fmla="*/ 1129412 w 2236889"/>
                <a:gd name="connsiteY14" fmla="*/ 354367 h 977958"/>
                <a:gd name="connsiteX15" fmla="*/ 432261 w 2236889"/>
                <a:gd name="connsiteY15" fmla="*/ 430933 h 977958"/>
                <a:gd name="connsiteX16" fmla="*/ 1230156 w 2236889"/>
                <a:gd name="connsiteY16" fmla="*/ 644511 h 977958"/>
                <a:gd name="connsiteX17" fmla="*/ 1268536 w 2236889"/>
                <a:gd name="connsiteY17" fmla="*/ 653310 h 977958"/>
                <a:gd name="connsiteX18" fmla="*/ 1221021 w 2236889"/>
                <a:gd name="connsiteY18" fmla="*/ 658790 h 977958"/>
                <a:gd name="connsiteX19" fmla="*/ 382828 w 2236889"/>
                <a:gd name="connsiteY19" fmla="*/ 445212 h 977958"/>
                <a:gd name="connsiteX20" fmla="*/ 664913 w 2236889"/>
                <a:gd name="connsiteY20" fmla="*/ 340437 h 977958"/>
                <a:gd name="connsiteX21" fmla="*/ 354620 w 2236889"/>
                <a:gd name="connsiteY21" fmla="*/ 50293 h 977958"/>
                <a:gd name="connsiteX22" fmla="*/ 286051 w 2236889"/>
                <a:gd name="connsiteY22" fmla="*/ 803 h 97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36889" h="977958">
                  <a:moveTo>
                    <a:pt x="286051" y="803"/>
                  </a:moveTo>
                  <a:cubicBezTo>
                    <a:pt x="271254" y="-1674"/>
                    <a:pt x="252868" y="1265"/>
                    <a:pt x="229697" y="14026"/>
                  </a:cubicBezTo>
                  <a:cubicBezTo>
                    <a:pt x="182683" y="16712"/>
                    <a:pt x="167907" y="-28960"/>
                    <a:pt x="64476" y="34174"/>
                  </a:cubicBezTo>
                  <a:cubicBezTo>
                    <a:pt x="37611" y="44920"/>
                    <a:pt x="95371" y="65070"/>
                    <a:pt x="84625" y="78503"/>
                  </a:cubicBezTo>
                  <a:cubicBezTo>
                    <a:pt x="73879" y="91936"/>
                    <a:pt x="35596" y="66412"/>
                    <a:pt x="0" y="114770"/>
                  </a:cubicBezTo>
                  <a:cubicBezTo>
                    <a:pt x="138356" y="304169"/>
                    <a:pt x="341187" y="650730"/>
                    <a:pt x="415067" y="682968"/>
                  </a:cubicBezTo>
                  <a:cubicBezTo>
                    <a:pt x="616555" y="781026"/>
                    <a:pt x="882521" y="955650"/>
                    <a:pt x="1019533" y="977142"/>
                  </a:cubicBezTo>
                  <a:cubicBezTo>
                    <a:pt x="1084009" y="983859"/>
                    <a:pt x="1231097" y="948262"/>
                    <a:pt x="1398836" y="902088"/>
                  </a:cubicBezTo>
                  <a:lnTo>
                    <a:pt x="1631570" y="836375"/>
                  </a:lnTo>
                  <a:lnTo>
                    <a:pt x="1648095" y="852901"/>
                  </a:lnTo>
                  <a:lnTo>
                    <a:pt x="2236889" y="447590"/>
                  </a:lnTo>
                  <a:lnTo>
                    <a:pt x="2161696" y="379421"/>
                  </a:lnTo>
                  <a:cubicBezTo>
                    <a:pt x="2096150" y="323102"/>
                    <a:pt x="2012498" y="262674"/>
                    <a:pt x="1842682" y="173027"/>
                  </a:cubicBezTo>
                  <a:cubicBezTo>
                    <a:pt x="1690223" y="144147"/>
                    <a:pt x="1627088" y="185788"/>
                    <a:pt x="1500151" y="229444"/>
                  </a:cubicBezTo>
                  <a:cubicBezTo>
                    <a:pt x="1381273" y="256981"/>
                    <a:pt x="1320155" y="323472"/>
                    <a:pt x="1129412" y="354367"/>
                  </a:cubicBezTo>
                  <a:cubicBezTo>
                    <a:pt x="868820" y="343621"/>
                    <a:pt x="487334" y="353024"/>
                    <a:pt x="432261" y="430933"/>
                  </a:cubicBezTo>
                  <a:cubicBezTo>
                    <a:pt x="258980" y="614959"/>
                    <a:pt x="871506" y="629735"/>
                    <a:pt x="1230156" y="644511"/>
                  </a:cubicBezTo>
                  <a:lnTo>
                    <a:pt x="1268536" y="653310"/>
                  </a:lnTo>
                  <a:lnTo>
                    <a:pt x="1221021" y="658790"/>
                  </a:lnTo>
                  <a:cubicBezTo>
                    <a:pt x="247830" y="656776"/>
                    <a:pt x="372082" y="492898"/>
                    <a:pt x="382828" y="445212"/>
                  </a:cubicBezTo>
                  <a:cubicBezTo>
                    <a:pt x="413723" y="368646"/>
                    <a:pt x="565512" y="352526"/>
                    <a:pt x="664913" y="340437"/>
                  </a:cubicBezTo>
                  <a:cubicBezTo>
                    <a:pt x="591034" y="243722"/>
                    <a:pt x="452677" y="-18213"/>
                    <a:pt x="354620" y="50293"/>
                  </a:cubicBezTo>
                  <a:cubicBezTo>
                    <a:pt x="342531" y="64397"/>
                    <a:pt x="330442" y="8233"/>
                    <a:pt x="286051" y="803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9DF1F1B-61FA-4D3E-9F74-16A71D054F88}"/>
                </a:ext>
              </a:extLst>
            </p:cNvPr>
            <p:cNvSpPr/>
            <p:nvPr/>
          </p:nvSpPr>
          <p:spPr>
            <a:xfrm rot="2072551">
              <a:off x="7112049" y="5401917"/>
              <a:ext cx="858268" cy="3933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1" name="Rectangle 42">
              <a:extLst>
                <a:ext uri="{FF2B5EF4-FFF2-40B4-BE49-F238E27FC236}">
                  <a16:creationId xmlns:a16="http://schemas.microsoft.com/office/drawing/2014/main" id="{F44E6D7A-5938-43E0-A53E-A19B2113BBE3}"/>
                </a:ext>
              </a:extLst>
            </p:cNvPr>
            <p:cNvSpPr/>
            <p:nvPr/>
          </p:nvSpPr>
          <p:spPr>
            <a:xfrm rot="12914339">
              <a:off x="6455203" y="5616812"/>
              <a:ext cx="1087289" cy="1707760"/>
            </a:xfrm>
            <a:custGeom>
              <a:avLst/>
              <a:gdLst>
                <a:gd name="connsiteX0" fmla="*/ 0 w 777759"/>
                <a:gd name="connsiteY0" fmla="*/ 0 h 968130"/>
                <a:gd name="connsiteX1" fmla="*/ 777759 w 777759"/>
                <a:gd name="connsiteY1" fmla="*/ 0 h 968130"/>
                <a:gd name="connsiteX2" fmla="*/ 777759 w 777759"/>
                <a:gd name="connsiteY2" fmla="*/ 968130 h 968130"/>
                <a:gd name="connsiteX3" fmla="*/ 0 w 777759"/>
                <a:gd name="connsiteY3" fmla="*/ 968130 h 968130"/>
                <a:gd name="connsiteX4" fmla="*/ 0 w 777759"/>
                <a:gd name="connsiteY4" fmla="*/ 0 h 968130"/>
                <a:gd name="connsiteX0" fmla="*/ 0 w 789458"/>
                <a:gd name="connsiteY0" fmla="*/ 500269 h 968130"/>
                <a:gd name="connsiteX1" fmla="*/ 789458 w 789458"/>
                <a:gd name="connsiteY1" fmla="*/ 0 h 968130"/>
                <a:gd name="connsiteX2" fmla="*/ 789458 w 789458"/>
                <a:gd name="connsiteY2" fmla="*/ 968130 h 968130"/>
                <a:gd name="connsiteX3" fmla="*/ 11699 w 789458"/>
                <a:gd name="connsiteY3" fmla="*/ 968130 h 968130"/>
                <a:gd name="connsiteX4" fmla="*/ 0 w 789458"/>
                <a:gd name="connsiteY4" fmla="*/ 500269 h 968130"/>
                <a:gd name="connsiteX0" fmla="*/ 0 w 788533"/>
                <a:gd name="connsiteY0" fmla="*/ 562468 h 968130"/>
                <a:gd name="connsiteX1" fmla="*/ 788533 w 788533"/>
                <a:gd name="connsiteY1" fmla="*/ 0 h 968130"/>
                <a:gd name="connsiteX2" fmla="*/ 788533 w 788533"/>
                <a:gd name="connsiteY2" fmla="*/ 968130 h 968130"/>
                <a:gd name="connsiteX3" fmla="*/ 10774 w 788533"/>
                <a:gd name="connsiteY3" fmla="*/ 968130 h 968130"/>
                <a:gd name="connsiteX4" fmla="*/ 0 w 788533"/>
                <a:gd name="connsiteY4" fmla="*/ 562468 h 968130"/>
                <a:gd name="connsiteX0" fmla="*/ 0 w 788995"/>
                <a:gd name="connsiteY0" fmla="*/ 531368 h 968130"/>
                <a:gd name="connsiteX1" fmla="*/ 788995 w 788995"/>
                <a:gd name="connsiteY1" fmla="*/ 0 h 968130"/>
                <a:gd name="connsiteX2" fmla="*/ 788995 w 788995"/>
                <a:gd name="connsiteY2" fmla="*/ 968130 h 968130"/>
                <a:gd name="connsiteX3" fmla="*/ 11236 w 788995"/>
                <a:gd name="connsiteY3" fmla="*/ 968130 h 968130"/>
                <a:gd name="connsiteX4" fmla="*/ 0 w 788995"/>
                <a:gd name="connsiteY4" fmla="*/ 531368 h 968130"/>
                <a:gd name="connsiteX0" fmla="*/ 0 w 837074"/>
                <a:gd name="connsiteY0" fmla="*/ 798985 h 1235747"/>
                <a:gd name="connsiteX1" fmla="*/ 837074 w 837074"/>
                <a:gd name="connsiteY1" fmla="*/ 0 h 1235747"/>
                <a:gd name="connsiteX2" fmla="*/ 788995 w 837074"/>
                <a:gd name="connsiteY2" fmla="*/ 1235747 h 1235747"/>
                <a:gd name="connsiteX3" fmla="*/ 11236 w 837074"/>
                <a:gd name="connsiteY3" fmla="*/ 1235747 h 1235747"/>
                <a:gd name="connsiteX4" fmla="*/ 0 w 837074"/>
                <a:gd name="connsiteY4" fmla="*/ 798985 h 1235747"/>
                <a:gd name="connsiteX0" fmla="*/ 0 w 837074"/>
                <a:gd name="connsiteY0" fmla="*/ 798985 h 1235747"/>
                <a:gd name="connsiteX1" fmla="*/ 837074 w 837074"/>
                <a:gd name="connsiteY1" fmla="*/ 0 h 1235747"/>
                <a:gd name="connsiteX2" fmla="*/ 826055 w 837074"/>
                <a:gd name="connsiteY2" fmla="*/ 1211296 h 1235747"/>
                <a:gd name="connsiteX3" fmla="*/ 11236 w 837074"/>
                <a:gd name="connsiteY3" fmla="*/ 1235747 h 1235747"/>
                <a:gd name="connsiteX4" fmla="*/ 0 w 837074"/>
                <a:gd name="connsiteY4" fmla="*/ 798985 h 1235747"/>
                <a:gd name="connsiteX0" fmla="*/ 41493 w 878567"/>
                <a:gd name="connsiteY0" fmla="*/ 798985 h 1247707"/>
                <a:gd name="connsiteX1" fmla="*/ 878567 w 878567"/>
                <a:gd name="connsiteY1" fmla="*/ 0 h 1247707"/>
                <a:gd name="connsiteX2" fmla="*/ 867548 w 878567"/>
                <a:gd name="connsiteY2" fmla="*/ 1211296 h 1247707"/>
                <a:gd name="connsiteX3" fmla="*/ 0 w 878567"/>
                <a:gd name="connsiteY3" fmla="*/ 1247707 h 1247707"/>
                <a:gd name="connsiteX4" fmla="*/ 41493 w 878567"/>
                <a:gd name="connsiteY4" fmla="*/ 798985 h 1247707"/>
                <a:gd name="connsiteX0" fmla="*/ 22785 w 878567"/>
                <a:gd name="connsiteY0" fmla="*/ 862057 h 1247707"/>
                <a:gd name="connsiteX1" fmla="*/ 878567 w 878567"/>
                <a:gd name="connsiteY1" fmla="*/ 0 h 1247707"/>
                <a:gd name="connsiteX2" fmla="*/ 867548 w 878567"/>
                <a:gd name="connsiteY2" fmla="*/ 1211296 h 1247707"/>
                <a:gd name="connsiteX3" fmla="*/ 0 w 878567"/>
                <a:gd name="connsiteY3" fmla="*/ 1247707 h 1247707"/>
                <a:gd name="connsiteX4" fmla="*/ 22785 w 878567"/>
                <a:gd name="connsiteY4" fmla="*/ 862057 h 1247707"/>
                <a:gd name="connsiteX0" fmla="*/ 22785 w 876139"/>
                <a:gd name="connsiteY0" fmla="*/ 995559 h 1381209"/>
                <a:gd name="connsiteX1" fmla="*/ 876139 w 876139"/>
                <a:gd name="connsiteY1" fmla="*/ 1 h 1381209"/>
                <a:gd name="connsiteX2" fmla="*/ 867548 w 876139"/>
                <a:gd name="connsiteY2" fmla="*/ 1344798 h 1381209"/>
                <a:gd name="connsiteX3" fmla="*/ 0 w 876139"/>
                <a:gd name="connsiteY3" fmla="*/ 1381209 h 1381209"/>
                <a:gd name="connsiteX4" fmla="*/ 22785 w 876139"/>
                <a:gd name="connsiteY4" fmla="*/ 995559 h 1381209"/>
                <a:gd name="connsiteX0" fmla="*/ 43505 w 876139"/>
                <a:gd name="connsiteY0" fmla="*/ 867977 h 1381208"/>
                <a:gd name="connsiteX1" fmla="*/ 876139 w 876139"/>
                <a:gd name="connsiteY1" fmla="*/ 0 h 1381208"/>
                <a:gd name="connsiteX2" fmla="*/ 867548 w 876139"/>
                <a:gd name="connsiteY2" fmla="*/ 1344797 h 1381208"/>
                <a:gd name="connsiteX3" fmla="*/ 0 w 876139"/>
                <a:gd name="connsiteY3" fmla="*/ 1381208 h 1381208"/>
                <a:gd name="connsiteX4" fmla="*/ 43505 w 876139"/>
                <a:gd name="connsiteY4" fmla="*/ 867977 h 1381208"/>
                <a:gd name="connsiteX0" fmla="*/ 0 w 886893"/>
                <a:gd name="connsiteY0" fmla="*/ 924969 h 1381208"/>
                <a:gd name="connsiteX1" fmla="*/ 886893 w 886893"/>
                <a:gd name="connsiteY1" fmla="*/ 0 h 1381208"/>
                <a:gd name="connsiteX2" fmla="*/ 878302 w 886893"/>
                <a:gd name="connsiteY2" fmla="*/ 1344797 h 1381208"/>
                <a:gd name="connsiteX3" fmla="*/ 10754 w 886893"/>
                <a:gd name="connsiteY3" fmla="*/ 1381208 h 1381208"/>
                <a:gd name="connsiteX4" fmla="*/ 0 w 886893"/>
                <a:gd name="connsiteY4" fmla="*/ 924969 h 1381208"/>
                <a:gd name="connsiteX0" fmla="*/ 0 w 880290"/>
                <a:gd name="connsiteY0" fmla="*/ 1794812 h 2251051"/>
                <a:gd name="connsiteX1" fmla="*/ 880290 w 880290"/>
                <a:gd name="connsiteY1" fmla="*/ 0 h 2251051"/>
                <a:gd name="connsiteX2" fmla="*/ 878302 w 880290"/>
                <a:gd name="connsiteY2" fmla="*/ 2214640 h 2251051"/>
                <a:gd name="connsiteX3" fmla="*/ 10754 w 880290"/>
                <a:gd name="connsiteY3" fmla="*/ 2251051 h 2251051"/>
                <a:gd name="connsiteX4" fmla="*/ 0 w 880290"/>
                <a:gd name="connsiteY4" fmla="*/ 1794812 h 2251051"/>
                <a:gd name="connsiteX0" fmla="*/ 0 w 981039"/>
                <a:gd name="connsiteY0" fmla="*/ 1069204 h 2251051"/>
                <a:gd name="connsiteX1" fmla="*/ 981039 w 981039"/>
                <a:gd name="connsiteY1" fmla="*/ 0 h 2251051"/>
                <a:gd name="connsiteX2" fmla="*/ 979051 w 981039"/>
                <a:gd name="connsiteY2" fmla="*/ 2214640 h 2251051"/>
                <a:gd name="connsiteX3" fmla="*/ 111503 w 981039"/>
                <a:gd name="connsiteY3" fmla="*/ 2251051 h 2251051"/>
                <a:gd name="connsiteX4" fmla="*/ 0 w 981039"/>
                <a:gd name="connsiteY4" fmla="*/ 1069204 h 2251051"/>
                <a:gd name="connsiteX0" fmla="*/ 0 w 940344"/>
                <a:gd name="connsiteY0" fmla="*/ 1026460 h 2251051"/>
                <a:gd name="connsiteX1" fmla="*/ 940344 w 940344"/>
                <a:gd name="connsiteY1" fmla="*/ 0 h 2251051"/>
                <a:gd name="connsiteX2" fmla="*/ 938356 w 940344"/>
                <a:gd name="connsiteY2" fmla="*/ 2214640 h 2251051"/>
                <a:gd name="connsiteX3" fmla="*/ 70808 w 940344"/>
                <a:gd name="connsiteY3" fmla="*/ 2251051 h 2251051"/>
                <a:gd name="connsiteX4" fmla="*/ 0 w 940344"/>
                <a:gd name="connsiteY4" fmla="*/ 1026460 h 2251051"/>
                <a:gd name="connsiteX0" fmla="*/ 0 w 947935"/>
                <a:gd name="connsiteY0" fmla="*/ 989084 h 2213675"/>
                <a:gd name="connsiteX1" fmla="*/ 947935 w 947935"/>
                <a:gd name="connsiteY1" fmla="*/ 0 h 2213675"/>
                <a:gd name="connsiteX2" fmla="*/ 938356 w 947935"/>
                <a:gd name="connsiteY2" fmla="*/ 2177264 h 2213675"/>
                <a:gd name="connsiteX3" fmla="*/ 70808 w 947935"/>
                <a:gd name="connsiteY3" fmla="*/ 2213675 h 2213675"/>
                <a:gd name="connsiteX4" fmla="*/ 0 w 947935"/>
                <a:gd name="connsiteY4" fmla="*/ 989084 h 2213675"/>
                <a:gd name="connsiteX0" fmla="*/ 0 w 947935"/>
                <a:gd name="connsiteY0" fmla="*/ 989084 h 2213675"/>
                <a:gd name="connsiteX1" fmla="*/ 947935 w 947935"/>
                <a:gd name="connsiteY1" fmla="*/ 0 h 2213675"/>
                <a:gd name="connsiteX2" fmla="*/ 938356 w 947935"/>
                <a:gd name="connsiteY2" fmla="*/ 2177264 h 2213675"/>
                <a:gd name="connsiteX3" fmla="*/ 70808 w 947935"/>
                <a:gd name="connsiteY3" fmla="*/ 2213675 h 2213675"/>
                <a:gd name="connsiteX4" fmla="*/ 0 w 947935"/>
                <a:gd name="connsiteY4" fmla="*/ 989084 h 221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935" h="2213675">
                  <a:moveTo>
                    <a:pt x="0" y="989084"/>
                  </a:moveTo>
                  <a:lnTo>
                    <a:pt x="947935" y="0"/>
                  </a:lnTo>
                  <a:cubicBezTo>
                    <a:pt x="945071" y="448266"/>
                    <a:pt x="941220" y="1728998"/>
                    <a:pt x="938356" y="2177264"/>
                  </a:cubicBezTo>
                  <a:lnTo>
                    <a:pt x="70808" y="2213675"/>
                  </a:lnTo>
                  <a:lnTo>
                    <a:pt x="0" y="989084"/>
                  </a:lnTo>
                  <a:close/>
                </a:path>
              </a:pathLst>
            </a:custGeom>
            <a:solidFill>
              <a:schemeClr val="tx1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42" name="TextBox 241">
            <a:extLst>
              <a:ext uri="{FF2B5EF4-FFF2-40B4-BE49-F238E27FC236}">
                <a16:creationId xmlns:a16="http://schemas.microsoft.com/office/drawing/2014/main" id="{720EA208-FC88-4101-8859-8032871406A8}"/>
              </a:ext>
            </a:extLst>
          </p:cNvPr>
          <p:cNvSpPr txBox="1"/>
          <p:nvPr/>
        </p:nvSpPr>
        <p:spPr>
          <a:xfrm>
            <a:off x="731291" y="188376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7E3F0666-24CD-44C6-B59E-33EF4D08564A}"/>
              </a:ext>
            </a:extLst>
          </p:cNvPr>
          <p:cNvSpPr txBox="1"/>
          <p:nvPr/>
        </p:nvSpPr>
        <p:spPr>
          <a:xfrm>
            <a:off x="720867" y="2740586"/>
            <a:ext cx="4384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F4F4DBA-371D-48F2-BB3F-A249AAE12159}"/>
              </a:ext>
            </a:extLst>
          </p:cNvPr>
          <p:cNvSpPr txBox="1"/>
          <p:nvPr/>
        </p:nvSpPr>
        <p:spPr>
          <a:xfrm>
            <a:off x="720867" y="4747645"/>
            <a:ext cx="4384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42170974-5AAC-4CDF-8D8D-F35B8ADCC8AA}"/>
              </a:ext>
            </a:extLst>
          </p:cNvPr>
          <p:cNvSpPr/>
          <p:nvPr/>
        </p:nvSpPr>
        <p:spPr>
          <a:xfrm rot="900000">
            <a:off x="9253881" y="2659831"/>
            <a:ext cx="369759" cy="676379"/>
          </a:xfrm>
          <a:custGeom>
            <a:avLst/>
            <a:gdLst/>
            <a:ahLst/>
            <a:cxnLst/>
            <a:rect l="l" t="t" r="r" b="b"/>
            <a:pathLst>
              <a:path w="145554" h="266254">
                <a:moveTo>
                  <a:pt x="83939" y="147489"/>
                </a:moveTo>
                <a:lnTo>
                  <a:pt x="83939" y="205532"/>
                </a:lnTo>
                <a:cubicBezTo>
                  <a:pt x="91380" y="204143"/>
                  <a:pt x="97432" y="200695"/>
                  <a:pt x="102096" y="195188"/>
                </a:cubicBezTo>
                <a:cubicBezTo>
                  <a:pt x="106759" y="189682"/>
                  <a:pt x="109091" y="183208"/>
                  <a:pt x="109091" y="175766"/>
                </a:cubicBezTo>
                <a:cubicBezTo>
                  <a:pt x="109091" y="169119"/>
                  <a:pt x="107131" y="163389"/>
                  <a:pt x="103212" y="158577"/>
                </a:cubicBezTo>
                <a:cubicBezTo>
                  <a:pt x="99293" y="153765"/>
                  <a:pt x="92868" y="150069"/>
                  <a:pt x="83939" y="147489"/>
                </a:cubicBezTo>
                <a:close/>
                <a:moveTo>
                  <a:pt x="62359" y="47179"/>
                </a:moveTo>
                <a:cubicBezTo>
                  <a:pt x="56505" y="49163"/>
                  <a:pt x="51841" y="52537"/>
                  <a:pt x="48369" y="57299"/>
                </a:cubicBezTo>
                <a:cubicBezTo>
                  <a:pt x="44896" y="62062"/>
                  <a:pt x="43160" y="67320"/>
                  <a:pt x="43160" y="73075"/>
                </a:cubicBezTo>
                <a:cubicBezTo>
                  <a:pt x="43160" y="78334"/>
                  <a:pt x="44747" y="83220"/>
                  <a:pt x="47922" y="87735"/>
                </a:cubicBezTo>
                <a:cubicBezTo>
                  <a:pt x="51097" y="92249"/>
                  <a:pt x="55909" y="95895"/>
                  <a:pt x="62359" y="98673"/>
                </a:cubicBezTo>
                <a:close/>
                <a:moveTo>
                  <a:pt x="62359" y="0"/>
                </a:moveTo>
                <a:lnTo>
                  <a:pt x="83939" y="0"/>
                </a:lnTo>
                <a:lnTo>
                  <a:pt x="83939" y="14734"/>
                </a:lnTo>
                <a:cubicBezTo>
                  <a:pt x="99714" y="16619"/>
                  <a:pt x="112266" y="22002"/>
                  <a:pt x="121592" y="30882"/>
                </a:cubicBezTo>
                <a:cubicBezTo>
                  <a:pt x="130919" y="39762"/>
                  <a:pt x="136872" y="51644"/>
                  <a:pt x="139452" y="66527"/>
                </a:cubicBezTo>
                <a:lnTo>
                  <a:pt x="101798" y="71438"/>
                </a:lnTo>
                <a:cubicBezTo>
                  <a:pt x="99516" y="59730"/>
                  <a:pt x="93563" y="51793"/>
                  <a:pt x="83939" y="47625"/>
                </a:cubicBezTo>
                <a:lnTo>
                  <a:pt x="83939" y="105817"/>
                </a:lnTo>
                <a:cubicBezTo>
                  <a:pt x="107751" y="112266"/>
                  <a:pt x="123973" y="120626"/>
                  <a:pt x="132605" y="130895"/>
                </a:cubicBezTo>
                <a:cubicBezTo>
                  <a:pt x="141237" y="141164"/>
                  <a:pt x="145554" y="154335"/>
                  <a:pt x="145554" y="170409"/>
                </a:cubicBezTo>
                <a:cubicBezTo>
                  <a:pt x="145554" y="188367"/>
                  <a:pt x="140121" y="203498"/>
                  <a:pt x="129257" y="215801"/>
                </a:cubicBezTo>
                <a:cubicBezTo>
                  <a:pt x="118392" y="228104"/>
                  <a:pt x="103286" y="235645"/>
                  <a:pt x="83939" y="238423"/>
                </a:cubicBezTo>
                <a:lnTo>
                  <a:pt x="83939" y="266254"/>
                </a:lnTo>
                <a:lnTo>
                  <a:pt x="62359" y="266254"/>
                </a:lnTo>
                <a:lnTo>
                  <a:pt x="62359" y="239167"/>
                </a:lnTo>
                <a:cubicBezTo>
                  <a:pt x="45194" y="237084"/>
                  <a:pt x="31254" y="230684"/>
                  <a:pt x="20538" y="219968"/>
                </a:cubicBezTo>
                <a:cubicBezTo>
                  <a:pt x="9822" y="209253"/>
                  <a:pt x="2976" y="194122"/>
                  <a:pt x="0" y="174576"/>
                </a:cubicBezTo>
                <a:lnTo>
                  <a:pt x="38844" y="170409"/>
                </a:lnTo>
                <a:cubicBezTo>
                  <a:pt x="40431" y="178346"/>
                  <a:pt x="43408" y="185192"/>
                  <a:pt x="47773" y="190947"/>
                </a:cubicBezTo>
                <a:cubicBezTo>
                  <a:pt x="52139" y="196702"/>
                  <a:pt x="57001" y="200869"/>
                  <a:pt x="62359" y="203448"/>
                </a:cubicBezTo>
                <a:lnTo>
                  <a:pt x="62359" y="141089"/>
                </a:lnTo>
                <a:cubicBezTo>
                  <a:pt x="42912" y="135533"/>
                  <a:pt x="28649" y="127124"/>
                  <a:pt x="19571" y="115863"/>
                </a:cubicBezTo>
                <a:cubicBezTo>
                  <a:pt x="10492" y="104602"/>
                  <a:pt x="5953" y="90934"/>
                  <a:pt x="5953" y="74861"/>
                </a:cubicBezTo>
                <a:cubicBezTo>
                  <a:pt x="5953" y="58589"/>
                  <a:pt x="11087" y="44922"/>
                  <a:pt x="21356" y="33859"/>
                </a:cubicBezTo>
                <a:cubicBezTo>
                  <a:pt x="31626" y="22796"/>
                  <a:pt x="45293" y="16421"/>
                  <a:pt x="62359" y="147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5650EC8-4BF6-4143-AA4A-922C509D78F1}"/>
              </a:ext>
            </a:extLst>
          </p:cNvPr>
          <p:cNvGrpSpPr/>
          <p:nvPr/>
        </p:nvGrpSpPr>
        <p:grpSpPr>
          <a:xfrm>
            <a:off x="9017970" y="1149732"/>
            <a:ext cx="1460888" cy="1775539"/>
            <a:chOff x="9017970" y="1149732"/>
            <a:chExt cx="1460888" cy="1775539"/>
          </a:xfrm>
        </p:grpSpPr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2BFB5409-5D88-4DEF-95D7-287390D6B43D}"/>
                </a:ext>
              </a:extLst>
            </p:cNvPr>
            <p:cNvSpPr/>
            <p:nvPr/>
          </p:nvSpPr>
          <p:spPr>
            <a:xfrm flipH="1">
              <a:off x="9017970" y="1589937"/>
              <a:ext cx="1044151" cy="1335334"/>
            </a:xfrm>
            <a:custGeom>
              <a:avLst/>
              <a:gdLst>
                <a:gd name="connsiteX0" fmla="*/ 539754 w 1044151"/>
                <a:gd name="connsiteY0" fmla="*/ 1205617 h 1335334"/>
                <a:gd name="connsiteX1" fmla="*/ 517056 w 1044151"/>
                <a:gd name="connsiteY1" fmla="*/ 1235576 h 1335334"/>
                <a:gd name="connsiteX2" fmla="*/ 512819 w 1044151"/>
                <a:gd name="connsiteY2" fmla="*/ 1266737 h 1335334"/>
                <a:gd name="connsiteX3" fmla="*/ 527383 w 1044151"/>
                <a:gd name="connsiteY3" fmla="*/ 1274869 h 1335334"/>
                <a:gd name="connsiteX4" fmla="*/ 543206 w 1044151"/>
                <a:gd name="connsiteY4" fmla="*/ 1269572 h 1335334"/>
                <a:gd name="connsiteX5" fmla="*/ 552383 w 1044151"/>
                <a:gd name="connsiteY5" fmla="*/ 1252747 h 1335334"/>
                <a:gd name="connsiteX6" fmla="*/ 437729 w 1044151"/>
                <a:gd name="connsiteY6" fmla="*/ 0 h 1335334"/>
                <a:gd name="connsiteX7" fmla="*/ 0 w 1044151"/>
                <a:gd name="connsiteY7" fmla="*/ 301322 h 1335334"/>
                <a:gd name="connsiteX8" fmla="*/ 3536 w 1044151"/>
                <a:gd name="connsiteY8" fmla="*/ 344456 h 1335334"/>
                <a:gd name="connsiteX9" fmla="*/ 67894 w 1044151"/>
                <a:gd name="connsiteY9" fmla="*/ 726556 h 1335334"/>
                <a:gd name="connsiteX10" fmla="*/ 392570 w 1044151"/>
                <a:gd name="connsiteY10" fmla="*/ 1165860 h 1335334"/>
                <a:gd name="connsiteX11" fmla="*/ 430554 w 1044151"/>
                <a:gd name="connsiteY11" fmla="*/ 1204125 h 1335334"/>
                <a:gd name="connsiteX12" fmla="*/ 436353 w 1044151"/>
                <a:gd name="connsiteY12" fmla="*/ 1189290 h 1335334"/>
                <a:gd name="connsiteX13" fmla="*/ 518128 w 1044151"/>
                <a:gd name="connsiteY13" fmla="*/ 1124910 h 1335334"/>
                <a:gd name="connsiteX14" fmla="*/ 508441 w 1044151"/>
                <a:gd name="connsiteY14" fmla="*/ 1088755 h 1335334"/>
                <a:gd name="connsiteX15" fmla="*/ 536030 w 1044151"/>
                <a:gd name="connsiteY15" fmla="*/ 1081363 h 1335334"/>
                <a:gd name="connsiteX16" fmla="*/ 533181 w 1044151"/>
                <a:gd name="connsiteY16" fmla="*/ 1071580 h 1335334"/>
                <a:gd name="connsiteX17" fmla="*/ 508840 w 1044151"/>
                <a:gd name="connsiteY17" fmla="*/ 1013210 h 1335334"/>
                <a:gd name="connsiteX18" fmla="*/ 365874 w 1044151"/>
                <a:gd name="connsiteY18" fmla="*/ 799716 h 1335334"/>
                <a:gd name="connsiteX19" fmla="*/ 407210 w 1044151"/>
                <a:gd name="connsiteY19" fmla="*/ 628152 h 1335334"/>
                <a:gd name="connsiteX20" fmla="*/ 669154 w 1044151"/>
                <a:gd name="connsiteY20" fmla="*/ 867850 h 1335334"/>
                <a:gd name="connsiteX21" fmla="*/ 608097 w 1044151"/>
                <a:gd name="connsiteY21" fmla="*/ 1334593 h 1335334"/>
                <a:gd name="connsiteX22" fmla="*/ 729540 w 1044151"/>
                <a:gd name="connsiteY22" fmla="*/ 1186175 h 1335334"/>
                <a:gd name="connsiteX23" fmla="*/ 849028 w 1044151"/>
                <a:gd name="connsiteY23" fmla="*/ 1334107 h 1335334"/>
                <a:gd name="connsiteX24" fmla="*/ 887020 w 1044151"/>
                <a:gd name="connsiteY24" fmla="*/ 1157715 h 1335334"/>
                <a:gd name="connsiteX25" fmla="*/ 982075 w 1044151"/>
                <a:gd name="connsiteY25" fmla="*/ 1302260 h 1335334"/>
                <a:gd name="connsiteX26" fmla="*/ 1031870 w 1044151"/>
                <a:gd name="connsiteY26" fmla="*/ 659509 h 1335334"/>
                <a:gd name="connsiteX27" fmla="*/ 679329 w 1044151"/>
                <a:gd name="connsiteY27" fmla="*/ 236248 h 1335334"/>
                <a:gd name="connsiteX28" fmla="*/ 438159 w 1044151"/>
                <a:gd name="connsiteY28" fmla="*/ 60190 h 133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4151" h="1335334">
                  <a:moveTo>
                    <a:pt x="539754" y="1205617"/>
                  </a:moveTo>
                  <a:cubicBezTo>
                    <a:pt x="529316" y="1213894"/>
                    <a:pt x="521750" y="1223881"/>
                    <a:pt x="517056" y="1235576"/>
                  </a:cubicBezTo>
                  <a:lnTo>
                    <a:pt x="512819" y="1266737"/>
                  </a:lnTo>
                  <a:lnTo>
                    <a:pt x="527383" y="1274869"/>
                  </a:lnTo>
                  <a:cubicBezTo>
                    <a:pt x="533433" y="1275749"/>
                    <a:pt x="538743" y="1273860"/>
                    <a:pt x="543206" y="1269572"/>
                  </a:cubicBezTo>
                  <a:lnTo>
                    <a:pt x="552383" y="1252747"/>
                  </a:lnTo>
                  <a:close/>
                  <a:moveTo>
                    <a:pt x="437729" y="0"/>
                  </a:moveTo>
                  <a:lnTo>
                    <a:pt x="0" y="301322"/>
                  </a:lnTo>
                  <a:lnTo>
                    <a:pt x="3536" y="344456"/>
                  </a:lnTo>
                  <a:cubicBezTo>
                    <a:pt x="11541" y="469870"/>
                    <a:pt x="10131" y="600125"/>
                    <a:pt x="67894" y="726556"/>
                  </a:cubicBezTo>
                  <a:cubicBezTo>
                    <a:pt x="165740" y="898650"/>
                    <a:pt x="297869" y="1065047"/>
                    <a:pt x="392570" y="1165860"/>
                  </a:cubicBezTo>
                  <a:lnTo>
                    <a:pt x="430554" y="1204125"/>
                  </a:lnTo>
                  <a:lnTo>
                    <a:pt x="436353" y="1189290"/>
                  </a:lnTo>
                  <a:cubicBezTo>
                    <a:pt x="453399" y="1161368"/>
                    <a:pt x="480659" y="1139907"/>
                    <a:pt x="518128" y="1124910"/>
                  </a:cubicBezTo>
                  <a:lnTo>
                    <a:pt x="508441" y="1088755"/>
                  </a:lnTo>
                  <a:lnTo>
                    <a:pt x="536030" y="1081363"/>
                  </a:lnTo>
                  <a:lnTo>
                    <a:pt x="533181" y="1071580"/>
                  </a:lnTo>
                  <a:cubicBezTo>
                    <a:pt x="526487" y="1052550"/>
                    <a:pt x="518409" y="1032970"/>
                    <a:pt x="508840" y="1013210"/>
                  </a:cubicBezTo>
                  <a:cubicBezTo>
                    <a:pt x="489969" y="939961"/>
                    <a:pt x="384531" y="894749"/>
                    <a:pt x="365874" y="799716"/>
                  </a:cubicBezTo>
                  <a:cubicBezTo>
                    <a:pt x="357956" y="716584"/>
                    <a:pt x="337685" y="641236"/>
                    <a:pt x="407210" y="628152"/>
                  </a:cubicBezTo>
                  <a:cubicBezTo>
                    <a:pt x="478329" y="628957"/>
                    <a:pt x="584856" y="702827"/>
                    <a:pt x="669154" y="867850"/>
                  </a:cubicBezTo>
                  <a:cubicBezTo>
                    <a:pt x="627014" y="1077623"/>
                    <a:pt x="522194" y="1189320"/>
                    <a:pt x="608097" y="1334593"/>
                  </a:cubicBezTo>
                  <a:cubicBezTo>
                    <a:pt x="622073" y="1325190"/>
                    <a:pt x="719534" y="1248961"/>
                    <a:pt x="729540" y="1186175"/>
                  </a:cubicBezTo>
                  <a:cubicBezTo>
                    <a:pt x="764477" y="1247946"/>
                    <a:pt x="830349" y="1347516"/>
                    <a:pt x="849028" y="1334107"/>
                  </a:cubicBezTo>
                  <a:cubicBezTo>
                    <a:pt x="864087" y="1319792"/>
                    <a:pt x="889800" y="1244956"/>
                    <a:pt x="887020" y="1157715"/>
                  </a:cubicBezTo>
                  <a:cubicBezTo>
                    <a:pt x="922832" y="1195809"/>
                    <a:pt x="968796" y="1316001"/>
                    <a:pt x="982075" y="1302260"/>
                  </a:cubicBezTo>
                  <a:cubicBezTo>
                    <a:pt x="1010370" y="1263518"/>
                    <a:pt x="1069793" y="851101"/>
                    <a:pt x="1031870" y="659509"/>
                  </a:cubicBezTo>
                  <a:cubicBezTo>
                    <a:pt x="956655" y="500082"/>
                    <a:pt x="778281" y="336134"/>
                    <a:pt x="679329" y="236248"/>
                  </a:cubicBezTo>
                  <a:cubicBezTo>
                    <a:pt x="549172" y="135714"/>
                    <a:pt x="520811" y="113220"/>
                    <a:pt x="438159" y="60190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0422DD43-B085-4AC6-8F7B-343BB9DD8E6C}"/>
                </a:ext>
              </a:extLst>
            </p:cNvPr>
            <p:cNvSpPr/>
            <p:nvPr/>
          </p:nvSpPr>
          <p:spPr>
            <a:xfrm rot="2072551">
              <a:off x="9579182" y="1576624"/>
              <a:ext cx="611857" cy="1741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AFF0C485-686D-4478-AB32-EBB645BCB698}"/>
                </a:ext>
              </a:extLst>
            </p:cNvPr>
            <p:cNvSpPr/>
            <p:nvPr/>
          </p:nvSpPr>
          <p:spPr>
            <a:xfrm rot="2072551">
              <a:off x="9714159" y="1149732"/>
              <a:ext cx="764699" cy="557925"/>
            </a:xfrm>
            <a:custGeom>
              <a:avLst/>
              <a:gdLst>
                <a:gd name="connsiteX0" fmla="*/ 38 w 843790"/>
                <a:gd name="connsiteY0" fmla="*/ 568959 h 615630"/>
                <a:gd name="connsiteX1" fmla="*/ 826564 w 843790"/>
                <a:gd name="connsiteY1" fmla="*/ 0 h 615630"/>
                <a:gd name="connsiteX2" fmla="*/ 843790 w 843790"/>
                <a:gd name="connsiteY2" fmla="*/ 615630 h 615630"/>
                <a:gd name="connsiteX3" fmla="*/ 0 w 843790"/>
                <a:gd name="connsiteY3" fmla="*/ 615630 h 615630"/>
                <a:gd name="connsiteX4" fmla="*/ 36 w 843790"/>
                <a:gd name="connsiteY4" fmla="*/ 569678 h 61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3790" h="615630">
                  <a:moveTo>
                    <a:pt x="38" y="568959"/>
                  </a:moveTo>
                  <a:lnTo>
                    <a:pt x="826564" y="0"/>
                  </a:lnTo>
                  <a:lnTo>
                    <a:pt x="843790" y="615630"/>
                  </a:lnTo>
                  <a:lnTo>
                    <a:pt x="0" y="615630"/>
                  </a:lnTo>
                  <a:cubicBezTo>
                    <a:pt x="8" y="598572"/>
                    <a:pt x="21" y="583330"/>
                    <a:pt x="36" y="56967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158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2021-04-16T06:58:37Z</dcterms:modified>
</cp:coreProperties>
</file>