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8683325B-0283-42F4-BFB9-D17301BE7D59}"/>
              </a:ext>
            </a:extLst>
          </p:cNvPr>
          <p:cNvGrpSpPr/>
          <p:nvPr/>
        </p:nvGrpSpPr>
        <p:grpSpPr>
          <a:xfrm>
            <a:off x="1215293" y="4809816"/>
            <a:ext cx="1353248" cy="1353246"/>
            <a:chOff x="1215293" y="4419291"/>
            <a:chExt cx="1353248" cy="1353246"/>
          </a:xfrm>
        </p:grpSpPr>
        <p:grpSp>
          <p:nvGrpSpPr>
            <p:cNvPr id="313" name="Group 312">
              <a:extLst>
                <a:ext uri="{FF2B5EF4-FFF2-40B4-BE49-F238E27FC236}">
                  <a16:creationId xmlns:a16="http://schemas.microsoft.com/office/drawing/2014/main" id="{48AB36FB-F397-43D5-939A-15C69BD0F3E5}"/>
                </a:ext>
              </a:extLst>
            </p:cNvPr>
            <p:cNvGrpSpPr/>
            <p:nvPr/>
          </p:nvGrpSpPr>
          <p:grpSpPr>
            <a:xfrm>
              <a:off x="1367586" y="4571585"/>
              <a:ext cx="1048660" cy="1048658"/>
              <a:chOff x="899592" y="1935673"/>
              <a:chExt cx="1216999" cy="1216999"/>
            </a:xfrm>
          </p:grpSpPr>
          <p:sp>
            <p:nvSpPr>
              <p:cNvPr id="316" name="Oval 315">
                <a:extLst>
                  <a:ext uri="{FF2B5EF4-FFF2-40B4-BE49-F238E27FC236}">
                    <a16:creationId xmlns:a16="http://schemas.microsoft.com/office/drawing/2014/main" id="{9D71BF7B-9B17-47F1-B19A-3AB54F881ADC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17" name="Oval 316">
                <a:extLst>
                  <a:ext uri="{FF2B5EF4-FFF2-40B4-BE49-F238E27FC236}">
                    <a16:creationId xmlns:a16="http://schemas.microsoft.com/office/drawing/2014/main" id="{C5876061-0F98-4B3B-B900-02B39CB6F7E2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314" name="Pie 8">
              <a:extLst>
                <a:ext uri="{FF2B5EF4-FFF2-40B4-BE49-F238E27FC236}">
                  <a16:creationId xmlns:a16="http://schemas.microsoft.com/office/drawing/2014/main" id="{B86C1DD8-8204-45BC-A461-B4BB25651360}"/>
                </a:ext>
              </a:extLst>
            </p:cNvPr>
            <p:cNvSpPr/>
            <p:nvPr/>
          </p:nvSpPr>
          <p:spPr>
            <a:xfrm>
              <a:off x="1215293" y="4419291"/>
              <a:ext cx="1353248" cy="1353246"/>
            </a:xfrm>
            <a:prstGeom prst="pie">
              <a:avLst/>
            </a:prstGeom>
            <a:solidFill>
              <a:schemeClr val="accent1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9F73E297-2199-4498-88D6-12586CB1EF82}"/>
                </a:ext>
              </a:extLst>
            </p:cNvPr>
            <p:cNvSpPr txBox="1"/>
            <p:nvPr/>
          </p:nvSpPr>
          <p:spPr>
            <a:xfrm>
              <a:off x="1433152" y="4834304"/>
              <a:ext cx="9175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75%</a:t>
              </a:r>
              <a:endPara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20C80DA-6CF4-45EC-8D96-ABD24D7401E2}"/>
              </a:ext>
            </a:extLst>
          </p:cNvPr>
          <p:cNvGrpSpPr/>
          <p:nvPr/>
        </p:nvGrpSpPr>
        <p:grpSpPr>
          <a:xfrm>
            <a:off x="3027487" y="3776685"/>
            <a:ext cx="1353248" cy="1353246"/>
            <a:chOff x="3027487" y="3600245"/>
            <a:chExt cx="1353248" cy="1353246"/>
          </a:xfrm>
        </p:grpSpPr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DF86DC46-A5FE-4FCF-AF97-BAB63D2D7272}"/>
                </a:ext>
              </a:extLst>
            </p:cNvPr>
            <p:cNvGrpSpPr/>
            <p:nvPr/>
          </p:nvGrpSpPr>
          <p:grpSpPr>
            <a:xfrm>
              <a:off x="3179780" y="3752539"/>
              <a:ext cx="1048660" cy="1048658"/>
              <a:chOff x="899592" y="1935673"/>
              <a:chExt cx="1216999" cy="1216999"/>
            </a:xfrm>
          </p:grpSpPr>
          <p:sp>
            <p:nvSpPr>
              <p:cNvPr id="322" name="Oval 321">
                <a:extLst>
                  <a:ext uri="{FF2B5EF4-FFF2-40B4-BE49-F238E27FC236}">
                    <a16:creationId xmlns:a16="http://schemas.microsoft.com/office/drawing/2014/main" id="{7302F219-3CF3-40D2-833E-EFEF410A1616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23" name="Oval 322">
                <a:extLst>
                  <a:ext uri="{FF2B5EF4-FFF2-40B4-BE49-F238E27FC236}">
                    <a16:creationId xmlns:a16="http://schemas.microsoft.com/office/drawing/2014/main" id="{4A1B8070-BFC8-462A-884F-A2C4C776374C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320" name="Pie 28">
              <a:extLst>
                <a:ext uri="{FF2B5EF4-FFF2-40B4-BE49-F238E27FC236}">
                  <a16:creationId xmlns:a16="http://schemas.microsoft.com/office/drawing/2014/main" id="{23DCF16B-895F-47CD-AAED-06B4793E669A}"/>
                </a:ext>
              </a:extLst>
            </p:cNvPr>
            <p:cNvSpPr/>
            <p:nvPr/>
          </p:nvSpPr>
          <p:spPr>
            <a:xfrm>
              <a:off x="3027487" y="3600245"/>
              <a:ext cx="1353248" cy="1353246"/>
            </a:xfrm>
            <a:prstGeom prst="pie">
              <a:avLst>
                <a:gd name="adj1" fmla="val 2214697"/>
                <a:gd name="adj2" fmla="val 16200000"/>
              </a:avLst>
            </a:prstGeom>
            <a:solidFill>
              <a:schemeClr val="accent2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FA77CDBB-8F76-4DDE-BF90-C2BEE91C6B67}"/>
                </a:ext>
              </a:extLst>
            </p:cNvPr>
            <p:cNvSpPr txBox="1"/>
            <p:nvPr/>
          </p:nvSpPr>
          <p:spPr>
            <a:xfrm>
              <a:off x="3209431" y="4015258"/>
              <a:ext cx="989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60%</a:t>
              </a:r>
              <a:endPara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9136A216-8FAC-4450-A17A-D8CA9A6A2B44}"/>
              </a:ext>
            </a:extLst>
          </p:cNvPr>
          <p:cNvGrpSpPr/>
          <p:nvPr/>
        </p:nvGrpSpPr>
        <p:grpSpPr>
          <a:xfrm>
            <a:off x="4839681" y="2743553"/>
            <a:ext cx="1353248" cy="1353246"/>
            <a:chOff x="4839681" y="2781198"/>
            <a:chExt cx="1353248" cy="1353246"/>
          </a:xfrm>
        </p:grpSpPr>
        <p:grpSp>
          <p:nvGrpSpPr>
            <p:cNvPr id="325" name="Group 324">
              <a:extLst>
                <a:ext uri="{FF2B5EF4-FFF2-40B4-BE49-F238E27FC236}">
                  <a16:creationId xmlns:a16="http://schemas.microsoft.com/office/drawing/2014/main" id="{2359D7BE-CBE6-4F35-A927-F4313D6CBF28}"/>
                </a:ext>
              </a:extLst>
            </p:cNvPr>
            <p:cNvGrpSpPr/>
            <p:nvPr/>
          </p:nvGrpSpPr>
          <p:grpSpPr>
            <a:xfrm>
              <a:off x="4991974" y="2933492"/>
              <a:ext cx="1048660" cy="1048658"/>
              <a:chOff x="899592" y="1935673"/>
              <a:chExt cx="1216999" cy="1216999"/>
            </a:xfrm>
          </p:grpSpPr>
          <p:sp>
            <p:nvSpPr>
              <p:cNvPr id="328" name="Oval 327">
                <a:extLst>
                  <a:ext uri="{FF2B5EF4-FFF2-40B4-BE49-F238E27FC236}">
                    <a16:creationId xmlns:a16="http://schemas.microsoft.com/office/drawing/2014/main" id="{4D420793-2364-47A6-BB5A-B00527E1E1E6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29" name="Oval 328">
                <a:extLst>
                  <a:ext uri="{FF2B5EF4-FFF2-40B4-BE49-F238E27FC236}">
                    <a16:creationId xmlns:a16="http://schemas.microsoft.com/office/drawing/2014/main" id="{C9ACF4FB-DF27-4AA5-B8DE-757ADDBB136C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326" name="Pie 34">
              <a:extLst>
                <a:ext uri="{FF2B5EF4-FFF2-40B4-BE49-F238E27FC236}">
                  <a16:creationId xmlns:a16="http://schemas.microsoft.com/office/drawing/2014/main" id="{332D9E51-32DF-4DC2-AB61-17902420420F}"/>
                </a:ext>
              </a:extLst>
            </p:cNvPr>
            <p:cNvSpPr/>
            <p:nvPr/>
          </p:nvSpPr>
          <p:spPr>
            <a:xfrm>
              <a:off x="4839681" y="2781198"/>
              <a:ext cx="1353248" cy="1353246"/>
            </a:xfrm>
            <a:prstGeom prst="pie">
              <a:avLst>
                <a:gd name="adj1" fmla="val 18935849"/>
                <a:gd name="adj2" fmla="val 16200000"/>
              </a:avLst>
            </a:prstGeom>
            <a:solidFill>
              <a:schemeClr val="accent3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0EF626AD-F4FC-4677-B0CE-07B040E090AE}"/>
                </a:ext>
              </a:extLst>
            </p:cNvPr>
            <p:cNvSpPr txBox="1"/>
            <p:nvPr/>
          </p:nvSpPr>
          <p:spPr>
            <a:xfrm>
              <a:off x="5047256" y="3196211"/>
              <a:ext cx="9380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85%</a:t>
              </a:r>
              <a:endPara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330" name="Group 329">
            <a:extLst>
              <a:ext uri="{FF2B5EF4-FFF2-40B4-BE49-F238E27FC236}">
                <a16:creationId xmlns:a16="http://schemas.microsoft.com/office/drawing/2014/main" id="{F3BABCE7-DAA7-43CD-8B14-36CBD09F0792}"/>
              </a:ext>
            </a:extLst>
          </p:cNvPr>
          <p:cNvGrpSpPr/>
          <p:nvPr/>
        </p:nvGrpSpPr>
        <p:grpSpPr>
          <a:xfrm>
            <a:off x="6651875" y="1710421"/>
            <a:ext cx="1353248" cy="1353246"/>
            <a:chOff x="6651876" y="1962151"/>
            <a:chExt cx="1353248" cy="1353246"/>
          </a:xfrm>
        </p:grpSpPr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7C92DA09-2DED-4BBA-83C4-4A42388BC27A}"/>
                </a:ext>
              </a:extLst>
            </p:cNvPr>
            <p:cNvGrpSpPr/>
            <p:nvPr/>
          </p:nvGrpSpPr>
          <p:grpSpPr>
            <a:xfrm>
              <a:off x="6804169" y="2114445"/>
              <a:ext cx="1048660" cy="1048658"/>
              <a:chOff x="899592" y="1935673"/>
              <a:chExt cx="1216999" cy="1216999"/>
            </a:xfrm>
          </p:grpSpPr>
          <p:sp>
            <p:nvSpPr>
              <p:cNvPr id="334" name="Oval 333">
                <a:extLst>
                  <a:ext uri="{FF2B5EF4-FFF2-40B4-BE49-F238E27FC236}">
                    <a16:creationId xmlns:a16="http://schemas.microsoft.com/office/drawing/2014/main" id="{3BD0BD4B-23B4-497A-BF50-5546328B96F6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4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35" name="Oval 334">
                <a:extLst>
                  <a:ext uri="{FF2B5EF4-FFF2-40B4-BE49-F238E27FC236}">
                    <a16:creationId xmlns:a16="http://schemas.microsoft.com/office/drawing/2014/main" id="{53592268-689E-464F-9707-A86233A6C396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332" name="Pie 40">
              <a:extLst>
                <a:ext uri="{FF2B5EF4-FFF2-40B4-BE49-F238E27FC236}">
                  <a16:creationId xmlns:a16="http://schemas.microsoft.com/office/drawing/2014/main" id="{50D8FCBB-7434-4B73-AB76-2059AA422DA4}"/>
                </a:ext>
              </a:extLst>
            </p:cNvPr>
            <p:cNvSpPr/>
            <p:nvPr/>
          </p:nvSpPr>
          <p:spPr>
            <a:xfrm>
              <a:off x="6651876" y="1962151"/>
              <a:ext cx="1353248" cy="1353246"/>
            </a:xfrm>
            <a:prstGeom prst="pie">
              <a:avLst>
                <a:gd name="adj1" fmla="val 9049331"/>
                <a:gd name="adj2" fmla="val 16200000"/>
              </a:avLst>
            </a:prstGeom>
            <a:solidFill>
              <a:schemeClr val="accent4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3275138B-31B4-45AC-A6C3-794BC7EFA7FD}"/>
                </a:ext>
              </a:extLst>
            </p:cNvPr>
            <p:cNvSpPr txBox="1"/>
            <p:nvPr/>
          </p:nvSpPr>
          <p:spPr>
            <a:xfrm>
              <a:off x="6841120" y="2377164"/>
              <a:ext cx="9747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30%</a:t>
              </a:r>
              <a:endPara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</p:grpSp>
      <p:grpSp>
        <p:nvGrpSpPr>
          <p:cNvPr id="336" name="그룹 2">
            <a:extLst>
              <a:ext uri="{FF2B5EF4-FFF2-40B4-BE49-F238E27FC236}">
                <a16:creationId xmlns:a16="http://schemas.microsoft.com/office/drawing/2014/main" id="{B933C7C1-6822-409B-B7AE-50E23B38B238}"/>
              </a:ext>
            </a:extLst>
          </p:cNvPr>
          <p:cNvGrpSpPr/>
          <p:nvPr/>
        </p:nvGrpSpPr>
        <p:grpSpPr>
          <a:xfrm>
            <a:off x="8235794" y="2130131"/>
            <a:ext cx="3453558" cy="857836"/>
            <a:chOff x="8323365" y="2163315"/>
            <a:chExt cx="3025450" cy="857836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DD516177-0BFF-48E8-BA62-F8FD2F5B0992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A0762E84-C828-4FDD-81BD-C50D578A66B5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9" name="그룹 2">
            <a:extLst>
              <a:ext uri="{FF2B5EF4-FFF2-40B4-BE49-F238E27FC236}">
                <a16:creationId xmlns:a16="http://schemas.microsoft.com/office/drawing/2014/main" id="{334FC36E-68BD-4970-B277-EE0BF0652C9D}"/>
              </a:ext>
            </a:extLst>
          </p:cNvPr>
          <p:cNvGrpSpPr/>
          <p:nvPr/>
        </p:nvGrpSpPr>
        <p:grpSpPr>
          <a:xfrm>
            <a:off x="6473564" y="3188496"/>
            <a:ext cx="3453558" cy="857836"/>
            <a:chOff x="8323365" y="2163315"/>
            <a:chExt cx="3025450" cy="857836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9A7A9B7-9110-4188-9DB6-D601ED37CBBA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21272D53-6F16-4BE8-AB85-C5190D4EE592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2" name="그룹 2">
            <a:extLst>
              <a:ext uri="{FF2B5EF4-FFF2-40B4-BE49-F238E27FC236}">
                <a16:creationId xmlns:a16="http://schemas.microsoft.com/office/drawing/2014/main" id="{32A447B6-147E-4875-BA54-B586D65291A2}"/>
              </a:ext>
            </a:extLst>
          </p:cNvPr>
          <p:cNvGrpSpPr/>
          <p:nvPr/>
        </p:nvGrpSpPr>
        <p:grpSpPr>
          <a:xfrm>
            <a:off x="2949106" y="5305226"/>
            <a:ext cx="3453558" cy="857836"/>
            <a:chOff x="8323365" y="2163315"/>
            <a:chExt cx="3025450" cy="857836"/>
          </a:xfrm>
        </p:grpSpPr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0B049747-3ED6-4249-88CB-A5C0D5714563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EEF56FD6-D060-4102-9EC1-3A4CDD782632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5" name="그룹 2">
            <a:extLst>
              <a:ext uri="{FF2B5EF4-FFF2-40B4-BE49-F238E27FC236}">
                <a16:creationId xmlns:a16="http://schemas.microsoft.com/office/drawing/2014/main" id="{53510D92-355C-45FE-808F-6B595572EB81}"/>
              </a:ext>
            </a:extLst>
          </p:cNvPr>
          <p:cNvGrpSpPr/>
          <p:nvPr/>
        </p:nvGrpSpPr>
        <p:grpSpPr>
          <a:xfrm>
            <a:off x="4711335" y="4246861"/>
            <a:ext cx="3453558" cy="857836"/>
            <a:chOff x="8323365" y="2163315"/>
            <a:chExt cx="3025450" cy="857836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3B926624-99CC-4D93-98B4-95862846430F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778F4D12-C77D-49DA-9BB5-AF8D045B7FF3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2021-04-16T05:07:16Z</dcterms:modified>
</cp:coreProperties>
</file>