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D233C0C0-3475-4E0E-88D2-FC96E2E782FA}"/>
              </a:ext>
            </a:extLst>
          </p:cNvPr>
          <p:cNvGrpSpPr/>
          <p:nvPr/>
        </p:nvGrpSpPr>
        <p:grpSpPr>
          <a:xfrm>
            <a:off x="802176" y="2086632"/>
            <a:ext cx="5119703" cy="3751838"/>
            <a:chOff x="802176" y="2043087"/>
            <a:chExt cx="5119703" cy="3751838"/>
          </a:xfrm>
        </p:grpSpPr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EC53546A-53B9-43AA-92AD-59B1D468D792}"/>
                </a:ext>
              </a:extLst>
            </p:cNvPr>
            <p:cNvSpPr/>
            <p:nvPr/>
          </p:nvSpPr>
          <p:spPr>
            <a:xfrm>
              <a:off x="1948037" y="4924563"/>
              <a:ext cx="3973842" cy="764354"/>
            </a:xfrm>
            <a:custGeom>
              <a:avLst/>
              <a:gdLst>
                <a:gd name="connsiteX0" fmla="*/ 7265003 w 7260121"/>
                <a:gd name="connsiteY0" fmla="*/ 579636 h 1396458"/>
                <a:gd name="connsiteX1" fmla="*/ 6908943 w 7260121"/>
                <a:gd name="connsiteY1" fmla="*/ 919612 h 1396458"/>
                <a:gd name="connsiteX2" fmla="*/ 6024275 w 7260121"/>
                <a:gd name="connsiteY2" fmla="*/ 1070956 h 1396458"/>
                <a:gd name="connsiteX3" fmla="*/ 5284371 w 7260121"/>
                <a:gd name="connsiteY3" fmla="*/ 921805 h 1396458"/>
                <a:gd name="connsiteX4" fmla="*/ 5033594 w 7260121"/>
                <a:gd name="connsiteY4" fmla="*/ 761688 h 1396458"/>
                <a:gd name="connsiteX5" fmla="*/ 4924655 w 7260121"/>
                <a:gd name="connsiteY5" fmla="*/ 538693 h 1396458"/>
                <a:gd name="connsiteX6" fmla="*/ 4898335 w 7260121"/>
                <a:gd name="connsiteY6" fmla="*/ 518222 h 1396458"/>
                <a:gd name="connsiteX7" fmla="*/ 4447227 w 7260121"/>
                <a:gd name="connsiteY7" fmla="*/ 531382 h 1396458"/>
                <a:gd name="connsiteX8" fmla="*/ 3574258 w 7260121"/>
                <a:gd name="connsiteY8" fmla="*/ 997112 h 1396458"/>
                <a:gd name="connsiteX9" fmla="*/ 2813151 w 7260121"/>
                <a:gd name="connsiteY9" fmla="*/ 1368526 h 1396458"/>
                <a:gd name="connsiteX10" fmla="*/ 1887541 w 7260121"/>
                <a:gd name="connsiteY10" fmla="*/ 1373644 h 1396458"/>
                <a:gd name="connsiteX11" fmla="*/ 48749 w 7260121"/>
                <a:gd name="connsiteY11" fmla="*/ 997112 h 1396458"/>
                <a:gd name="connsiteX12" fmla="*/ 20966 w 7260121"/>
                <a:gd name="connsiteY12" fmla="*/ 988338 h 1396458"/>
                <a:gd name="connsiteX13" fmla="*/ 494 w 7260121"/>
                <a:gd name="connsiteY13" fmla="*/ 971522 h 1396458"/>
                <a:gd name="connsiteX14" fmla="*/ 9268 w 7260121"/>
                <a:gd name="connsiteY14" fmla="*/ 885980 h 1396458"/>
                <a:gd name="connsiteX15" fmla="*/ 29739 w 7260121"/>
                <a:gd name="connsiteY15" fmla="*/ 879400 h 1396458"/>
                <a:gd name="connsiteX16" fmla="*/ 725775 w 7260121"/>
                <a:gd name="connsiteY16" fmla="*/ 1058526 h 1396458"/>
                <a:gd name="connsiteX17" fmla="*/ 1976739 w 7260121"/>
                <a:gd name="connsiteY17" fmla="*/ 1272747 h 1396458"/>
                <a:gd name="connsiteX18" fmla="*/ 2843859 w 7260121"/>
                <a:gd name="connsiteY18" fmla="*/ 1253007 h 1396458"/>
                <a:gd name="connsiteX19" fmla="*/ 3327867 w 7260121"/>
                <a:gd name="connsiteY19" fmla="*/ 1069493 h 1396458"/>
                <a:gd name="connsiteX20" fmla="*/ 3474824 w 7260121"/>
                <a:gd name="connsiteY20" fmla="*/ 938621 h 1396458"/>
                <a:gd name="connsiteX21" fmla="*/ 4263714 w 7260121"/>
                <a:gd name="connsiteY21" fmla="*/ 459000 h 1396458"/>
                <a:gd name="connsiteX22" fmla="*/ 4911495 w 7260121"/>
                <a:gd name="connsiteY22" fmla="*/ 410014 h 1396458"/>
                <a:gd name="connsiteX23" fmla="*/ 4975835 w 7260121"/>
                <a:gd name="connsiteY23" fmla="*/ 380769 h 1396458"/>
                <a:gd name="connsiteX24" fmla="*/ 5186400 w 7260121"/>
                <a:gd name="connsiteY24" fmla="*/ 198718 h 1396458"/>
                <a:gd name="connsiteX25" fmla="*/ 5725974 w 7260121"/>
                <a:gd name="connsiteY25" fmla="*/ 28364 h 1396458"/>
                <a:gd name="connsiteX26" fmla="*/ 6721042 w 7260121"/>
                <a:gd name="connsiteY26" fmla="*/ 83930 h 1396458"/>
                <a:gd name="connsiteX27" fmla="*/ 7000334 w 7260121"/>
                <a:gd name="connsiteY27" fmla="*/ 197255 h 1396458"/>
                <a:gd name="connsiteX28" fmla="*/ 7265003 w 7260121"/>
                <a:gd name="connsiteY28" fmla="*/ 492632 h 1396458"/>
                <a:gd name="connsiteX29" fmla="*/ 7265003 w 7260121"/>
                <a:gd name="connsiteY29" fmla="*/ 579636 h 13964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260121" h="1396458">
                  <a:moveTo>
                    <a:pt x="7265003" y="579636"/>
                  </a:moveTo>
                  <a:cubicBezTo>
                    <a:pt x="7210899" y="760225"/>
                    <a:pt x="7067598" y="850154"/>
                    <a:pt x="6908943" y="919612"/>
                  </a:cubicBezTo>
                  <a:cubicBezTo>
                    <a:pt x="6627458" y="1043173"/>
                    <a:pt x="6329156" y="1078267"/>
                    <a:pt x="6024275" y="1070956"/>
                  </a:cubicBezTo>
                  <a:cubicBezTo>
                    <a:pt x="5769111" y="1064375"/>
                    <a:pt x="5520527" y="1022701"/>
                    <a:pt x="5284371" y="921805"/>
                  </a:cubicBezTo>
                  <a:cubicBezTo>
                    <a:pt x="5192249" y="882324"/>
                    <a:pt x="5105244" y="833338"/>
                    <a:pt x="5033594" y="761688"/>
                  </a:cubicBezTo>
                  <a:cubicBezTo>
                    <a:pt x="4971448" y="700273"/>
                    <a:pt x="4924655" y="630084"/>
                    <a:pt x="4924655" y="538693"/>
                  </a:cubicBezTo>
                  <a:cubicBezTo>
                    <a:pt x="4924655" y="517490"/>
                    <a:pt x="4910764" y="519683"/>
                    <a:pt x="4898335" y="518222"/>
                  </a:cubicBezTo>
                  <a:cubicBezTo>
                    <a:pt x="4746991" y="502137"/>
                    <a:pt x="4596378" y="506523"/>
                    <a:pt x="4447227" y="531382"/>
                  </a:cubicBezTo>
                  <a:cubicBezTo>
                    <a:pt x="4103596" y="587679"/>
                    <a:pt x="3811144" y="746334"/>
                    <a:pt x="3574258" y="997112"/>
                  </a:cubicBezTo>
                  <a:cubicBezTo>
                    <a:pt x="3364424" y="1219375"/>
                    <a:pt x="3104872" y="1323927"/>
                    <a:pt x="2813151" y="1368526"/>
                  </a:cubicBezTo>
                  <a:cubicBezTo>
                    <a:pt x="2504615" y="1416049"/>
                    <a:pt x="2196078" y="1405813"/>
                    <a:pt x="1887541" y="1373644"/>
                  </a:cubicBezTo>
                  <a:cubicBezTo>
                    <a:pt x="1262425" y="1308573"/>
                    <a:pt x="652662" y="1164540"/>
                    <a:pt x="48749" y="997112"/>
                  </a:cubicBezTo>
                  <a:cubicBezTo>
                    <a:pt x="39244" y="994187"/>
                    <a:pt x="30470" y="991262"/>
                    <a:pt x="20966" y="988338"/>
                  </a:cubicBezTo>
                  <a:cubicBezTo>
                    <a:pt x="12192" y="984682"/>
                    <a:pt x="494" y="983220"/>
                    <a:pt x="494" y="971522"/>
                  </a:cubicBezTo>
                  <a:cubicBezTo>
                    <a:pt x="-968" y="943008"/>
                    <a:pt x="494" y="913763"/>
                    <a:pt x="9268" y="885980"/>
                  </a:cubicBezTo>
                  <a:cubicBezTo>
                    <a:pt x="12192" y="876475"/>
                    <a:pt x="20235" y="873551"/>
                    <a:pt x="29739" y="879400"/>
                  </a:cubicBezTo>
                  <a:cubicBezTo>
                    <a:pt x="261507" y="941546"/>
                    <a:pt x="492545" y="1004423"/>
                    <a:pt x="725775" y="1058526"/>
                  </a:cubicBezTo>
                  <a:cubicBezTo>
                    <a:pt x="1138864" y="1155036"/>
                    <a:pt x="1554145" y="1235460"/>
                    <a:pt x="1976739" y="1272747"/>
                  </a:cubicBezTo>
                  <a:cubicBezTo>
                    <a:pt x="2266266" y="1298337"/>
                    <a:pt x="2555794" y="1304186"/>
                    <a:pt x="2843859" y="1253007"/>
                  </a:cubicBezTo>
                  <a:cubicBezTo>
                    <a:pt x="3016406" y="1222300"/>
                    <a:pt x="3181641" y="1170389"/>
                    <a:pt x="3327867" y="1069493"/>
                  </a:cubicBezTo>
                  <a:cubicBezTo>
                    <a:pt x="3382702" y="1032206"/>
                    <a:pt x="3428763" y="986145"/>
                    <a:pt x="3474824" y="938621"/>
                  </a:cubicBezTo>
                  <a:cubicBezTo>
                    <a:pt x="3696357" y="710509"/>
                    <a:pt x="3955177" y="543811"/>
                    <a:pt x="4263714" y="459000"/>
                  </a:cubicBezTo>
                  <a:cubicBezTo>
                    <a:pt x="4476472" y="400509"/>
                    <a:pt x="4692887" y="386618"/>
                    <a:pt x="4911495" y="410014"/>
                  </a:cubicBezTo>
                  <a:cubicBezTo>
                    <a:pt x="4941471" y="412939"/>
                    <a:pt x="4958287" y="407821"/>
                    <a:pt x="4975835" y="380769"/>
                  </a:cubicBezTo>
                  <a:cubicBezTo>
                    <a:pt x="5027745" y="299613"/>
                    <a:pt x="5103782" y="244779"/>
                    <a:pt x="5186400" y="198718"/>
                  </a:cubicBezTo>
                  <a:cubicBezTo>
                    <a:pt x="5354560" y="105133"/>
                    <a:pt x="5537342" y="56147"/>
                    <a:pt x="5725974" y="28364"/>
                  </a:cubicBezTo>
                  <a:cubicBezTo>
                    <a:pt x="6061563" y="-21353"/>
                    <a:pt x="6393496" y="-7461"/>
                    <a:pt x="6721042" y="83930"/>
                  </a:cubicBezTo>
                  <a:cubicBezTo>
                    <a:pt x="6818282" y="110982"/>
                    <a:pt x="6911867" y="147539"/>
                    <a:pt x="7000334" y="197255"/>
                  </a:cubicBezTo>
                  <a:cubicBezTo>
                    <a:pt x="7122432" y="265982"/>
                    <a:pt x="7224060" y="351524"/>
                    <a:pt x="7265003" y="492632"/>
                  </a:cubicBezTo>
                  <a:cubicBezTo>
                    <a:pt x="7265003" y="521146"/>
                    <a:pt x="7265003" y="550391"/>
                    <a:pt x="7265003" y="579636"/>
                  </a:cubicBezTo>
                  <a:close/>
                </a:path>
              </a:pathLst>
            </a:custGeom>
            <a:solidFill>
              <a:schemeClr val="tx1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49EC3314-3C48-47F4-9F4F-B0D6D1E37715}"/>
                </a:ext>
              </a:extLst>
            </p:cNvPr>
            <p:cNvSpPr/>
            <p:nvPr/>
          </p:nvSpPr>
          <p:spPr>
            <a:xfrm>
              <a:off x="1229174" y="2744186"/>
              <a:ext cx="2417120" cy="1108513"/>
            </a:xfrm>
            <a:custGeom>
              <a:avLst/>
              <a:gdLst>
                <a:gd name="connsiteX0" fmla="*/ 4419682 w 4416025"/>
                <a:gd name="connsiteY0" fmla="*/ 1600600 h 2025230"/>
                <a:gd name="connsiteX1" fmla="*/ 4155012 w 4416025"/>
                <a:gd name="connsiteY1" fmla="*/ 1747558 h 2025230"/>
                <a:gd name="connsiteX2" fmla="*/ 3874990 w 4416025"/>
                <a:gd name="connsiteY2" fmla="*/ 1897439 h 2025230"/>
                <a:gd name="connsiteX3" fmla="*/ 3457514 w 4416025"/>
                <a:gd name="connsiteY3" fmla="*/ 1998335 h 2025230"/>
                <a:gd name="connsiteX4" fmla="*/ 1359171 w 4416025"/>
                <a:gd name="connsiteY4" fmla="*/ 1996142 h 2025230"/>
                <a:gd name="connsiteX5" fmla="*/ 1232685 w 4416025"/>
                <a:gd name="connsiteY5" fmla="*/ 2020269 h 2025230"/>
                <a:gd name="connsiteX6" fmla="*/ 1193936 w 4416025"/>
                <a:gd name="connsiteY6" fmla="*/ 2026118 h 2025230"/>
                <a:gd name="connsiteX7" fmla="*/ 133797 w 4416025"/>
                <a:gd name="connsiteY7" fmla="*/ 2026118 h 2025230"/>
                <a:gd name="connsiteX8" fmla="*/ 1462 w 4416025"/>
                <a:gd name="connsiteY8" fmla="*/ 1894514 h 2025230"/>
                <a:gd name="connsiteX9" fmla="*/ 1462 w 4416025"/>
                <a:gd name="connsiteY9" fmla="*/ 1846991 h 2025230"/>
                <a:gd name="connsiteX10" fmla="*/ 92122 w 4416025"/>
                <a:gd name="connsiteY10" fmla="*/ 1704421 h 2025230"/>
                <a:gd name="connsiteX11" fmla="*/ 105283 w 4416025"/>
                <a:gd name="connsiteY11" fmla="*/ 1697841 h 2025230"/>
                <a:gd name="connsiteX12" fmla="*/ 107476 w 4416025"/>
                <a:gd name="connsiteY12" fmla="*/ 1691260 h 2025230"/>
                <a:gd name="connsiteX13" fmla="*/ 1462 w 4416025"/>
                <a:gd name="connsiteY13" fmla="*/ 1491662 h 2025230"/>
                <a:gd name="connsiteX14" fmla="*/ 119905 w 4416025"/>
                <a:gd name="connsiteY14" fmla="*/ 1362252 h 2025230"/>
                <a:gd name="connsiteX15" fmla="*/ 0 w 4416025"/>
                <a:gd name="connsiteY15" fmla="*/ 1198479 h 2025230"/>
                <a:gd name="connsiteX16" fmla="*/ 111863 w 4416025"/>
                <a:gd name="connsiteY16" fmla="*/ 1031781 h 2025230"/>
                <a:gd name="connsiteX17" fmla="*/ 57028 w 4416025"/>
                <a:gd name="connsiteY17" fmla="*/ 1000342 h 2025230"/>
                <a:gd name="connsiteX18" fmla="*/ 1462 w 4416025"/>
                <a:gd name="connsiteY18" fmla="*/ 884093 h 2025230"/>
                <a:gd name="connsiteX19" fmla="*/ 44599 w 4416025"/>
                <a:gd name="connsiteY19" fmla="*/ 736404 h 2025230"/>
                <a:gd name="connsiteX20" fmla="*/ 133797 w 4416025"/>
                <a:gd name="connsiteY20" fmla="*/ 701310 h 2025230"/>
                <a:gd name="connsiteX21" fmla="*/ 908795 w 4416025"/>
                <a:gd name="connsiteY21" fmla="*/ 701310 h 2025230"/>
                <a:gd name="connsiteX22" fmla="*/ 935115 w 4416025"/>
                <a:gd name="connsiteY22" fmla="*/ 657443 h 2025230"/>
                <a:gd name="connsiteX23" fmla="*/ 764762 w 4416025"/>
                <a:gd name="connsiteY23" fmla="*/ 310156 h 2025230"/>
                <a:gd name="connsiteX24" fmla="*/ 850304 w 4416025"/>
                <a:gd name="connsiteY24" fmla="*/ 53529 h 2025230"/>
                <a:gd name="connsiteX25" fmla="*/ 946082 w 4416025"/>
                <a:gd name="connsiteY25" fmla="*/ 8199 h 2025230"/>
                <a:gd name="connsiteX26" fmla="*/ 1149337 w 4416025"/>
                <a:gd name="connsiteY26" fmla="*/ 106902 h 2025230"/>
                <a:gd name="connsiteX27" fmla="*/ 1381836 w 4416025"/>
                <a:gd name="connsiteY27" fmla="*/ 585792 h 2025230"/>
                <a:gd name="connsiteX28" fmla="*/ 1389878 w 4416025"/>
                <a:gd name="connsiteY28" fmla="*/ 601877 h 2025230"/>
                <a:gd name="connsiteX29" fmla="*/ 1501741 w 4416025"/>
                <a:gd name="connsiteY29" fmla="*/ 672796 h 2025230"/>
                <a:gd name="connsiteX30" fmla="*/ 3044426 w 4416025"/>
                <a:gd name="connsiteY30" fmla="*/ 672065 h 2025230"/>
                <a:gd name="connsiteX31" fmla="*/ 3141666 w 4416025"/>
                <a:gd name="connsiteY31" fmla="*/ 642089 h 2025230"/>
                <a:gd name="connsiteX32" fmla="*/ 3397562 w 4416025"/>
                <a:gd name="connsiteY32" fmla="*/ 495132 h 2025230"/>
                <a:gd name="connsiteX33" fmla="*/ 3643952 w 4416025"/>
                <a:gd name="connsiteY33" fmla="*/ 360604 h 2025230"/>
                <a:gd name="connsiteX34" fmla="*/ 3665155 w 4416025"/>
                <a:gd name="connsiteY34" fmla="*/ 322585 h 2025230"/>
                <a:gd name="connsiteX35" fmla="*/ 3671004 w 4416025"/>
                <a:gd name="connsiteY35" fmla="*/ 283835 h 2025230"/>
                <a:gd name="connsiteX36" fmla="*/ 3680509 w 4416025"/>
                <a:gd name="connsiteY36" fmla="*/ 321123 h 2025230"/>
                <a:gd name="connsiteX37" fmla="*/ 3711216 w 4416025"/>
                <a:gd name="connsiteY37" fmla="*/ 428599 h 2025230"/>
                <a:gd name="connsiteX38" fmla="*/ 4338526 w 4416025"/>
                <a:gd name="connsiteY38" fmla="*/ 1479233 h 2025230"/>
                <a:gd name="connsiteX39" fmla="*/ 4369234 w 4416025"/>
                <a:gd name="connsiteY39" fmla="*/ 1520176 h 2025230"/>
                <a:gd name="connsiteX40" fmla="*/ 4419682 w 4416025"/>
                <a:gd name="connsiteY40" fmla="*/ 1600600 h 2025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4416025" h="2025230">
                  <a:moveTo>
                    <a:pt x="4419682" y="1600600"/>
                  </a:moveTo>
                  <a:cubicBezTo>
                    <a:pt x="4331215" y="1649586"/>
                    <a:pt x="4243479" y="1698572"/>
                    <a:pt x="4155012" y="1747558"/>
                  </a:cubicBezTo>
                  <a:cubicBezTo>
                    <a:pt x="4062159" y="1798005"/>
                    <a:pt x="3971499" y="1854302"/>
                    <a:pt x="3874990" y="1897439"/>
                  </a:cubicBezTo>
                  <a:cubicBezTo>
                    <a:pt x="3742655" y="1955930"/>
                    <a:pt x="3605934" y="1998335"/>
                    <a:pt x="3457514" y="1998335"/>
                  </a:cubicBezTo>
                  <a:cubicBezTo>
                    <a:pt x="2757823" y="1996873"/>
                    <a:pt x="2058862" y="1997604"/>
                    <a:pt x="1359171" y="1996142"/>
                  </a:cubicBezTo>
                  <a:cubicBezTo>
                    <a:pt x="1314572" y="1996142"/>
                    <a:pt x="1270704" y="1988830"/>
                    <a:pt x="1232685" y="2020269"/>
                  </a:cubicBezTo>
                  <a:cubicBezTo>
                    <a:pt x="1221718" y="2029043"/>
                    <a:pt x="1207096" y="2026118"/>
                    <a:pt x="1193936" y="2026118"/>
                  </a:cubicBezTo>
                  <a:cubicBezTo>
                    <a:pt x="840800" y="2026118"/>
                    <a:pt x="486933" y="2026118"/>
                    <a:pt x="133797" y="2026118"/>
                  </a:cubicBezTo>
                  <a:cubicBezTo>
                    <a:pt x="59953" y="2026118"/>
                    <a:pt x="2925" y="1969090"/>
                    <a:pt x="1462" y="1894514"/>
                  </a:cubicBezTo>
                  <a:cubicBezTo>
                    <a:pt x="1462" y="1878430"/>
                    <a:pt x="2193" y="1863076"/>
                    <a:pt x="1462" y="1846991"/>
                  </a:cubicBezTo>
                  <a:cubicBezTo>
                    <a:pt x="-3656" y="1776803"/>
                    <a:pt x="29245" y="1731473"/>
                    <a:pt x="92122" y="1704421"/>
                  </a:cubicBezTo>
                  <a:cubicBezTo>
                    <a:pt x="96509" y="1702227"/>
                    <a:pt x="100896" y="1700765"/>
                    <a:pt x="105283" y="1697841"/>
                  </a:cubicBezTo>
                  <a:cubicBezTo>
                    <a:pt x="106014" y="1697109"/>
                    <a:pt x="106014" y="1695647"/>
                    <a:pt x="107476" y="1691260"/>
                  </a:cubicBezTo>
                  <a:cubicBezTo>
                    <a:pt x="5849" y="1660553"/>
                    <a:pt x="-4387" y="1581591"/>
                    <a:pt x="1462" y="1491662"/>
                  </a:cubicBezTo>
                  <a:cubicBezTo>
                    <a:pt x="5849" y="1418549"/>
                    <a:pt x="54104" y="1387110"/>
                    <a:pt x="119905" y="1362252"/>
                  </a:cubicBezTo>
                  <a:cubicBezTo>
                    <a:pt x="32170" y="1338125"/>
                    <a:pt x="0" y="1284021"/>
                    <a:pt x="0" y="1198479"/>
                  </a:cubicBezTo>
                  <a:cubicBezTo>
                    <a:pt x="0" y="1115130"/>
                    <a:pt x="27783" y="1058102"/>
                    <a:pt x="111863" y="1031781"/>
                  </a:cubicBezTo>
                  <a:cubicBezTo>
                    <a:pt x="89929" y="1019352"/>
                    <a:pt x="71651" y="1012041"/>
                    <a:pt x="57028" y="1000342"/>
                  </a:cubicBezTo>
                  <a:cubicBezTo>
                    <a:pt x="19741" y="971097"/>
                    <a:pt x="-1462" y="934541"/>
                    <a:pt x="1462" y="884093"/>
                  </a:cubicBezTo>
                  <a:cubicBezTo>
                    <a:pt x="4387" y="830720"/>
                    <a:pt x="-4387" y="775885"/>
                    <a:pt x="44599" y="736404"/>
                  </a:cubicBezTo>
                  <a:cubicBezTo>
                    <a:pt x="70920" y="715202"/>
                    <a:pt x="98703" y="701310"/>
                    <a:pt x="133797" y="701310"/>
                  </a:cubicBezTo>
                  <a:cubicBezTo>
                    <a:pt x="391886" y="702041"/>
                    <a:pt x="650706" y="702041"/>
                    <a:pt x="908795" y="701310"/>
                  </a:cubicBezTo>
                  <a:cubicBezTo>
                    <a:pt x="956318" y="701310"/>
                    <a:pt x="956318" y="700579"/>
                    <a:pt x="935115" y="657443"/>
                  </a:cubicBezTo>
                  <a:cubicBezTo>
                    <a:pt x="878087" y="541924"/>
                    <a:pt x="822521" y="425674"/>
                    <a:pt x="764762" y="310156"/>
                  </a:cubicBezTo>
                  <a:cubicBezTo>
                    <a:pt x="714314" y="209260"/>
                    <a:pt x="744290" y="99590"/>
                    <a:pt x="850304" y="53529"/>
                  </a:cubicBezTo>
                  <a:cubicBezTo>
                    <a:pt x="882474" y="39638"/>
                    <a:pt x="912450" y="19166"/>
                    <a:pt x="946082" y="8199"/>
                  </a:cubicBezTo>
                  <a:cubicBezTo>
                    <a:pt x="1027238" y="-18853"/>
                    <a:pt x="1108393" y="22822"/>
                    <a:pt x="1149337" y="106902"/>
                  </a:cubicBezTo>
                  <a:cubicBezTo>
                    <a:pt x="1226836" y="267019"/>
                    <a:pt x="1304336" y="426405"/>
                    <a:pt x="1381836" y="585792"/>
                  </a:cubicBezTo>
                  <a:cubicBezTo>
                    <a:pt x="1384760" y="590910"/>
                    <a:pt x="1388416" y="596759"/>
                    <a:pt x="1389878" y="601877"/>
                  </a:cubicBezTo>
                  <a:cubicBezTo>
                    <a:pt x="1402308" y="665485"/>
                    <a:pt x="1443982" y="672796"/>
                    <a:pt x="1501741" y="672796"/>
                  </a:cubicBezTo>
                  <a:cubicBezTo>
                    <a:pt x="2015726" y="670603"/>
                    <a:pt x="2530441" y="671334"/>
                    <a:pt x="3044426" y="672065"/>
                  </a:cubicBezTo>
                  <a:cubicBezTo>
                    <a:pt x="3080982" y="672065"/>
                    <a:pt x="3111690" y="664754"/>
                    <a:pt x="3141666" y="642089"/>
                  </a:cubicBezTo>
                  <a:cubicBezTo>
                    <a:pt x="3221359" y="583598"/>
                    <a:pt x="3312019" y="543386"/>
                    <a:pt x="3397562" y="495132"/>
                  </a:cubicBezTo>
                  <a:cubicBezTo>
                    <a:pt x="3478717" y="449070"/>
                    <a:pt x="3561335" y="404471"/>
                    <a:pt x="3643952" y="360604"/>
                  </a:cubicBezTo>
                  <a:cubicBezTo>
                    <a:pt x="3660769" y="351830"/>
                    <a:pt x="3665886" y="340863"/>
                    <a:pt x="3665155" y="322585"/>
                  </a:cubicBezTo>
                  <a:cubicBezTo>
                    <a:pt x="3664424" y="309425"/>
                    <a:pt x="3660769" y="295533"/>
                    <a:pt x="3671004" y="283835"/>
                  </a:cubicBezTo>
                  <a:cubicBezTo>
                    <a:pt x="3683433" y="294071"/>
                    <a:pt x="3681240" y="307962"/>
                    <a:pt x="3680509" y="321123"/>
                  </a:cubicBezTo>
                  <a:cubicBezTo>
                    <a:pt x="3678315" y="360604"/>
                    <a:pt x="3691476" y="394967"/>
                    <a:pt x="3711216" y="428599"/>
                  </a:cubicBezTo>
                  <a:cubicBezTo>
                    <a:pt x="3920320" y="778810"/>
                    <a:pt x="4129423" y="1129021"/>
                    <a:pt x="4338526" y="1479233"/>
                  </a:cubicBezTo>
                  <a:cubicBezTo>
                    <a:pt x="4347300" y="1493855"/>
                    <a:pt x="4356804" y="1507747"/>
                    <a:pt x="4369234" y="1520176"/>
                  </a:cubicBezTo>
                  <a:cubicBezTo>
                    <a:pt x="4387512" y="1547959"/>
                    <a:pt x="4412370" y="1569162"/>
                    <a:pt x="4419682" y="1600600"/>
                  </a:cubicBezTo>
                  <a:close/>
                </a:path>
              </a:pathLst>
            </a:custGeom>
            <a:solidFill>
              <a:srgbClr val="FEC69F"/>
            </a:solidFill>
            <a:ln w="724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727EDF61-91C1-44B7-B2F8-3E3C23C21D23}"/>
                </a:ext>
              </a:extLst>
            </p:cNvPr>
            <p:cNvSpPr/>
            <p:nvPr/>
          </p:nvSpPr>
          <p:spPr>
            <a:xfrm>
              <a:off x="3962872" y="2043087"/>
              <a:ext cx="1396647" cy="1188550"/>
            </a:xfrm>
            <a:custGeom>
              <a:avLst/>
              <a:gdLst>
                <a:gd name="connsiteX0" fmla="*/ 1405 w 2551643"/>
                <a:gd name="connsiteY0" fmla="*/ 908173 h 2171456"/>
                <a:gd name="connsiteX1" fmla="*/ 121311 w 2551643"/>
                <a:gd name="connsiteY1" fmla="*/ 835060 h 2171456"/>
                <a:gd name="connsiteX2" fmla="*/ 750814 w 2551643"/>
                <a:gd name="connsiteY2" fmla="*/ 489236 h 2171456"/>
                <a:gd name="connsiteX3" fmla="*/ 1498760 w 2551643"/>
                <a:gd name="connsiteY3" fmla="*/ 79803 h 2171456"/>
                <a:gd name="connsiteX4" fmla="*/ 1871636 w 2551643"/>
                <a:gd name="connsiteY4" fmla="*/ 3765 h 2171456"/>
                <a:gd name="connsiteX5" fmla="*/ 2490903 w 2551643"/>
                <a:gd name="connsiteY5" fmla="*/ 440981 h 2171456"/>
                <a:gd name="connsiteX6" fmla="*/ 2550856 w 2551643"/>
                <a:gd name="connsiteY6" fmla="*/ 774376 h 2171456"/>
                <a:gd name="connsiteX7" fmla="*/ 2293498 w 2551643"/>
                <a:gd name="connsiteY7" fmla="*/ 1289823 h 2171456"/>
                <a:gd name="connsiteX8" fmla="*/ 2065386 w 2551643"/>
                <a:gd name="connsiteY8" fmla="*/ 1432393 h 2171456"/>
                <a:gd name="connsiteX9" fmla="*/ 1183643 w 2551643"/>
                <a:gd name="connsiteY9" fmla="*/ 1917133 h 2171456"/>
                <a:gd name="connsiteX10" fmla="*/ 717182 w 2551643"/>
                <a:gd name="connsiteY10" fmla="*/ 2173028 h 2171456"/>
                <a:gd name="connsiteX11" fmla="*/ 685743 w 2551643"/>
                <a:gd name="connsiteY11" fmla="*/ 2108689 h 2171456"/>
                <a:gd name="connsiteX12" fmla="*/ 528550 w 2551643"/>
                <a:gd name="connsiteY12" fmla="*/ 1842557 h 2171456"/>
                <a:gd name="connsiteX13" fmla="*/ 411569 w 2551643"/>
                <a:gd name="connsiteY13" fmla="*/ 1649539 h 2171456"/>
                <a:gd name="connsiteX14" fmla="*/ 90603 w 2551643"/>
                <a:gd name="connsiteY14" fmla="*/ 1080720 h 2171456"/>
                <a:gd name="connsiteX15" fmla="*/ 10179 w 2551643"/>
                <a:gd name="connsiteY15" fmla="*/ 937418 h 2171456"/>
                <a:gd name="connsiteX16" fmla="*/ 1405 w 2551643"/>
                <a:gd name="connsiteY16" fmla="*/ 908173 h 2171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51643" h="2171456">
                  <a:moveTo>
                    <a:pt x="1405" y="908173"/>
                  </a:moveTo>
                  <a:cubicBezTo>
                    <a:pt x="34306" y="871617"/>
                    <a:pt x="81099" y="857725"/>
                    <a:pt x="121311" y="835060"/>
                  </a:cubicBezTo>
                  <a:cubicBezTo>
                    <a:pt x="330414" y="718810"/>
                    <a:pt x="540979" y="604754"/>
                    <a:pt x="750814" y="489236"/>
                  </a:cubicBezTo>
                  <a:cubicBezTo>
                    <a:pt x="1000129" y="352514"/>
                    <a:pt x="1248713" y="214331"/>
                    <a:pt x="1498760" y="79803"/>
                  </a:cubicBezTo>
                  <a:cubicBezTo>
                    <a:pt x="1614278" y="17657"/>
                    <a:pt x="1742226" y="-10857"/>
                    <a:pt x="1871636" y="3765"/>
                  </a:cubicBezTo>
                  <a:cubicBezTo>
                    <a:pt x="2156777" y="35204"/>
                    <a:pt x="2369536" y="174119"/>
                    <a:pt x="2490903" y="440981"/>
                  </a:cubicBezTo>
                  <a:cubicBezTo>
                    <a:pt x="2539158" y="546995"/>
                    <a:pt x="2560361" y="659589"/>
                    <a:pt x="2550856" y="774376"/>
                  </a:cubicBezTo>
                  <a:cubicBezTo>
                    <a:pt x="2534771" y="979093"/>
                    <a:pt x="2455809" y="1155295"/>
                    <a:pt x="2293498" y="1289823"/>
                  </a:cubicBezTo>
                  <a:cubicBezTo>
                    <a:pt x="2223310" y="1348313"/>
                    <a:pt x="2144347" y="1389257"/>
                    <a:pt x="2065386" y="1432393"/>
                  </a:cubicBezTo>
                  <a:cubicBezTo>
                    <a:pt x="1772202" y="1594704"/>
                    <a:pt x="1477557" y="1755553"/>
                    <a:pt x="1183643" y="1917133"/>
                  </a:cubicBezTo>
                  <a:cubicBezTo>
                    <a:pt x="1027912" y="2002675"/>
                    <a:pt x="872181" y="2087486"/>
                    <a:pt x="717182" y="2173028"/>
                  </a:cubicBezTo>
                  <a:cubicBezTo>
                    <a:pt x="695979" y="2156943"/>
                    <a:pt x="697441" y="2129891"/>
                    <a:pt x="685743" y="2108689"/>
                  </a:cubicBezTo>
                  <a:cubicBezTo>
                    <a:pt x="637488" y="2017297"/>
                    <a:pt x="580460" y="1931024"/>
                    <a:pt x="528550" y="1842557"/>
                  </a:cubicBezTo>
                  <a:cubicBezTo>
                    <a:pt x="490531" y="1777487"/>
                    <a:pt x="452513" y="1713147"/>
                    <a:pt x="411569" y="1649539"/>
                  </a:cubicBezTo>
                  <a:cubicBezTo>
                    <a:pt x="297513" y="1463832"/>
                    <a:pt x="195155" y="1271545"/>
                    <a:pt x="90603" y="1080720"/>
                  </a:cubicBezTo>
                  <a:cubicBezTo>
                    <a:pt x="64282" y="1032465"/>
                    <a:pt x="37962" y="984942"/>
                    <a:pt x="10179" y="937418"/>
                  </a:cubicBezTo>
                  <a:cubicBezTo>
                    <a:pt x="6523" y="928645"/>
                    <a:pt x="-3713" y="921333"/>
                    <a:pt x="1405" y="908173"/>
                  </a:cubicBezTo>
                  <a:close/>
                </a:path>
              </a:pathLst>
            </a:custGeom>
            <a:solidFill>
              <a:srgbClr val="FEC69F"/>
            </a:solidFill>
            <a:ln w="724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1B1F0191-F61C-473D-A58E-180CA2EA6BBC}"/>
                </a:ext>
              </a:extLst>
            </p:cNvPr>
            <p:cNvSpPr/>
            <p:nvPr/>
          </p:nvSpPr>
          <p:spPr>
            <a:xfrm>
              <a:off x="1899827" y="3645089"/>
              <a:ext cx="1936898" cy="1232571"/>
            </a:xfrm>
            <a:custGeom>
              <a:avLst/>
              <a:gdLst>
                <a:gd name="connsiteX0" fmla="*/ 3258021 w 3538669"/>
                <a:gd name="connsiteY0" fmla="*/ 731 h 2251880"/>
                <a:gd name="connsiteX1" fmla="*/ 3375733 w 3538669"/>
                <a:gd name="connsiteY1" fmla="*/ 0 h 2251880"/>
                <a:gd name="connsiteX2" fmla="*/ 3470780 w 3538669"/>
                <a:gd name="connsiteY2" fmla="*/ 1193935 h 2251880"/>
                <a:gd name="connsiteX3" fmla="*/ 2894650 w 3538669"/>
                <a:gd name="connsiteY3" fmla="*/ 1899476 h 2251880"/>
                <a:gd name="connsiteX4" fmla="*/ 2110147 w 3538669"/>
                <a:gd name="connsiteY4" fmla="*/ 2183155 h 2251880"/>
                <a:gd name="connsiteX5" fmla="*/ 1293475 w 3538669"/>
                <a:gd name="connsiteY5" fmla="*/ 2246763 h 2251880"/>
                <a:gd name="connsiteX6" fmla="*/ 247959 w 3538669"/>
                <a:gd name="connsiteY6" fmla="*/ 1971858 h 2251880"/>
                <a:gd name="connsiteX7" fmla="*/ 71025 w 3538669"/>
                <a:gd name="connsiteY7" fmla="*/ 1884853 h 2251880"/>
                <a:gd name="connsiteX8" fmla="*/ 3030 w 3538669"/>
                <a:gd name="connsiteY8" fmla="*/ 1741552 h 2251880"/>
                <a:gd name="connsiteX9" fmla="*/ 6686 w 3538669"/>
                <a:gd name="connsiteY9" fmla="*/ 1723274 h 2251880"/>
                <a:gd name="connsiteX10" fmla="*/ 466566 w 3538669"/>
                <a:gd name="connsiteY10" fmla="*/ 1943344 h 2251880"/>
                <a:gd name="connsiteX11" fmla="*/ 1580077 w 3538669"/>
                <a:gd name="connsiteY11" fmla="*/ 2139287 h 2251880"/>
                <a:gd name="connsiteX12" fmla="*/ 2709674 w 3538669"/>
                <a:gd name="connsiteY12" fmla="*/ 1876080 h 2251880"/>
                <a:gd name="connsiteX13" fmla="*/ 3377926 w 3538669"/>
                <a:gd name="connsiteY13" fmla="*/ 1119360 h 2251880"/>
                <a:gd name="connsiteX14" fmla="*/ 3363304 w 3538669"/>
                <a:gd name="connsiteY14" fmla="*/ 290990 h 2251880"/>
                <a:gd name="connsiteX15" fmla="*/ 3258021 w 3538669"/>
                <a:gd name="connsiteY15" fmla="*/ 731 h 2251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538669" h="2251880">
                  <a:moveTo>
                    <a:pt x="3258021" y="731"/>
                  </a:moveTo>
                  <a:cubicBezTo>
                    <a:pt x="3297502" y="731"/>
                    <a:pt x="3336252" y="0"/>
                    <a:pt x="3375733" y="0"/>
                  </a:cubicBezTo>
                  <a:cubicBezTo>
                    <a:pt x="3540237" y="387499"/>
                    <a:pt x="3606770" y="783772"/>
                    <a:pt x="3470780" y="1193935"/>
                  </a:cubicBezTo>
                  <a:cubicBezTo>
                    <a:pt x="3369153" y="1501741"/>
                    <a:pt x="3168092" y="1731316"/>
                    <a:pt x="2894650" y="1899476"/>
                  </a:cubicBezTo>
                  <a:cubicBezTo>
                    <a:pt x="2652645" y="2047896"/>
                    <a:pt x="2386514" y="2129051"/>
                    <a:pt x="2110147" y="2183155"/>
                  </a:cubicBezTo>
                  <a:cubicBezTo>
                    <a:pt x="1840360" y="2236527"/>
                    <a:pt x="1569110" y="2267235"/>
                    <a:pt x="1293475" y="2246763"/>
                  </a:cubicBezTo>
                  <a:cubicBezTo>
                    <a:pt x="927178" y="2220442"/>
                    <a:pt x="580623" y="2123933"/>
                    <a:pt x="247959" y="1971858"/>
                  </a:cubicBezTo>
                  <a:cubicBezTo>
                    <a:pt x="188006" y="1944806"/>
                    <a:pt x="130247" y="1914098"/>
                    <a:pt x="71025" y="1884853"/>
                  </a:cubicBezTo>
                  <a:cubicBezTo>
                    <a:pt x="47629" y="1837330"/>
                    <a:pt x="33006" y="1786151"/>
                    <a:pt x="3030" y="1741552"/>
                  </a:cubicBezTo>
                  <a:cubicBezTo>
                    <a:pt x="-2088" y="1734241"/>
                    <a:pt x="-626" y="1728392"/>
                    <a:pt x="6686" y="1723274"/>
                  </a:cubicBezTo>
                  <a:cubicBezTo>
                    <a:pt x="155836" y="1805160"/>
                    <a:pt x="307911" y="1881198"/>
                    <a:pt x="466566" y="1943344"/>
                  </a:cubicBezTo>
                  <a:cubicBezTo>
                    <a:pt x="824820" y="2082258"/>
                    <a:pt x="1195503" y="2160489"/>
                    <a:pt x="1580077" y="2139287"/>
                  </a:cubicBezTo>
                  <a:cubicBezTo>
                    <a:pt x="1971232" y="2118084"/>
                    <a:pt x="2354344" y="2049358"/>
                    <a:pt x="2709674" y="1876080"/>
                  </a:cubicBezTo>
                  <a:cubicBezTo>
                    <a:pt x="3035758" y="1716693"/>
                    <a:pt x="3271182" y="1473227"/>
                    <a:pt x="3377926" y="1119360"/>
                  </a:cubicBezTo>
                  <a:cubicBezTo>
                    <a:pt x="3462006" y="842262"/>
                    <a:pt x="3440804" y="565895"/>
                    <a:pt x="3363304" y="290990"/>
                  </a:cubicBezTo>
                  <a:cubicBezTo>
                    <a:pt x="3336252" y="191556"/>
                    <a:pt x="3298233" y="95778"/>
                    <a:pt x="3258021" y="731"/>
                  </a:cubicBezTo>
                  <a:close/>
                </a:path>
              </a:pathLst>
            </a:custGeom>
            <a:solidFill>
              <a:schemeClr val="tx1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3BA6029A-89E1-4426-A557-067C4CFFB855}"/>
                </a:ext>
              </a:extLst>
            </p:cNvPr>
            <p:cNvSpPr/>
            <p:nvPr/>
          </p:nvSpPr>
          <p:spPr>
            <a:xfrm>
              <a:off x="3238558" y="2512189"/>
              <a:ext cx="1116518" cy="1136526"/>
            </a:xfrm>
            <a:custGeom>
              <a:avLst/>
              <a:gdLst>
                <a:gd name="connsiteX0" fmla="*/ 1995889 w 2039852"/>
                <a:gd name="connsiteY0" fmla="*/ 1206319 h 2076409"/>
                <a:gd name="connsiteX1" fmla="*/ 1885489 w 2039852"/>
                <a:gd name="connsiteY1" fmla="*/ 1022074 h 2076409"/>
                <a:gd name="connsiteX2" fmla="*/ 1742918 w 2039852"/>
                <a:gd name="connsiteY2" fmla="*/ 789575 h 2076409"/>
                <a:gd name="connsiteX3" fmla="*/ 1742918 w 2039852"/>
                <a:gd name="connsiteY3" fmla="*/ 789575 h 2076409"/>
                <a:gd name="connsiteX4" fmla="*/ 1467282 w 2039852"/>
                <a:gd name="connsiteY4" fmla="*/ 301180 h 2076409"/>
                <a:gd name="connsiteX5" fmla="*/ 1324712 w 2039852"/>
                <a:gd name="connsiteY5" fmla="*/ 51865 h 2076409"/>
                <a:gd name="connsiteX6" fmla="*/ 1075397 w 2039852"/>
                <a:gd name="connsiteY6" fmla="*/ 35780 h 2076409"/>
                <a:gd name="connsiteX7" fmla="*/ 449549 w 2039852"/>
                <a:gd name="connsiteY7" fmla="*/ 380873 h 2076409"/>
                <a:gd name="connsiteX8" fmla="*/ 87640 w 2039852"/>
                <a:gd name="connsiteY8" fmla="*/ 584128 h 2076409"/>
                <a:gd name="connsiteX9" fmla="*/ 635 w 2039852"/>
                <a:gd name="connsiteY9" fmla="*/ 711344 h 2076409"/>
                <a:gd name="connsiteX10" fmla="*/ 32805 w 2039852"/>
                <a:gd name="connsiteY10" fmla="*/ 861226 h 2076409"/>
                <a:gd name="connsiteX11" fmla="*/ 655728 w 2039852"/>
                <a:gd name="connsiteY11" fmla="*/ 1903086 h 2076409"/>
                <a:gd name="connsiteX12" fmla="*/ 695940 w 2039852"/>
                <a:gd name="connsiteY12" fmla="*/ 1954265 h 2076409"/>
                <a:gd name="connsiteX13" fmla="*/ 695940 w 2039852"/>
                <a:gd name="connsiteY13" fmla="*/ 1954265 h 2076409"/>
                <a:gd name="connsiteX14" fmla="*/ 749312 w 2039852"/>
                <a:gd name="connsiteY14" fmla="*/ 2025916 h 2076409"/>
                <a:gd name="connsiteX15" fmla="*/ 812921 w 2039852"/>
                <a:gd name="connsiteY15" fmla="*/ 2071977 h 2076409"/>
                <a:gd name="connsiteX16" fmla="*/ 930633 w 2039852"/>
                <a:gd name="connsiteY16" fmla="*/ 2071246 h 2076409"/>
                <a:gd name="connsiteX17" fmla="*/ 970114 w 2039852"/>
                <a:gd name="connsiteY17" fmla="*/ 2047119 h 2076409"/>
                <a:gd name="connsiteX18" fmla="*/ 1923508 w 2039852"/>
                <a:gd name="connsiteY18" fmla="*/ 1522899 h 2076409"/>
                <a:gd name="connsiteX19" fmla="*/ 2006856 w 2039852"/>
                <a:gd name="connsiteY19" fmla="*/ 1443205 h 2076409"/>
                <a:gd name="connsiteX20" fmla="*/ 2042682 w 2039852"/>
                <a:gd name="connsiteY20" fmla="*/ 1317451 h 2076409"/>
                <a:gd name="connsiteX21" fmla="*/ 1995889 w 2039852"/>
                <a:gd name="connsiteY21" fmla="*/ 1206319 h 20764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039852" h="2076409">
                  <a:moveTo>
                    <a:pt x="1995889" y="1206319"/>
                  </a:moveTo>
                  <a:cubicBezTo>
                    <a:pt x="1958602" y="1144904"/>
                    <a:pt x="1922776" y="1082758"/>
                    <a:pt x="1885489" y="1022074"/>
                  </a:cubicBezTo>
                  <a:cubicBezTo>
                    <a:pt x="1837234" y="944575"/>
                    <a:pt x="1795560" y="863419"/>
                    <a:pt x="1742918" y="789575"/>
                  </a:cubicBezTo>
                  <a:cubicBezTo>
                    <a:pt x="1742918" y="789575"/>
                    <a:pt x="1742918" y="789575"/>
                    <a:pt x="1742918" y="789575"/>
                  </a:cubicBezTo>
                  <a:cubicBezTo>
                    <a:pt x="1648602" y="627995"/>
                    <a:pt x="1557211" y="464953"/>
                    <a:pt x="1467282" y="301180"/>
                  </a:cubicBezTo>
                  <a:cubicBezTo>
                    <a:pt x="1421221" y="217100"/>
                    <a:pt x="1380278" y="130827"/>
                    <a:pt x="1324712" y="51865"/>
                  </a:cubicBezTo>
                  <a:cubicBezTo>
                    <a:pt x="1245750" y="-13937"/>
                    <a:pt x="1165326" y="-14668"/>
                    <a:pt x="1075397" y="35780"/>
                  </a:cubicBezTo>
                  <a:cubicBezTo>
                    <a:pt x="867756" y="152761"/>
                    <a:pt x="657921" y="265355"/>
                    <a:pt x="449549" y="380873"/>
                  </a:cubicBezTo>
                  <a:cubicBezTo>
                    <a:pt x="328182" y="448137"/>
                    <a:pt x="203889" y="509552"/>
                    <a:pt x="87640" y="584128"/>
                  </a:cubicBezTo>
                  <a:cubicBezTo>
                    <a:pt x="37923" y="612642"/>
                    <a:pt x="14527" y="658703"/>
                    <a:pt x="635" y="711344"/>
                  </a:cubicBezTo>
                  <a:cubicBezTo>
                    <a:pt x="-2289" y="764717"/>
                    <a:pt x="4291" y="813702"/>
                    <a:pt x="32805" y="861226"/>
                  </a:cubicBezTo>
                  <a:cubicBezTo>
                    <a:pt x="241177" y="1207781"/>
                    <a:pt x="448087" y="1555799"/>
                    <a:pt x="655728" y="1903086"/>
                  </a:cubicBezTo>
                  <a:cubicBezTo>
                    <a:pt x="666695" y="1921364"/>
                    <a:pt x="675468" y="1942567"/>
                    <a:pt x="695940" y="1954265"/>
                  </a:cubicBezTo>
                  <a:cubicBezTo>
                    <a:pt x="695940" y="1954265"/>
                    <a:pt x="695940" y="1954265"/>
                    <a:pt x="695940" y="1954265"/>
                  </a:cubicBezTo>
                  <a:cubicBezTo>
                    <a:pt x="713487" y="1978392"/>
                    <a:pt x="731034" y="2001789"/>
                    <a:pt x="749312" y="2025916"/>
                  </a:cubicBezTo>
                  <a:cubicBezTo>
                    <a:pt x="770515" y="2041270"/>
                    <a:pt x="796105" y="2050043"/>
                    <a:pt x="812921" y="2071977"/>
                  </a:cubicBezTo>
                  <a:cubicBezTo>
                    <a:pt x="852402" y="2083675"/>
                    <a:pt x="891152" y="2089524"/>
                    <a:pt x="930633" y="2071246"/>
                  </a:cubicBezTo>
                  <a:cubicBezTo>
                    <a:pt x="938675" y="2055161"/>
                    <a:pt x="956953" y="2054430"/>
                    <a:pt x="970114" y="2047119"/>
                  </a:cubicBezTo>
                  <a:cubicBezTo>
                    <a:pt x="1287424" y="1872379"/>
                    <a:pt x="1605466" y="1697639"/>
                    <a:pt x="1923508" y="1522899"/>
                  </a:cubicBezTo>
                  <a:cubicBezTo>
                    <a:pt x="1958602" y="1503889"/>
                    <a:pt x="1987116" y="1478300"/>
                    <a:pt x="2006856" y="1443205"/>
                  </a:cubicBezTo>
                  <a:cubicBezTo>
                    <a:pt x="2036833" y="1406649"/>
                    <a:pt x="2041950" y="1362781"/>
                    <a:pt x="2042682" y="1317451"/>
                  </a:cubicBezTo>
                  <a:cubicBezTo>
                    <a:pt x="2034639" y="1276508"/>
                    <a:pt x="2017092" y="1240682"/>
                    <a:pt x="1995889" y="1206319"/>
                  </a:cubicBezTo>
                  <a:close/>
                </a:path>
              </a:pathLst>
            </a:custGeom>
            <a:solidFill>
              <a:schemeClr val="tx1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13D82924-F2D7-4256-BDBB-02F5D4934EE2}"/>
                </a:ext>
              </a:extLst>
            </p:cNvPr>
            <p:cNvSpPr/>
            <p:nvPr/>
          </p:nvSpPr>
          <p:spPr>
            <a:xfrm>
              <a:off x="1675473" y="2788210"/>
              <a:ext cx="140065" cy="124057"/>
            </a:xfrm>
            <a:custGeom>
              <a:avLst/>
              <a:gdLst>
                <a:gd name="connsiteX0" fmla="*/ 173110 w 255895"/>
                <a:gd name="connsiteY0" fmla="*/ 149 h 226650"/>
                <a:gd name="connsiteX1" fmla="*/ 210397 w 255895"/>
                <a:gd name="connsiteY1" fmla="*/ 19159 h 226650"/>
                <a:gd name="connsiteX2" fmla="*/ 256459 w 255895"/>
                <a:gd name="connsiteY2" fmla="*/ 96658 h 226650"/>
                <a:gd name="connsiteX3" fmla="*/ 229407 w 255895"/>
                <a:gd name="connsiteY3" fmla="*/ 157342 h 226650"/>
                <a:gd name="connsiteX4" fmla="*/ 109501 w 255895"/>
                <a:gd name="connsiteY4" fmla="*/ 226068 h 226650"/>
                <a:gd name="connsiteX5" fmla="*/ 78063 w 255895"/>
                <a:gd name="connsiteY5" fmla="*/ 231186 h 226650"/>
                <a:gd name="connsiteX6" fmla="*/ 563 w 255895"/>
                <a:gd name="connsiteY6" fmla="*/ 114206 h 226650"/>
                <a:gd name="connsiteX7" fmla="*/ 18841 w 255895"/>
                <a:gd name="connsiteY7" fmla="*/ 79842 h 226650"/>
                <a:gd name="connsiteX8" fmla="*/ 151907 w 255895"/>
                <a:gd name="connsiteY8" fmla="*/ 4536 h 226650"/>
                <a:gd name="connsiteX9" fmla="*/ 173110 w 255895"/>
                <a:gd name="connsiteY9" fmla="*/ 149 h 226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55895" h="226650">
                  <a:moveTo>
                    <a:pt x="173110" y="149"/>
                  </a:moveTo>
                  <a:cubicBezTo>
                    <a:pt x="189926" y="-1313"/>
                    <a:pt x="200893" y="8192"/>
                    <a:pt x="210397" y="19159"/>
                  </a:cubicBezTo>
                  <a:cubicBezTo>
                    <a:pt x="230138" y="42555"/>
                    <a:pt x="245492" y="68875"/>
                    <a:pt x="256459" y="96658"/>
                  </a:cubicBezTo>
                  <a:cubicBezTo>
                    <a:pt x="267425" y="124441"/>
                    <a:pt x="249878" y="144182"/>
                    <a:pt x="229407" y="157342"/>
                  </a:cubicBezTo>
                  <a:cubicBezTo>
                    <a:pt x="190657" y="182201"/>
                    <a:pt x="149713" y="203403"/>
                    <a:pt x="109501" y="226068"/>
                  </a:cubicBezTo>
                  <a:cubicBezTo>
                    <a:pt x="99997" y="231186"/>
                    <a:pt x="90492" y="234111"/>
                    <a:pt x="78063" y="231186"/>
                  </a:cubicBezTo>
                  <a:cubicBezTo>
                    <a:pt x="46624" y="222413"/>
                    <a:pt x="-6017" y="146375"/>
                    <a:pt x="563" y="114206"/>
                  </a:cubicBezTo>
                  <a:cubicBezTo>
                    <a:pt x="2756" y="101776"/>
                    <a:pt x="6412" y="87154"/>
                    <a:pt x="18841" y="79842"/>
                  </a:cubicBezTo>
                  <a:cubicBezTo>
                    <a:pt x="62709" y="54253"/>
                    <a:pt x="107308" y="29394"/>
                    <a:pt x="151907" y="4536"/>
                  </a:cubicBezTo>
                  <a:cubicBezTo>
                    <a:pt x="158487" y="880"/>
                    <a:pt x="166530" y="1611"/>
                    <a:pt x="173110" y="149"/>
                  </a:cubicBezTo>
                  <a:close/>
                </a:path>
              </a:pathLst>
            </a:custGeom>
            <a:solidFill>
              <a:schemeClr val="bg1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826FD75C-332E-43AE-9580-25F9C119C5ED}"/>
                </a:ext>
              </a:extLst>
            </p:cNvPr>
            <p:cNvSpPr/>
            <p:nvPr/>
          </p:nvSpPr>
          <p:spPr>
            <a:xfrm>
              <a:off x="802176" y="4394277"/>
              <a:ext cx="1160538" cy="1400648"/>
            </a:xfrm>
            <a:custGeom>
              <a:avLst/>
              <a:gdLst>
                <a:gd name="connsiteX0" fmla="*/ 2099075 w 2120277"/>
                <a:gd name="connsiteY0" fmla="*/ 1937418 h 2558955"/>
                <a:gd name="connsiteX1" fmla="*/ 2107117 w 2120277"/>
                <a:gd name="connsiteY1" fmla="*/ 1856263 h 2558955"/>
                <a:gd name="connsiteX2" fmla="*/ 2121009 w 2120277"/>
                <a:gd name="connsiteY2" fmla="*/ 1846758 h 2558955"/>
                <a:gd name="connsiteX3" fmla="*/ 2106386 w 2120277"/>
                <a:gd name="connsiteY3" fmla="*/ 1806546 h 2558955"/>
                <a:gd name="connsiteX4" fmla="*/ 2105655 w 2120277"/>
                <a:gd name="connsiteY4" fmla="*/ 994992 h 2558955"/>
                <a:gd name="connsiteX5" fmla="*/ 2075678 w 2120277"/>
                <a:gd name="connsiteY5" fmla="*/ 516101 h 2558955"/>
                <a:gd name="connsiteX6" fmla="*/ 2063249 w 2120277"/>
                <a:gd name="connsiteY6" fmla="*/ 464922 h 2558955"/>
                <a:gd name="connsiteX7" fmla="*/ 2012070 w 2120277"/>
                <a:gd name="connsiteY7" fmla="*/ 354522 h 2558955"/>
                <a:gd name="connsiteX8" fmla="*/ 1964547 w 2120277"/>
                <a:gd name="connsiteY8" fmla="*/ 306267 h 2558955"/>
                <a:gd name="connsiteX9" fmla="*/ 1850490 w 2120277"/>
                <a:gd name="connsiteY9" fmla="*/ 185631 h 2558955"/>
                <a:gd name="connsiteX10" fmla="*/ 1850490 w 2120277"/>
                <a:gd name="connsiteY10" fmla="*/ 185631 h 2558955"/>
                <a:gd name="connsiteX11" fmla="*/ 1850490 w 2120277"/>
                <a:gd name="connsiteY11" fmla="*/ 185631 h 2558955"/>
                <a:gd name="connsiteX12" fmla="*/ 1457142 w 2120277"/>
                <a:gd name="connsiteY12" fmla="*/ 13084 h 2558955"/>
                <a:gd name="connsiteX13" fmla="*/ 697498 w 2120277"/>
                <a:gd name="connsiteY13" fmla="*/ 9428 h 2558955"/>
                <a:gd name="connsiteX14" fmla="*/ 47523 w 2120277"/>
                <a:gd name="connsiteY14" fmla="*/ 480276 h 2558955"/>
                <a:gd name="connsiteX15" fmla="*/ 0 w 2120277"/>
                <a:gd name="connsiteY15" fmla="*/ 662327 h 2558955"/>
                <a:gd name="connsiteX16" fmla="*/ 0 w 2120277"/>
                <a:gd name="connsiteY16" fmla="*/ 1927182 h 2558955"/>
                <a:gd name="connsiteX17" fmla="*/ 18278 w 2120277"/>
                <a:gd name="connsiteY17" fmla="*/ 2030272 h 2558955"/>
                <a:gd name="connsiteX18" fmla="*/ 200330 w 2120277"/>
                <a:gd name="connsiteY18" fmla="*/ 2346851 h 2558955"/>
                <a:gd name="connsiteX19" fmla="*/ 300494 w 2120277"/>
                <a:gd name="connsiteY19" fmla="*/ 2422889 h 2558955"/>
                <a:gd name="connsiteX20" fmla="*/ 362641 w 2120277"/>
                <a:gd name="connsiteY20" fmla="*/ 2472606 h 2558955"/>
                <a:gd name="connsiteX21" fmla="*/ 658748 w 2120277"/>
                <a:gd name="connsiteY21" fmla="*/ 2563266 h 2558955"/>
                <a:gd name="connsiteX22" fmla="*/ 1448369 w 2120277"/>
                <a:gd name="connsiteY22" fmla="*/ 2563266 h 2558955"/>
                <a:gd name="connsiteX23" fmla="*/ 1457873 w 2120277"/>
                <a:gd name="connsiteY23" fmla="*/ 2558148 h 2558955"/>
                <a:gd name="connsiteX24" fmla="*/ 2093225 w 2120277"/>
                <a:gd name="connsiteY24" fmla="*/ 1974706 h 2558955"/>
                <a:gd name="connsiteX25" fmla="*/ 2113697 w 2120277"/>
                <a:gd name="connsiteY25" fmla="*/ 1955697 h 2558955"/>
                <a:gd name="connsiteX26" fmla="*/ 2099075 w 2120277"/>
                <a:gd name="connsiteY26" fmla="*/ 1937418 h 2558955"/>
                <a:gd name="connsiteX27" fmla="*/ 516178 w 2120277"/>
                <a:gd name="connsiteY27" fmla="*/ 1979824 h 2558955"/>
                <a:gd name="connsiteX28" fmla="*/ 336320 w 2120277"/>
                <a:gd name="connsiteY28" fmla="*/ 1802890 h 2558955"/>
                <a:gd name="connsiteX29" fmla="*/ 516178 w 2120277"/>
                <a:gd name="connsiteY29" fmla="*/ 1622302 h 2558955"/>
                <a:gd name="connsiteX30" fmla="*/ 694574 w 2120277"/>
                <a:gd name="connsiteY30" fmla="*/ 1801428 h 2558955"/>
                <a:gd name="connsiteX31" fmla="*/ 516178 w 2120277"/>
                <a:gd name="connsiteY31" fmla="*/ 1979824 h 2558955"/>
                <a:gd name="connsiteX32" fmla="*/ 1332850 w 2120277"/>
                <a:gd name="connsiteY32" fmla="*/ 2199163 h 2558955"/>
                <a:gd name="connsiteX33" fmla="*/ 1299949 w 2120277"/>
                <a:gd name="connsiteY33" fmla="*/ 2199894 h 2558955"/>
                <a:gd name="connsiteX34" fmla="*/ 715776 w 2120277"/>
                <a:gd name="connsiteY34" fmla="*/ 2200625 h 2558955"/>
                <a:gd name="connsiteX35" fmla="*/ 715776 w 2120277"/>
                <a:gd name="connsiteY35" fmla="*/ 2145791 h 2558955"/>
                <a:gd name="connsiteX36" fmla="*/ 1285327 w 2120277"/>
                <a:gd name="connsiteY36" fmla="*/ 2146522 h 2558955"/>
                <a:gd name="connsiteX37" fmla="*/ 1332850 w 2120277"/>
                <a:gd name="connsiteY37" fmla="*/ 2147253 h 2558955"/>
                <a:gd name="connsiteX38" fmla="*/ 1355515 w 2120277"/>
                <a:gd name="connsiteY38" fmla="*/ 2175036 h 2558955"/>
                <a:gd name="connsiteX39" fmla="*/ 1332850 w 2120277"/>
                <a:gd name="connsiteY39" fmla="*/ 2199163 h 2558955"/>
                <a:gd name="connsiteX40" fmla="*/ 1655279 w 2120277"/>
                <a:gd name="connsiteY40" fmla="*/ 1897937 h 2558955"/>
                <a:gd name="connsiteX41" fmla="*/ 1637731 w 2120277"/>
                <a:gd name="connsiteY41" fmla="*/ 1935225 h 2558955"/>
                <a:gd name="connsiteX42" fmla="*/ 1634807 w 2120277"/>
                <a:gd name="connsiteY42" fmla="*/ 1935225 h 2558955"/>
                <a:gd name="connsiteX43" fmla="*/ 1585090 w 2120277"/>
                <a:gd name="connsiteY43" fmla="*/ 1960083 h 2558955"/>
                <a:gd name="connsiteX44" fmla="*/ 1551458 w 2120277"/>
                <a:gd name="connsiteY44" fmla="*/ 1960083 h 2558955"/>
                <a:gd name="connsiteX45" fmla="*/ 1443251 w 2120277"/>
                <a:gd name="connsiteY45" fmla="*/ 1937418 h 2558955"/>
                <a:gd name="connsiteX46" fmla="*/ 1378180 w 2120277"/>
                <a:gd name="connsiteY46" fmla="*/ 1739282 h 2558955"/>
                <a:gd name="connsiteX47" fmla="*/ 1563156 w 2120277"/>
                <a:gd name="connsiteY47" fmla="*/ 1645697 h 2558955"/>
                <a:gd name="connsiteX48" fmla="*/ 1655279 w 2120277"/>
                <a:gd name="connsiteY48" fmla="*/ 1897937 h 2558955"/>
                <a:gd name="connsiteX49" fmla="*/ 1786882 w 2120277"/>
                <a:gd name="connsiteY49" fmla="*/ 1405887 h 2558955"/>
                <a:gd name="connsiteX50" fmla="*/ 1027238 w 2120277"/>
                <a:gd name="connsiteY50" fmla="*/ 1405156 h 2558955"/>
                <a:gd name="connsiteX51" fmla="*/ 278561 w 2120277"/>
                <a:gd name="connsiteY51" fmla="*/ 1405887 h 2558955"/>
                <a:gd name="connsiteX52" fmla="*/ 239811 w 2120277"/>
                <a:gd name="connsiteY52" fmla="*/ 1365675 h 2558955"/>
                <a:gd name="connsiteX53" fmla="*/ 239811 w 2120277"/>
                <a:gd name="connsiteY53" fmla="*/ 668177 h 2558955"/>
                <a:gd name="connsiteX54" fmla="*/ 274905 w 2120277"/>
                <a:gd name="connsiteY54" fmla="*/ 632351 h 2558955"/>
                <a:gd name="connsiteX55" fmla="*/ 1786882 w 2120277"/>
                <a:gd name="connsiteY55" fmla="*/ 632351 h 2558955"/>
                <a:gd name="connsiteX56" fmla="*/ 1821976 w 2120277"/>
                <a:gd name="connsiteY56" fmla="*/ 668908 h 2558955"/>
                <a:gd name="connsiteX57" fmla="*/ 1821976 w 2120277"/>
                <a:gd name="connsiteY57" fmla="*/ 1370062 h 2558955"/>
                <a:gd name="connsiteX58" fmla="*/ 1786882 w 2120277"/>
                <a:gd name="connsiteY58" fmla="*/ 1405887 h 2558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2120277" h="2558955">
                  <a:moveTo>
                    <a:pt x="2099075" y="1937418"/>
                  </a:moveTo>
                  <a:cubicBezTo>
                    <a:pt x="2106386" y="1910367"/>
                    <a:pt x="2104192" y="1883315"/>
                    <a:pt x="2107117" y="1856263"/>
                  </a:cubicBezTo>
                  <a:cubicBezTo>
                    <a:pt x="2107848" y="1852608"/>
                    <a:pt x="2115891" y="1850414"/>
                    <a:pt x="2121009" y="1846758"/>
                  </a:cubicBezTo>
                  <a:cubicBezTo>
                    <a:pt x="2101999" y="1838716"/>
                    <a:pt x="2106386" y="1821169"/>
                    <a:pt x="2106386" y="1806546"/>
                  </a:cubicBezTo>
                  <a:cubicBezTo>
                    <a:pt x="2106386" y="1536028"/>
                    <a:pt x="2107117" y="1265510"/>
                    <a:pt x="2105655" y="994992"/>
                  </a:cubicBezTo>
                  <a:cubicBezTo>
                    <a:pt x="2104924" y="834874"/>
                    <a:pt x="2119546" y="673294"/>
                    <a:pt x="2075678" y="516101"/>
                  </a:cubicBezTo>
                  <a:cubicBezTo>
                    <a:pt x="2080796" y="497092"/>
                    <a:pt x="2069098" y="481739"/>
                    <a:pt x="2063249" y="464922"/>
                  </a:cubicBezTo>
                  <a:cubicBezTo>
                    <a:pt x="2049358" y="426904"/>
                    <a:pt x="2028155" y="391809"/>
                    <a:pt x="2012070" y="354522"/>
                  </a:cubicBezTo>
                  <a:cubicBezTo>
                    <a:pt x="1992330" y="342093"/>
                    <a:pt x="1977707" y="325277"/>
                    <a:pt x="1964547" y="306267"/>
                  </a:cubicBezTo>
                  <a:cubicBezTo>
                    <a:pt x="1931646" y="261668"/>
                    <a:pt x="1896551" y="218532"/>
                    <a:pt x="1850490" y="185631"/>
                  </a:cubicBezTo>
                  <a:cubicBezTo>
                    <a:pt x="1850490" y="185631"/>
                    <a:pt x="1850490" y="185631"/>
                    <a:pt x="1850490" y="185631"/>
                  </a:cubicBezTo>
                  <a:cubicBezTo>
                    <a:pt x="1850490" y="185631"/>
                    <a:pt x="1850490" y="185631"/>
                    <a:pt x="1850490" y="185631"/>
                  </a:cubicBezTo>
                  <a:cubicBezTo>
                    <a:pt x="1738627" y="84004"/>
                    <a:pt x="1606293" y="23320"/>
                    <a:pt x="1457142" y="13084"/>
                  </a:cubicBezTo>
                  <a:cubicBezTo>
                    <a:pt x="1204171" y="-4463"/>
                    <a:pt x="950469" y="-3001"/>
                    <a:pt x="697498" y="9428"/>
                  </a:cubicBezTo>
                  <a:cubicBezTo>
                    <a:pt x="385306" y="25513"/>
                    <a:pt x="168891" y="192211"/>
                    <a:pt x="47523" y="480276"/>
                  </a:cubicBezTo>
                  <a:cubicBezTo>
                    <a:pt x="22665" y="538767"/>
                    <a:pt x="15354" y="601644"/>
                    <a:pt x="0" y="662327"/>
                  </a:cubicBezTo>
                  <a:cubicBezTo>
                    <a:pt x="0" y="1084190"/>
                    <a:pt x="0" y="1505321"/>
                    <a:pt x="0" y="1927182"/>
                  </a:cubicBezTo>
                  <a:cubicBezTo>
                    <a:pt x="9505" y="1960815"/>
                    <a:pt x="8042" y="1996640"/>
                    <a:pt x="18278" y="2030272"/>
                  </a:cubicBezTo>
                  <a:cubicBezTo>
                    <a:pt x="52641" y="2150909"/>
                    <a:pt x="114787" y="2256191"/>
                    <a:pt x="200330" y="2346851"/>
                  </a:cubicBezTo>
                  <a:cubicBezTo>
                    <a:pt x="228844" y="2377559"/>
                    <a:pt x="257358" y="2410460"/>
                    <a:pt x="300494" y="2422889"/>
                  </a:cubicBezTo>
                  <a:cubicBezTo>
                    <a:pt x="310730" y="2451403"/>
                    <a:pt x="339976" y="2459446"/>
                    <a:pt x="362641" y="2472606"/>
                  </a:cubicBezTo>
                  <a:cubicBezTo>
                    <a:pt x="454032" y="2525978"/>
                    <a:pt x="552003" y="2559610"/>
                    <a:pt x="658748" y="2563266"/>
                  </a:cubicBezTo>
                  <a:cubicBezTo>
                    <a:pt x="921955" y="2563266"/>
                    <a:pt x="1185162" y="2563266"/>
                    <a:pt x="1448369" y="2563266"/>
                  </a:cubicBezTo>
                  <a:cubicBezTo>
                    <a:pt x="1451293" y="2561804"/>
                    <a:pt x="1454218" y="2558879"/>
                    <a:pt x="1457873" y="2558148"/>
                  </a:cubicBezTo>
                  <a:cubicBezTo>
                    <a:pt x="1797849" y="2503313"/>
                    <a:pt x="2009877" y="2308833"/>
                    <a:pt x="2093225" y="1974706"/>
                  </a:cubicBezTo>
                  <a:cubicBezTo>
                    <a:pt x="2096150" y="1963008"/>
                    <a:pt x="2099075" y="1953503"/>
                    <a:pt x="2113697" y="1955697"/>
                  </a:cubicBezTo>
                  <a:cubicBezTo>
                    <a:pt x="2109310" y="1949848"/>
                    <a:pt x="2096881" y="1947654"/>
                    <a:pt x="2099075" y="1937418"/>
                  </a:cubicBezTo>
                  <a:close/>
                  <a:moveTo>
                    <a:pt x="516178" y="1979824"/>
                  </a:moveTo>
                  <a:cubicBezTo>
                    <a:pt x="416744" y="1979824"/>
                    <a:pt x="337051" y="1901593"/>
                    <a:pt x="336320" y="1802890"/>
                  </a:cubicBezTo>
                  <a:cubicBezTo>
                    <a:pt x="335589" y="1701994"/>
                    <a:pt x="416013" y="1621570"/>
                    <a:pt x="516178" y="1622302"/>
                  </a:cubicBezTo>
                  <a:cubicBezTo>
                    <a:pt x="614880" y="1623033"/>
                    <a:pt x="694574" y="1702726"/>
                    <a:pt x="694574" y="1801428"/>
                  </a:cubicBezTo>
                  <a:cubicBezTo>
                    <a:pt x="694574" y="1900131"/>
                    <a:pt x="614880" y="1979824"/>
                    <a:pt x="516178" y="1979824"/>
                  </a:cubicBezTo>
                  <a:close/>
                  <a:moveTo>
                    <a:pt x="1332850" y="2199163"/>
                  </a:moveTo>
                  <a:cubicBezTo>
                    <a:pt x="1321883" y="2199894"/>
                    <a:pt x="1310916" y="2199894"/>
                    <a:pt x="1299949" y="2199894"/>
                  </a:cubicBezTo>
                  <a:cubicBezTo>
                    <a:pt x="1105469" y="2199894"/>
                    <a:pt x="910988" y="2200625"/>
                    <a:pt x="715776" y="2200625"/>
                  </a:cubicBezTo>
                  <a:cubicBezTo>
                    <a:pt x="686531" y="2177960"/>
                    <a:pt x="686531" y="2169918"/>
                    <a:pt x="715776" y="2145791"/>
                  </a:cubicBezTo>
                  <a:cubicBezTo>
                    <a:pt x="905870" y="2145791"/>
                    <a:pt x="1095233" y="2146522"/>
                    <a:pt x="1285327" y="2146522"/>
                  </a:cubicBezTo>
                  <a:cubicBezTo>
                    <a:pt x="1301412" y="2146522"/>
                    <a:pt x="1316765" y="2145791"/>
                    <a:pt x="1332850" y="2147253"/>
                  </a:cubicBezTo>
                  <a:cubicBezTo>
                    <a:pt x="1348935" y="2148715"/>
                    <a:pt x="1356246" y="2160413"/>
                    <a:pt x="1355515" y="2175036"/>
                  </a:cubicBezTo>
                  <a:cubicBezTo>
                    <a:pt x="1354784" y="2188196"/>
                    <a:pt x="1347473" y="2198432"/>
                    <a:pt x="1332850" y="2199163"/>
                  </a:cubicBezTo>
                  <a:close/>
                  <a:moveTo>
                    <a:pt x="1655279" y="1897937"/>
                  </a:moveTo>
                  <a:cubicBezTo>
                    <a:pt x="1647967" y="1908904"/>
                    <a:pt x="1631882" y="1918409"/>
                    <a:pt x="1637731" y="1935225"/>
                  </a:cubicBezTo>
                  <a:cubicBezTo>
                    <a:pt x="1637000" y="1935225"/>
                    <a:pt x="1635538" y="1935225"/>
                    <a:pt x="1634807" y="1935225"/>
                  </a:cubicBezTo>
                  <a:cubicBezTo>
                    <a:pt x="1612142" y="1932300"/>
                    <a:pt x="1596788" y="1943267"/>
                    <a:pt x="1585090" y="1960083"/>
                  </a:cubicBezTo>
                  <a:cubicBezTo>
                    <a:pt x="1574123" y="1955697"/>
                    <a:pt x="1563156" y="1957890"/>
                    <a:pt x="1551458" y="1960083"/>
                  </a:cubicBezTo>
                  <a:cubicBezTo>
                    <a:pt x="1511977" y="1967395"/>
                    <a:pt x="1476152" y="1956428"/>
                    <a:pt x="1443251" y="1937418"/>
                  </a:cubicBezTo>
                  <a:cubicBezTo>
                    <a:pt x="1377449" y="1899400"/>
                    <a:pt x="1348935" y="1810933"/>
                    <a:pt x="1378180" y="1739282"/>
                  </a:cubicBezTo>
                  <a:cubicBezTo>
                    <a:pt x="1407425" y="1667631"/>
                    <a:pt x="1489312" y="1626688"/>
                    <a:pt x="1563156" y="1645697"/>
                  </a:cubicBezTo>
                  <a:cubicBezTo>
                    <a:pt x="1677944" y="1675674"/>
                    <a:pt x="1721811" y="1796310"/>
                    <a:pt x="1655279" y="1897937"/>
                  </a:cubicBezTo>
                  <a:close/>
                  <a:moveTo>
                    <a:pt x="1786882" y="1405887"/>
                  </a:moveTo>
                  <a:cubicBezTo>
                    <a:pt x="1533911" y="1404424"/>
                    <a:pt x="1280209" y="1405156"/>
                    <a:pt x="1027238" y="1405156"/>
                  </a:cubicBezTo>
                  <a:cubicBezTo>
                    <a:pt x="777922" y="1405156"/>
                    <a:pt x="527876" y="1404424"/>
                    <a:pt x="278561" y="1405887"/>
                  </a:cubicBezTo>
                  <a:cubicBezTo>
                    <a:pt x="244929" y="1405887"/>
                    <a:pt x="239811" y="1396382"/>
                    <a:pt x="239811" y="1365675"/>
                  </a:cubicBezTo>
                  <a:cubicBezTo>
                    <a:pt x="241273" y="1133175"/>
                    <a:pt x="241273" y="900676"/>
                    <a:pt x="239811" y="668177"/>
                  </a:cubicBezTo>
                  <a:cubicBezTo>
                    <a:pt x="239811" y="639663"/>
                    <a:pt x="246391" y="632351"/>
                    <a:pt x="274905" y="632351"/>
                  </a:cubicBezTo>
                  <a:cubicBezTo>
                    <a:pt x="778654" y="633082"/>
                    <a:pt x="1283133" y="633082"/>
                    <a:pt x="1786882" y="632351"/>
                  </a:cubicBezTo>
                  <a:cubicBezTo>
                    <a:pt x="1816858" y="632351"/>
                    <a:pt x="1821976" y="641125"/>
                    <a:pt x="1821976" y="668908"/>
                  </a:cubicBezTo>
                  <a:cubicBezTo>
                    <a:pt x="1821245" y="902869"/>
                    <a:pt x="1820514" y="1136831"/>
                    <a:pt x="1821976" y="1370062"/>
                  </a:cubicBezTo>
                  <a:cubicBezTo>
                    <a:pt x="1821976" y="1398576"/>
                    <a:pt x="1815396" y="1406618"/>
                    <a:pt x="1786882" y="1405887"/>
                  </a:cubicBezTo>
                  <a:close/>
                </a:path>
              </a:pathLst>
            </a:custGeom>
            <a:solidFill>
              <a:schemeClr val="tx1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08F9C72B-9603-40FC-A8F5-90A45E5CD386}"/>
                </a:ext>
              </a:extLst>
            </p:cNvPr>
            <p:cNvSpPr/>
            <p:nvPr/>
          </p:nvSpPr>
          <p:spPr>
            <a:xfrm>
              <a:off x="1018643" y="4816831"/>
              <a:ext cx="396184" cy="52024"/>
            </a:xfrm>
            <a:custGeom>
              <a:avLst/>
              <a:gdLst>
                <a:gd name="connsiteX0" fmla="*/ 662465 w 723818"/>
                <a:gd name="connsiteY0" fmla="*/ 0 h 95046"/>
                <a:gd name="connsiteX1" fmla="*/ 363433 w 723818"/>
                <a:gd name="connsiteY1" fmla="*/ 0 h 95046"/>
                <a:gd name="connsiteX2" fmla="*/ 64401 w 723818"/>
                <a:gd name="connsiteY2" fmla="*/ 0 h 95046"/>
                <a:gd name="connsiteX3" fmla="*/ 61 w 723818"/>
                <a:gd name="connsiteY3" fmla="*/ 48986 h 95046"/>
                <a:gd name="connsiteX4" fmla="*/ 62207 w 723818"/>
                <a:gd name="connsiteY4" fmla="*/ 101627 h 95046"/>
                <a:gd name="connsiteX5" fmla="*/ 664658 w 723818"/>
                <a:gd name="connsiteY5" fmla="*/ 101627 h 95046"/>
                <a:gd name="connsiteX6" fmla="*/ 726073 w 723818"/>
                <a:gd name="connsiteY6" fmla="*/ 49717 h 95046"/>
                <a:gd name="connsiteX7" fmla="*/ 662465 w 723818"/>
                <a:gd name="connsiteY7" fmla="*/ 0 h 95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23818" h="95046">
                  <a:moveTo>
                    <a:pt x="662465" y="0"/>
                  </a:moveTo>
                  <a:cubicBezTo>
                    <a:pt x="563031" y="0"/>
                    <a:pt x="462867" y="0"/>
                    <a:pt x="363433" y="0"/>
                  </a:cubicBezTo>
                  <a:cubicBezTo>
                    <a:pt x="263999" y="0"/>
                    <a:pt x="163834" y="0"/>
                    <a:pt x="64401" y="0"/>
                  </a:cubicBezTo>
                  <a:cubicBezTo>
                    <a:pt x="22726" y="0"/>
                    <a:pt x="1523" y="16816"/>
                    <a:pt x="61" y="48986"/>
                  </a:cubicBezTo>
                  <a:cubicBezTo>
                    <a:pt x="-1401" y="78962"/>
                    <a:pt x="23457" y="101627"/>
                    <a:pt x="62207" y="101627"/>
                  </a:cubicBezTo>
                  <a:cubicBezTo>
                    <a:pt x="263268" y="102358"/>
                    <a:pt x="463598" y="102358"/>
                    <a:pt x="664658" y="101627"/>
                  </a:cubicBezTo>
                  <a:cubicBezTo>
                    <a:pt x="706333" y="101627"/>
                    <a:pt x="726073" y="81887"/>
                    <a:pt x="726073" y="49717"/>
                  </a:cubicBezTo>
                  <a:cubicBezTo>
                    <a:pt x="724611" y="16085"/>
                    <a:pt x="705602" y="0"/>
                    <a:pt x="662465" y="0"/>
                  </a:cubicBezTo>
                  <a:close/>
                </a:path>
              </a:pathLst>
            </a:custGeom>
            <a:solidFill>
              <a:srgbClr val="030303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9B85FFB9-30C1-44B9-B4E0-7147DCDDEBDE}"/>
                </a:ext>
              </a:extLst>
            </p:cNvPr>
            <p:cNvSpPr/>
            <p:nvPr/>
          </p:nvSpPr>
          <p:spPr>
            <a:xfrm>
              <a:off x="1085497" y="4952717"/>
              <a:ext cx="284131" cy="60028"/>
            </a:xfrm>
            <a:custGeom>
              <a:avLst/>
              <a:gdLst>
                <a:gd name="connsiteX0" fmla="*/ 457705 w 519102"/>
                <a:gd name="connsiteY0" fmla="*/ 325 h 109669"/>
                <a:gd name="connsiteX1" fmla="*/ 261031 w 519102"/>
                <a:gd name="connsiteY1" fmla="*/ 325 h 109669"/>
                <a:gd name="connsiteX2" fmla="*/ 60701 w 519102"/>
                <a:gd name="connsiteY2" fmla="*/ 325 h 109669"/>
                <a:gd name="connsiteX3" fmla="*/ 18 w 519102"/>
                <a:gd name="connsiteY3" fmla="*/ 52235 h 109669"/>
                <a:gd name="connsiteX4" fmla="*/ 60701 w 519102"/>
                <a:gd name="connsiteY4" fmla="*/ 109263 h 109669"/>
                <a:gd name="connsiteX5" fmla="*/ 458436 w 519102"/>
                <a:gd name="connsiteY5" fmla="*/ 109263 h 109669"/>
                <a:gd name="connsiteX6" fmla="*/ 521313 w 519102"/>
                <a:gd name="connsiteY6" fmla="*/ 53698 h 109669"/>
                <a:gd name="connsiteX7" fmla="*/ 457705 w 519102"/>
                <a:gd name="connsiteY7" fmla="*/ 325 h 109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9102" h="109669">
                  <a:moveTo>
                    <a:pt x="457705" y="325"/>
                  </a:moveTo>
                  <a:cubicBezTo>
                    <a:pt x="391903" y="-406"/>
                    <a:pt x="326102" y="325"/>
                    <a:pt x="261031" y="325"/>
                  </a:cubicBezTo>
                  <a:cubicBezTo>
                    <a:pt x="194498" y="325"/>
                    <a:pt x="127234" y="-406"/>
                    <a:pt x="60701" y="325"/>
                  </a:cubicBezTo>
                  <a:cubicBezTo>
                    <a:pt x="20489" y="1056"/>
                    <a:pt x="749" y="18603"/>
                    <a:pt x="18" y="52235"/>
                  </a:cubicBezTo>
                  <a:cubicBezTo>
                    <a:pt x="-713" y="87330"/>
                    <a:pt x="21220" y="109263"/>
                    <a:pt x="60701" y="109263"/>
                  </a:cubicBezTo>
                  <a:cubicBezTo>
                    <a:pt x="193036" y="109994"/>
                    <a:pt x="326102" y="109994"/>
                    <a:pt x="458436" y="109263"/>
                  </a:cubicBezTo>
                  <a:cubicBezTo>
                    <a:pt x="498648" y="109263"/>
                    <a:pt x="521313" y="87330"/>
                    <a:pt x="521313" y="53698"/>
                  </a:cubicBezTo>
                  <a:cubicBezTo>
                    <a:pt x="521313" y="19335"/>
                    <a:pt x="500111" y="1056"/>
                    <a:pt x="457705" y="325"/>
                  </a:cubicBezTo>
                  <a:close/>
                </a:path>
              </a:pathLst>
            </a:custGeom>
            <a:solidFill>
              <a:srgbClr val="030303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84152BDF-ED7F-410E-9AE4-3E984274D2BE}"/>
                </a:ext>
              </a:extLst>
            </p:cNvPr>
            <p:cNvSpPr/>
            <p:nvPr/>
          </p:nvSpPr>
          <p:spPr>
            <a:xfrm>
              <a:off x="1494093" y="4783073"/>
              <a:ext cx="80037" cy="136063"/>
            </a:xfrm>
            <a:custGeom>
              <a:avLst/>
              <a:gdLst>
                <a:gd name="connsiteX0" fmla="*/ 152812 w 146226"/>
                <a:gd name="connsiteY0" fmla="*/ 240802 h 248584"/>
                <a:gd name="connsiteX1" fmla="*/ 135265 w 146226"/>
                <a:gd name="connsiteY1" fmla="*/ 224717 h 248584"/>
                <a:gd name="connsiteX2" fmla="*/ 95053 w 146226"/>
                <a:gd name="connsiteY2" fmla="*/ 180118 h 248584"/>
                <a:gd name="connsiteX3" fmla="*/ 95784 w 146226"/>
                <a:gd name="connsiteY3" fmla="*/ 114316 h 248584"/>
                <a:gd name="connsiteX4" fmla="*/ 95784 w 146226"/>
                <a:gd name="connsiteY4" fmla="*/ 55826 h 248584"/>
                <a:gd name="connsiteX5" fmla="*/ 32907 w 146226"/>
                <a:gd name="connsiteY5" fmla="*/ 6840 h 248584"/>
                <a:gd name="connsiteX6" fmla="*/ 25595 w 146226"/>
                <a:gd name="connsiteY6" fmla="*/ 9034 h 248584"/>
                <a:gd name="connsiteX7" fmla="*/ 737 w 146226"/>
                <a:gd name="connsiteY7" fmla="*/ 30968 h 248584"/>
                <a:gd name="connsiteX8" fmla="*/ 32175 w 146226"/>
                <a:gd name="connsiteY8" fmla="*/ 37548 h 248584"/>
                <a:gd name="connsiteX9" fmla="*/ 61421 w 146226"/>
                <a:gd name="connsiteY9" fmla="*/ 62406 h 248584"/>
                <a:gd name="connsiteX10" fmla="*/ 61421 w 146226"/>
                <a:gd name="connsiteY10" fmla="*/ 182311 h 248584"/>
                <a:gd name="connsiteX11" fmla="*/ 24864 w 146226"/>
                <a:gd name="connsiteY11" fmla="*/ 223255 h 248584"/>
                <a:gd name="connsiteX12" fmla="*/ 6586 w 146226"/>
                <a:gd name="connsiteY12" fmla="*/ 237878 h 248584"/>
                <a:gd name="connsiteX13" fmla="*/ 25595 w 146226"/>
                <a:gd name="connsiteY13" fmla="*/ 251769 h 248584"/>
                <a:gd name="connsiteX14" fmla="*/ 135265 w 146226"/>
                <a:gd name="connsiteY14" fmla="*/ 251769 h 248584"/>
                <a:gd name="connsiteX15" fmla="*/ 152812 w 146226"/>
                <a:gd name="connsiteY15" fmla="*/ 240802 h 248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226" h="248584">
                  <a:moveTo>
                    <a:pt x="152812" y="240802"/>
                  </a:moveTo>
                  <a:cubicBezTo>
                    <a:pt x="152812" y="227642"/>
                    <a:pt x="146963" y="221793"/>
                    <a:pt x="135265" y="224717"/>
                  </a:cubicBezTo>
                  <a:cubicBezTo>
                    <a:pt x="96515" y="232029"/>
                    <a:pt x="92128" y="211557"/>
                    <a:pt x="95053" y="180118"/>
                  </a:cubicBezTo>
                  <a:cubicBezTo>
                    <a:pt x="97246" y="158184"/>
                    <a:pt x="95784" y="136250"/>
                    <a:pt x="95784" y="114316"/>
                  </a:cubicBezTo>
                  <a:cubicBezTo>
                    <a:pt x="95784" y="94576"/>
                    <a:pt x="95784" y="75567"/>
                    <a:pt x="95784" y="55826"/>
                  </a:cubicBezTo>
                  <a:cubicBezTo>
                    <a:pt x="95784" y="-5589"/>
                    <a:pt x="94322" y="-6320"/>
                    <a:pt x="32907" y="6840"/>
                  </a:cubicBezTo>
                  <a:cubicBezTo>
                    <a:pt x="30713" y="7572"/>
                    <a:pt x="28520" y="8303"/>
                    <a:pt x="25595" y="9034"/>
                  </a:cubicBezTo>
                  <a:cubicBezTo>
                    <a:pt x="12435" y="11227"/>
                    <a:pt x="-3650" y="11227"/>
                    <a:pt x="737" y="30968"/>
                  </a:cubicBezTo>
                  <a:cubicBezTo>
                    <a:pt x="5855" y="53633"/>
                    <a:pt x="23402" y="40472"/>
                    <a:pt x="32175" y="37548"/>
                  </a:cubicBezTo>
                  <a:cubicBezTo>
                    <a:pt x="59227" y="28774"/>
                    <a:pt x="62883" y="39741"/>
                    <a:pt x="61421" y="62406"/>
                  </a:cubicBezTo>
                  <a:cubicBezTo>
                    <a:pt x="59958" y="102618"/>
                    <a:pt x="59958" y="142831"/>
                    <a:pt x="61421" y="182311"/>
                  </a:cubicBezTo>
                  <a:cubicBezTo>
                    <a:pt x="62883" y="210095"/>
                    <a:pt x="61421" y="231297"/>
                    <a:pt x="24864" y="223255"/>
                  </a:cubicBezTo>
                  <a:cubicBezTo>
                    <a:pt x="13897" y="221062"/>
                    <a:pt x="6586" y="223986"/>
                    <a:pt x="6586" y="237878"/>
                  </a:cubicBezTo>
                  <a:cubicBezTo>
                    <a:pt x="6586" y="253231"/>
                    <a:pt x="16091" y="251769"/>
                    <a:pt x="25595" y="251769"/>
                  </a:cubicBezTo>
                  <a:cubicBezTo>
                    <a:pt x="62152" y="251769"/>
                    <a:pt x="98708" y="251769"/>
                    <a:pt x="135265" y="251769"/>
                  </a:cubicBezTo>
                  <a:cubicBezTo>
                    <a:pt x="144038" y="253231"/>
                    <a:pt x="152812" y="253962"/>
                    <a:pt x="152812" y="240802"/>
                  </a:cubicBezTo>
                  <a:close/>
                </a:path>
              </a:pathLst>
            </a:custGeom>
            <a:solidFill>
              <a:srgbClr val="030303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2F01D2C6-8409-4B72-AF77-3065D6F24C0B}"/>
                </a:ext>
              </a:extLst>
            </p:cNvPr>
            <p:cNvSpPr/>
            <p:nvPr/>
          </p:nvSpPr>
          <p:spPr>
            <a:xfrm>
              <a:off x="1591673" y="4783637"/>
              <a:ext cx="80037" cy="136063"/>
            </a:xfrm>
            <a:custGeom>
              <a:avLst/>
              <a:gdLst>
                <a:gd name="connsiteX0" fmla="*/ 35951 w 146226"/>
                <a:gd name="connsiteY0" fmla="*/ 36518 h 248584"/>
                <a:gd name="connsiteX1" fmla="*/ 62272 w 146226"/>
                <a:gd name="connsiteY1" fmla="*/ 58452 h 248584"/>
                <a:gd name="connsiteX2" fmla="*/ 62272 w 146226"/>
                <a:gd name="connsiteY2" fmla="*/ 179088 h 248584"/>
                <a:gd name="connsiteX3" fmla="*/ 21329 w 146226"/>
                <a:gd name="connsiteY3" fmla="*/ 223687 h 248584"/>
                <a:gd name="connsiteX4" fmla="*/ 4513 w 146226"/>
                <a:gd name="connsiteY4" fmla="*/ 240503 h 248584"/>
                <a:gd name="connsiteX5" fmla="*/ 22060 w 146226"/>
                <a:gd name="connsiteY5" fmla="*/ 252201 h 248584"/>
                <a:gd name="connsiteX6" fmla="*/ 124418 w 146226"/>
                <a:gd name="connsiteY6" fmla="*/ 252201 h 248584"/>
                <a:gd name="connsiteX7" fmla="*/ 150739 w 146226"/>
                <a:gd name="connsiteY7" fmla="*/ 239041 h 248584"/>
                <a:gd name="connsiteX8" fmla="*/ 125149 w 146226"/>
                <a:gd name="connsiteY8" fmla="*/ 224418 h 248584"/>
                <a:gd name="connsiteX9" fmla="*/ 93710 w 146226"/>
                <a:gd name="connsiteY9" fmla="*/ 192249 h 248584"/>
                <a:gd name="connsiteX10" fmla="*/ 94442 w 146226"/>
                <a:gd name="connsiteY10" fmla="*/ 115480 h 248584"/>
                <a:gd name="connsiteX11" fmla="*/ 94442 w 146226"/>
                <a:gd name="connsiteY11" fmla="*/ 53334 h 248584"/>
                <a:gd name="connsiteX12" fmla="*/ 35951 w 146226"/>
                <a:gd name="connsiteY12" fmla="*/ 5810 h 248584"/>
                <a:gd name="connsiteX13" fmla="*/ 32295 w 146226"/>
                <a:gd name="connsiteY13" fmla="*/ 6542 h 248584"/>
                <a:gd name="connsiteX14" fmla="*/ 857 w 146226"/>
                <a:gd name="connsiteY14" fmla="*/ 30669 h 248584"/>
                <a:gd name="connsiteX15" fmla="*/ 35951 w 146226"/>
                <a:gd name="connsiteY15" fmla="*/ 36518 h 248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226" h="248584">
                  <a:moveTo>
                    <a:pt x="35951" y="36518"/>
                  </a:moveTo>
                  <a:cubicBezTo>
                    <a:pt x="57885" y="31400"/>
                    <a:pt x="63003" y="36518"/>
                    <a:pt x="62272" y="58452"/>
                  </a:cubicBezTo>
                  <a:cubicBezTo>
                    <a:pt x="60810" y="98664"/>
                    <a:pt x="60078" y="138876"/>
                    <a:pt x="62272" y="179088"/>
                  </a:cubicBezTo>
                  <a:cubicBezTo>
                    <a:pt x="64465" y="211258"/>
                    <a:pt x="60078" y="230999"/>
                    <a:pt x="21329" y="223687"/>
                  </a:cubicBezTo>
                  <a:cubicBezTo>
                    <a:pt x="8899" y="221494"/>
                    <a:pt x="4513" y="228074"/>
                    <a:pt x="4513" y="240503"/>
                  </a:cubicBezTo>
                  <a:cubicBezTo>
                    <a:pt x="4513" y="254395"/>
                    <a:pt x="14017" y="252201"/>
                    <a:pt x="22060" y="252201"/>
                  </a:cubicBezTo>
                  <a:cubicBezTo>
                    <a:pt x="56423" y="252201"/>
                    <a:pt x="90055" y="252933"/>
                    <a:pt x="124418" y="252201"/>
                  </a:cubicBezTo>
                  <a:cubicBezTo>
                    <a:pt x="133923" y="252201"/>
                    <a:pt x="150739" y="260975"/>
                    <a:pt x="150739" y="239041"/>
                  </a:cubicBezTo>
                  <a:cubicBezTo>
                    <a:pt x="151470" y="217838"/>
                    <a:pt x="135385" y="222956"/>
                    <a:pt x="125149" y="224418"/>
                  </a:cubicBezTo>
                  <a:cubicBezTo>
                    <a:pt x="98828" y="228074"/>
                    <a:pt x="91517" y="217107"/>
                    <a:pt x="93710" y="192249"/>
                  </a:cubicBezTo>
                  <a:cubicBezTo>
                    <a:pt x="95904" y="166659"/>
                    <a:pt x="94442" y="141069"/>
                    <a:pt x="94442" y="115480"/>
                  </a:cubicBezTo>
                  <a:cubicBezTo>
                    <a:pt x="94442" y="95008"/>
                    <a:pt x="94442" y="73806"/>
                    <a:pt x="94442" y="53334"/>
                  </a:cubicBezTo>
                  <a:cubicBezTo>
                    <a:pt x="94442" y="-4425"/>
                    <a:pt x="92979" y="-5888"/>
                    <a:pt x="35951" y="5810"/>
                  </a:cubicBezTo>
                  <a:cubicBezTo>
                    <a:pt x="34489" y="5810"/>
                    <a:pt x="33758" y="6542"/>
                    <a:pt x="32295" y="6542"/>
                  </a:cubicBezTo>
                  <a:cubicBezTo>
                    <a:pt x="20597" y="13122"/>
                    <a:pt x="-4992" y="4348"/>
                    <a:pt x="857" y="30669"/>
                  </a:cubicBezTo>
                  <a:cubicBezTo>
                    <a:pt x="5975" y="54796"/>
                    <a:pt x="25715" y="38711"/>
                    <a:pt x="35951" y="36518"/>
                  </a:cubicBezTo>
                  <a:close/>
                </a:path>
              </a:pathLst>
            </a:custGeom>
            <a:solidFill>
              <a:srgbClr val="030303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F370DB84-63CB-4BCE-A67E-9168F639EA4E}"/>
                </a:ext>
              </a:extLst>
            </p:cNvPr>
            <p:cNvSpPr/>
            <p:nvPr/>
          </p:nvSpPr>
          <p:spPr>
            <a:xfrm>
              <a:off x="1555123" y="4983547"/>
              <a:ext cx="92043" cy="140065"/>
            </a:xfrm>
            <a:custGeom>
              <a:avLst/>
              <a:gdLst>
                <a:gd name="connsiteX0" fmla="*/ 131242 w 168159"/>
                <a:gd name="connsiteY0" fmla="*/ 123124 h 255895"/>
                <a:gd name="connsiteX1" fmla="*/ 150983 w 168159"/>
                <a:gd name="connsiteY1" fmla="*/ 22228 h 255895"/>
                <a:gd name="connsiteX2" fmla="*/ 20842 w 168159"/>
                <a:gd name="connsiteY2" fmla="*/ 24422 h 255895"/>
                <a:gd name="connsiteX3" fmla="*/ 42775 w 168159"/>
                <a:gd name="connsiteY3" fmla="*/ 122393 h 255895"/>
                <a:gd name="connsiteX4" fmla="*/ 4026 w 168159"/>
                <a:gd name="connsiteY4" fmla="*/ 208666 h 255895"/>
                <a:gd name="connsiteX5" fmla="*/ 89568 w 168159"/>
                <a:gd name="connsiteY5" fmla="*/ 259846 h 255895"/>
                <a:gd name="connsiteX6" fmla="*/ 166336 w 168159"/>
                <a:gd name="connsiteY6" fmla="*/ 217440 h 255895"/>
                <a:gd name="connsiteX7" fmla="*/ 131242 w 168159"/>
                <a:gd name="connsiteY7" fmla="*/ 123124 h 255895"/>
                <a:gd name="connsiteX8" fmla="*/ 41313 w 168159"/>
                <a:gd name="connsiteY8" fmla="*/ 69021 h 255895"/>
                <a:gd name="connsiteX9" fmla="*/ 88105 w 168159"/>
                <a:gd name="connsiteY9" fmla="*/ 25884 h 255895"/>
                <a:gd name="connsiteX10" fmla="*/ 132704 w 168159"/>
                <a:gd name="connsiteY10" fmla="*/ 68289 h 255895"/>
                <a:gd name="connsiteX11" fmla="*/ 87374 w 168159"/>
                <a:gd name="connsiteY11" fmla="*/ 108502 h 255895"/>
                <a:gd name="connsiteX12" fmla="*/ 41313 w 168159"/>
                <a:gd name="connsiteY12" fmla="*/ 69021 h 255895"/>
                <a:gd name="connsiteX13" fmla="*/ 87374 w 168159"/>
                <a:gd name="connsiteY13" fmla="*/ 232063 h 255895"/>
                <a:gd name="connsiteX14" fmla="*/ 35464 w 168159"/>
                <a:gd name="connsiteY14" fmla="*/ 184539 h 255895"/>
                <a:gd name="connsiteX15" fmla="*/ 86643 w 168159"/>
                <a:gd name="connsiteY15" fmla="*/ 135553 h 255895"/>
                <a:gd name="connsiteX16" fmla="*/ 138554 w 168159"/>
                <a:gd name="connsiteY16" fmla="*/ 183808 h 255895"/>
                <a:gd name="connsiteX17" fmla="*/ 87374 w 168159"/>
                <a:gd name="connsiteY17" fmla="*/ 232063 h 255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68159" h="255895">
                  <a:moveTo>
                    <a:pt x="131242" y="123124"/>
                  </a:moveTo>
                  <a:cubicBezTo>
                    <a:pt x="171454" y="88030"/>
                    <a:pt x="178766" y="50743"/>
                    <a:pt x="150983" y="22228"/>
                  </a:cubicBezTo>
                  <a:cubicBezTo>
                    <a:pt x="121737" y="-8479"/>
                    <a:pt x="48624" y="-7017"/>
                    <a:pt x="20842" y="24422"/>
                  </a:cubicBezTo>
                  <a:cubicBezTo>
                    <a:pt x="-4748" y="53667"/>
                    <a:pt x="3294" y="90223"/>
                    <a:pt x="42775" y="122393"/>
                  </a:cubicBezTo>
                  <a:cubicBezTo>
                    <a:pt x="4026" y="147252"/>
                    <a:pt x="-6941" y="171379"/>
                    <a:pt x="4026" y="208666"/>
                  </a:cubicBezTo>
                  <a:cubicBezTo>
                    <a:pt x="14261" y="244492"/>
                    <a:pt x="40582" y="260577"/>
                    <a:pt x="89568" y="259846"/>
                  </a:cubicBezTo>
                  <a:cubicBezTo>
                    <a:pt x="123200" y="259846"/>
                    <a:pt x="153907" y="251803"/>
                    <a:pt x="166336" y="217440"/>
                  </a:cubicBezTo>
                  <a:cubicBezTo>
                    <a:pt x="180959" y="176497"/>
                    <a:pt x="167799" y="145789"/>
                    <a:pt x="131242" y="123124"/>
                  </a:cubicBezTo>
                  <a:close/>
                  <a:moveTo>
                    <a:pt x="41313" y="69021"/>
                  </a:moveTo>
                  <a:cubicBezTo>
                    <a:pt x="40582" y="41969"/>
                    <a:pt x="58860" y="24422"/>
                    <a:pt x="88105" y="25884"/>
                  </a:cubicBezTo>
                  <a:cubicBezTo>
                    <a:pt x="114426" y="27346"/>
                    <a:pt x="132704" y="39044"/>
                    <a:pt x="132704" y="68289"/>
                  </a:cubicBezTo>
                  <a:cubicBezTo>
                    <a:pt x="132704" y="98266"/>
                    <a:pt x="114426" y="107771"/>
                    <a:pt x="87374" y="108502"/>
                  </a:cubicBezTo>
                  <a:cubicBezTo>
                    <a:pt x="61054" y="107771"/>
                    <a:pt x="42044" y="99728"/>
                    <a:pt x="41313" y="69021"/>
                  </a:cubicBezTo>
                  <a:close/>
                  <a:moveTo>
                    <a:pt x="87374" y="232063"/>
                  </a:moveTo>
                  <a:cubicBezTo>
                    <a:pt x="54474" y="232063"/>
                    <a:pt x="35464" y="214515"/>
                    <a:pt x="35464" y="184539"/>
                  </a:cubicBezTo>
                  <a:cubicBezTo>
                    <a:pt x="35464" y="154563"/>
                    <a:pt x="55205" y="135553"/>
                    <a:pt x="86643" y="135553"/>
                  </a:cubicBezTo>
                  <a:cubicBezTo>
                    <a:pt x="118082" y="135553"/>
                    <a:pt x="138554" y="153832"/>
                    <a:pt x="138554" y="183808"/>
                  </a:cubicBezTo>
                  <a:cubicBezTo>
                    <a:pt x="138554" y="214515"/>
                    <a:pt x="119544" y="232063"/>
                    <a:pt x="87374" y="232063"/>
                  </a:cubicBezTo>
                  <a:close/>
                </a:path>
              </a:pathLst>
            </a:custGeom>
            <a:solidFill>
              <a:srgbClr val="030303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E9202CFD-5AC1-482B-9F00-12DCDB4DEBEA}"/>
                </a:ext>
              </a:extLst>
            </p:cNvPr>
            <p:cNvSpPr/>
            <p:nvPr/>
          </p:nvSpPr>
          <p:spPr>
            <a:xfrm>
              <a:off x="1650914" y="4983296"/>
              <a:ext cx="92043" cy="140065"/>
            </a:xfrm>
            <a:custGeom>
              <a:avLst/>
              <a:gdLst>
                <a:gd name="connsiteX0" fmla="*/ 162413 w 168159"/>
                <a:gd name="connsiteY0" fmla="*/ 51933 h 255895"/>
                <a:gd name="connsiteX1" fmla="*/ 90031 w 168159"/>
                <a:gd name="connsiteY1" fmla="*/ 23 h 255895"/>
                <a:gd name="connsiteX2" fmla="*/ 15456 w 168159"/>
                <a:gd name="connsiteY2" fmla="*/ 48277 h 255895"/>
                <a:gd name="connsiteX3" fmla="*/ 16918 w 168159"/>
                <a:gd name="connsiteY3" fmla="*/ 215706 h 255895"/>
                <a:gd name="connsiteX4" fmla="*/ 85644 w 168159"/>
                <a:gd name="connsiteY4" fmla="*/ 261036 h 255895"/>
                <a:gd name="connsiteX5" fmla="*/ 158757 w 168159"/>
                <a:gd name="connsiteY5" fmla="*/ 216437 h 255895"/>
                <a:gd name="connsiteX6" fmla="*/ 174111 w 168159"/>
                <a:gd name="connsiteY6" fmla="*/ 130895 h 255895"/>
                <a:gd name="connsiteX7" fmla="*/ 162413 w 168159"/>
                <a:gd name="connsiteY7" fmla="*/ 51933 h 255895"/>
                <a:gd name="connsiteX8" fmla="*/ 130974 w 168159"/>
                <a:gd name="connsiteY8" fmla="*/ 202546 h 255895"/>
                <a:gd name="connsiteX9" fmla="*/ 90031 w 168159"/>
                <a:gd name="connsiteY9" fmla="*/ 232522 h 255895"/>
                <a:gd name="connsiteX10" fmla="*/ 48356 w 168159"/>
                <a:gd name="connsiteY10" fmla="*/ 203277 h 255895"/>
                <a:gd name="connsiteX11" fmla="*/ 47625 w 168159"/>
                <a:gd name="connsiteY11" fmla="*/ 57782 h 255895"/>
                <a:gd name="connsiteX12" fmla="*/ 87838 w 168159"/>
                <a:gd name="connsiteY12" fmla="*/ 26343 h 255895"/>
                <a:gd name="connsiteX13" fmla="*/ 130974 w 168159"/>
                <a:gd name="connsiteY13" fmla="*/ 59244 h 255895"/>
                <a:gd name="connsiteX14" fmla="*/ 140479 w 168159"/>
                <a:gd name="connsiteY14" fmla="*/ 130895 h 255895"/>
                <a:gd name="connsiteX15" fmla="*/ 130974 w 168159"/>
                <a:gd name="connsiteY15" fmla="*/ 202546 h 255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8159" h="255895">
                  <a:moveTo>
                    <a:pt x="162413" y="51933"/>
                  </a:moveTo>
                  <a:cubicBezTo>
                    <a:pt x="149252" y="19032"/>
                    <a:pt x="125856" y="754"/>
                    <a:pt x="90031" y="23"/>
                  </a:cubicBezTo>
                  <a:cubicBezTo>
                    <a:pt x="54937" y="-709"/>
                    <a:pt x="27885" y="16108"/>
                    <a:pt x="15456" y="48277"/>
                  </a:cubicBezTo>
                  <a:cubicBezTo>
                    <a:pt x="-5747" y="103843"/>
                    <a:pt x="-5016" y="160872"/>
                    <a:pt x="16918" y="215706"/>
                  </a:cubicBezTo>
                  <a:cubicBezTo>
                    <a:pt x="28616" y="244951"/>
                    <a:pt x="52743" y="260305"/>
                    <a:pt x="85644" y="261036"/>
                  </a:cubicBezTo>
                  <a:cubicBezTo>
                    <a:pt x="120007" y="261767"/>
                    <a:pt x="144135" y="245682"/>
                    <a:pt x="158757" y="216437"/>
                  </a:cubicBezTo>
                  <a:cubicBezTo>
                    <a:pt x="171917" y="189385"/>
                    <a:pt x="175573" y="160872"/>
                    <a:pt x="174111" y="130895"/>
                  </a:cubicBezTo>
                  <a:cubicBezTo>
                    <a:pt x="176304" y="103843"/>
                    <a:pt x="172649" y="77522"/>
                    <a:pt x="162413" y="51933"/>
                  </a:cubicBezTo>
                  <a:close/>
                  <a:moveTo>
                    <a:pt x="130974" y="202546"/>
                  </a:moveTo>
                  <a:cubicBezTo>
                    <a:pt x="122932" y="220093"/>
                    <a:pt x="111234" y="232522"/>
                    <a:pt x="90031" y="232522"/>
                  </a:cubicBezTo>
                  <a:cubicBezTo>
                    <a:pt x="69559" y="232522"/>
                    <a:pt x="55668" y="223018"/>
                    <a:pt x="48356" y="203277"/>
                  </a:cubicBezTo>
                  <a:cubicBezTo>
                    <a:pt x="30809" y="155023"/>
                    <a:pt x="30809" y="106037"/>
                    <a:pt x="47625" y="57782"/>
                  </a:cubicBezTo>
                  <a:cubicBezTo>
                    <a:pt x="54205" y="39504"/>
                    <a:pt x="67366" y="26343"/>
                    <a:pt x="87838" y="26343"/>
                  </a:cubicBezTo>
                  <a:cubicBezTo>
                    <a:pt x="109771" y="25612"/>
                    <a:pt x="122932" y="39504"/>
                    <a:pt x="130974" y="59244"/>
                  </a:cubicBezTo>
                  <a:cubicBezTo>
                    <a:pt x="141210" y="82640"/>
                    <a:pt x="139017" y="106768"/>
                    <a:pt x="140479" y="130895"/>
                  </a:cubicBezTo>
                  <a:cubicBezTo>
                    <a:pt x="139017" y="155023"/>
                    <a:pt x="140479" y="179881"/>
                    <a:pt x="130974" y="202546"/>
                  </a:cubicBezTo>
                  <a:close/>
                </a:path>
              </a:pathLst>
            </a:custGeom>
            <a:solidFill>
              <a:srgbClr val="030303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E7737F93-2B5E-4CEE-80AB-382DBC8D6869}"/>
                </a:ext>
              </a:extLst>
            </p:cNvPr>
            <p:cNvSpPr/>
            <p:nvPr/>
          </p:nvSpPr>
          <p:spPr>
            <a:xfrm>
              <a:off x="1680432" y="4781615"/>
              <a:ext cx="92043" cy="140065"/>
            </a:xfrm>
            <a:custGeom>
              <a:avLst/>
              <a:gdLst>
                <a:gd name="connsiteX0" fmla="*/ 160393 w 168159"/>
                <a:gd name="connsiteY0" fmla="*/ 49717 h 255895"/>
                <a:gd name="connsiteX1" fmla="*/ 86549 w 168159"/>
                <a:gd name="connsiteY1" fmla="*/ 0 h 255895"/>
                <a:gd name="connsiteX2" fmla="*/ 14167 w 168159"/>
                <a:gd name="connsiteY2" fmla="*/ 51179 h 255895"/>
                <a:gd name="connsiteX3" fmla="*/ 14898 w 168159"/>
                <a:gd name="connsiteY3" fmla="*/ 212028 h 255895"/>
                <a:gd name="connsiteX4" fmla="*/ 88742 w 168159"/>
                <a:gd name="connsiteY4" fmla="*/ 261744 h 255895"/>
                <a:gd name="connsiteX5" fmla="*/ 160393 w 168159"/>
                <a:gd name="connsiteY5" fmla="*/ 214221 h 255895"/>
                <a:gd name="connsiteX6" fmla="*/ 173553 w 168159"/>
                <a:gd name="connsiteY6" fmla="*/ 132335 h 255895"/>
                <a:gd name="connsiteX7" fmla="*/ 160393 w 168159"/>
                <a:gd name="connsiteY7" fmla="*/ 49717 h 255895"/>
                <a:gd name="connsiteX8" fmla="*/ 127492 w 168159"/>
                <a:gd name="connsiteY8" fmla="*/ 207641 h 255895"/>
                <a:gd name="connsiteX9" fmla="*/ 88011 w 168159"/>
                <a:gd name="connsiteY9" fmla="*/ 233962 h 255895"/>
                <a:gd name="connsiteX10" fmla="*/ 48530 w 168159"/>
                <a:gd name="connsiteY10" fmla="*/ 206910 h 255895"/>
                <a:gd name="connsiteX11" fmla="*/ 34639 w 168159"/>
                <a:gd name="connsiteY11" fmla="*/ 127948 h 255895"/>
                <a:gd name="connsiteX12" fmla="*/ 48530 w 168159"/>
                <a:gd name="connsiteY12" fmla="*/ 54104 h 255895"/>
                <a:gd name="connsiteX13" fmla="*/ 88011 w 168159"/>
                <a:gd name="connsiteY13" fmla="*/ 27783 h 255895"/>
                <a:gd name="connsiteX14" fmla="*/ 127492 w 168159"/>
                <a:gd name="connsiteY14" fmla="*/ 54835 h 255895"/>
                <a:gd name="connsiteX15" fmla="*/ 127492 w 168159"/>
                <a:gd name="connsiteY15" fmla="*/ 207641 h 255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8159" h="255895">
                  <a:moveTo>
                    <a:pt x="160393" y="49717"/>
                  </a:moveTo>
                  <a:cubicBezTo>
                    <a:pt x="145770" y="17547"/>
                    <a:pt x="121643" y="0"/>
                    <a:pt x="86549" y="0"/>
                  </a:cubicBezTo>
                  <a:cubicBezTo>
                    <a:pt x="50723" y="0"/>
                    <a:pt x="25134" y="19010"/>
                    <a:pt x="14167" y="51179"/>
                  </a:cubicBezTo>
                  <a:cubicBezTo>
                    <a:pt x="-4842" y="104552"/>
                    <a:pt x="-4842" y="158655"/>
                    <a:pt x="14898" y="212028"/>
                  </a:cubicBezTo>
                  <a:cubicBezTo>
                    <a:pt x="27327" y="244929"/>
                    <a:pt x="53648" y="261744"/>
                    <a:pt x="88742" y="261744"/>
                  </a:cubicBezTo>
                  <a:cubicBezTo>
                    <a:pt x="122374" y="261014"/>
                    <a:pt x="145770" y="244929"/>
                    <a:pt x="160393" y="214221"/>
                  </a:cubicBezTo>
                  <a:cubicBezTo>
                    <a:pt x="172822" y="187901"/>
                    <a:pt x="174284" y="160118"/>
                    <a:pt x="173553" y="132335"/>
                  </a:cubicBezTo>
                  <a:cubicBezTo>
                    <a:pt x="173553" y="103821"/>
                    <a:pt x="172091" y="76038"/>
                    <a:pt x="160393" y="49717"/>
                  </a:cubicBezTo>
                  <a:close/>
                  <a:moveTo>
                    <a:pt x="127492" y="207641"/>
                  </a:moveTo>
                  <a:cubicBezTo>
                    <a:pt x="120912" y="224457"/>
                    <a:pt x="107752" y="234693"/>
                    <a:pt x="88011" y="233962"/>
                  </a:cubicBezTo>
                  <a:cubicBezTo>
                    <a:pt x="68271" y="233962"/>
                    <a:pt x="55841" y="223726"/>
                    <a:pt x="48530" y="206910"/>
                  </a:cubicBezTo>
                  <a:cubicBezTo>
                    <a:pt x="37563" y="182052"/>
                    <a:pt x="36101" y="155731"/>
                    <a:pt x="34639" y="127948"/>
                  </a:cubicBezTo>
                  <a:cubicBezTo>
                    <a:pt x="36832" y="103090"/>
                    <a:pt x="37563" y="77500"/>
                    <a:pt x="48530" y="54104"/>
                  </a:cubicBezTo>
                  <a:cubicBezTo>
                    <a:pt x="56572" y="37288"/>
                    <a:pt x="69002" y="27783"/>
                    <a:pt x="88011" y="27783"/>
                  </a:cubicBezTo>
                  <a:cubicBezTo>
                    <a:pt x="107752" y="27783"/>
                    <a:pt x="120912" y="37288"/>
                    <a:pt x="127492" y="54835"/>
                  </a:cubicBezTo>
                  <a:cubicBezTo>
                    <a:pt x="146501" y="105283"/>
                    <a:pt x="146501" y="156462"/>
                    <a:pt x="127492" y="207641"/>
                  </a:cubicBezTo>
                  <a:close/>
                </a:path>
              </a:pathLst>
            </a:custGeom>
            <a:solidFill>
              <a:srgbClr val="030303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89" name="TextBox 188">
            <a:extLst>
              <a:ext uri="{FF2B5EF4-FFF2-40B4-BE49-F238E27FC236}">
                <a16:creationId xmlns:a16="http://schemas.microsoft.com/office/drawing/2014/main" id="{6141ADC4-C955-4CA9-A63A-BCEDE94BCC84}"/>
              </a:ext>
            </a:extLst>
          </p:cNvPr>
          <p:cNvSpPr txBox="1"/>
          <p:nvPr/>
        </p:nvSpPr>
        <p:spPr>
          <a:xfrm>
            <a:off x="6224632" y="2994978"/>
            <a:ext cx="38618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200" b="1" dirty="0">
                <a:solidFill>
                  <a:schemeClr val="accent4"/>
                </a:solidFill>
                <a:cs typeface="Arial" pitchFamily="34" charset="0"/>
              </a:rPr>
              <a:t>12.45%</a:t>
            </a:r>
            <a:endParaRPr lang="ko-KR" altLang="en-US" sz="7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B4ED5214-A924-4165-94A7-977D1F6C609C}"/>
              </a:ext>
            </a:extLst>
          </p:cNvPr>
          <p:cNvGrpSpPr/>
          <p:nvPr/>
        </p:nvGrpSpPr>
        <p:grpSpPr>
          <a:xfrm>
            <a:off x="6083833" y="1594067"/>
            <a:ext cx="5332033" cy="1325077"/>
            <a:chOff x="4980628" y="1360115"/>
            <a:chExt cx="2236570" cy="1325077"/>
          </a:xfrm>
        </p:grpSpPr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C09E2582-92BE-4F15-B875-7F99730C451F}"/>
                </a:ext>
              </a:extLst>
            </p:cNvPr>
            <p:cNvSpPr txBox="1"/>
            <p:nvPr/>
          </p:nvSpPr>
          <p:spPr>
            <a:xfrm>
              <a:off x="4980628" y="1669529"/>
              <a:ext cx="223657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Easy to change colors, photos and Text. </a:t>
              </a:r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32CD5EB1-BBA4-410D-A81C-0C91CEBF197E}"/>
                </a:ext>
              </a:extLst>
            </p:cNvPr>
            <p:cNvSpPr txBox="1"/>
            <p:nvPr/>
          </p:nvSpPr>
          <p:spPr>
            <a:xfrm>
              <a:off x="4980628" y="1360115"/>
              <a:ext cx="223657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Simple PowerPoint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sp>
        <p:nvSpPr>
          <p:cNvPr id="193" name="TextBox 192">
            <a:extLst>
              <a:ext uri="{FF2B5EF4-FFF2-40B4-BE49-F238E27FC236}">
                <a16:creationId xmlns:a16="http://schemas.microsoft.com/office/drawing/2014/main" id="{919BEACE-B104-45CB-833D-6ACB5FA6FD43}"/>
              </a:ext>
            </a:extLst>
          </p:cNvPr>
          <p:cNvSpPr txBox="1"/>
          <p:nvPr/>
        </p:nvSpPr>
        <p:spPr>
          <a:xfrm>
            <a:off x="6198206" y="4344521"/>
            <a:ext cx="5191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Get a modern PowerPoint  Presentation that is beautifully designed. Easy to change colors, photos and Text. </a:t>
            </a:r>
            <a:endParaRPr lang="ko-KR" altLang="en-US" sz="1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CA5DEFE4-C134-4B63-B221-E541C68C2218}"/>
              </a:ext>
            </a:extLst>
          </p:cNvPr>
          <p:cNvSpPr txBox="1"/>
          <p:nvPr/>
        </p:nvSpPr>
        <p:spPr>
          <a:xfrm>
            <a:off x="6198206" y="5027525"/>
            <a:ext cx="2345719" cy="26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400" dirty="0">
                <a:cs typeface="Arial" pitchFamily="34" charset="0"/>
              </a:rPr>
              <a:t>Presentation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9AD18D2E-78AC-4E43-BE93-4B90F7D23217}"/>
              </a:ext>
            </a:extLst>
          </p:cNvPr>
          <p:cNvSpPr txBox="1"/>
          <p:nvPr/>
        </p:nvSpPr>
        <p:spPr>
          <a:xfrm>
            <a:off x="6198206" y="5991005"/>
            <a:ext cx="2345719" cy="26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400" dirty="0">
                <a:cs typeface="Arial" pitchFamily="34" charset="0"/>
              </a:rPr>
              <a:t>Portfolio Presentation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5EB949DF-B026-441A-84AC-6E13B05185BD}"/>
              </a:ext>
            </a:extLst>
          </p:cNvPr>
          <p:cNvSpPr txBox="1"/>
          <p:nvPr/>
        </p:nvSpPr>
        <p:spPr>
          <a:xfrm>
            <a:off x="6198206" y="5669845"/>
            <a:ext cx="2345719" cy="26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400" dirty="0">
                <a:cs typeface="Arial" pitchFamily="34" charset="0"/>
              </a:rPr>
              <a:t>Simple Portfolio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A225FDB3-BF4F-4358-887E-FB491A12BC79}"/>
              </a:ext>
            </a:extLst>
          </p:cNvPr>
          <p:cNvSpPr txBox="1"/>
          <p:nvPr/>
        </p:nvSpPr>
        <p:spPr>
          <a:xfrm>
            <a:off x="6198206" y="5348685"/>
            <a:ext cx="2345719" cy="26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400" dirty="0">
                <a:cs typeface="Arial" pitchFamily="34" charset="0"/>
              </a:rPr>
              <a:t>Portfolio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EDF50A02-11B5-4394-9DD4-FCC68FC312A7}"/>
              </a:ext>
            </a:extLst>
          </p:cNvPr>
          <p:cNvSpPr txBox="1"/>
          <p:nvPr/>
        </p:nvSpPr>
        <p:spPr>
          <a:xfrm>
            <a:off x="9119313" y="5027525"/>
            <a:ext cx="2345719" cy="26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400" dirty="0">
                <a:cs typeface="Arial" pitchFamily="34" charset="0"/>
              </a:rPr>
              <a:t>Simple Presentation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2A7EB9F3-9978-492C-9092-76214C93330D}"/>
              </a:ext>
            </a:extLst>
          </p:cNvPr>
          <p:cNvSpPr txBox="1"/>
          <p:nvPr/>
        </p:nvSpPr>
        <p:spPr>
          <a:xfrm>
            <a:off x="9119313" y="5991005"/>
            <a:ext cx="2345719" cy="26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400" dirty="0">
                <a:cs typeface="Arial" pitchFamily="34" charset="0"/>
              </a:rPr>
              <a:t>Portfolio Presentation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7EFA1589-C52B-49FF-BF4E-80EFD30C2126}"/>
              </a:ext>
            </a:extLst>
          </p:cNvPr>
          <p:cNvSpPr txBox="1"/>
          <p:nvPr/>
        </p:nvSpPr>
        <p:spPr>
          <a:xfrm>
            <a:off x="9119313" y="5669845"/>
            <a:ext cx="2345719" cy="26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400" dirty="0">
                <a:cs typeface="Arial" pitchFamily="34" charset="0"/>
              </a:rPr>
              <a:t>Presentation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F6E32292-5892-462F-B04A-91BBC499CF50}"/>
              </a:ext>
            </a:extLst>
          </p:cNvPr>
          <p:cNvSpPr txBox="1"/>
          <p:nvPr/>
        </p:nvSpPr>
        <p:spPr>
          <a:xfrm>
            <a:off x="9119313" y="5348685"/>
            <a:ext cx="2345719" cy="26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</a:t>
            </a:r>
            <a:endParaRPr lang="en-US" altLang="ko-KR" sz="1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11186</TotalTime>
  <Words>107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14</cp:revision>
  <dcterms:created xsi:type="dcterms:W3CDTF">2018-02-18T19:39:47Z</dcterms:created>
  <dcterms:modified xsi:type="dcterms:W3CDTF">2021-04-16T06:53:41Z</dcterms:modified>
</cp:coreProperties>
</file>