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99" name="Group 698">
            <a:extLst>
              <a:ext uri="{FF2B5EF4-FFF2-40B4-BE49-F238E27FC236}">
                <a16:creationId xmlns:a16="http://schemas.microsoft.com/office/drawing/2014/main" id="{84C1245E-5EAC-4F50-95EB-C5842FC922C5}"/>
              </a:ext>
            </a:extLst>
          </p:cNvPr>
          <p:cNvGrpSpPr/>
          <p:nvPr/>
        </p:nvGrpSpPr>
        <p:grpSpPr>
          <a:xfrm rot="10800000">
            <a:off x="647736" y="1706786"/>
            <a:ext cx="4787351" cy="4610947"/>
            <a:chOff x="1105319" y="796208"/>
            <a:chExt cx="5467032" cy="5265583"/>
          </a:xfrm>
        </p:grpSpPr>
        <p:sp>
          <p:nvSpPr>
            <p:cNvPr id="700" name="Freeform: Shape 699">
              <a:extLst>
                <a:ext uri="{FF2B5EF4-FFF2-40B4-BE49-F238E27FC236}">
                  <a16:creationId xmlns:a16="http://schemas.microsoft.com/office/drawing/2014/main" id="{C62C6484-0C22-41FD-8DBA-8E4AFD66AC0C}"/>
                </a:ext>
              </a:extLst>
            </p:cNvPr>
            <p:cNvSpPr/>
            <p:nvPr/>
          </p:nvSpPr>
          <p:spPr>
            <a:xfrm>
              <a:off x="3367050" y="796208"/>
              <a:ext cx="943570" cy="908801"/>
            </a:xfrm>
            <a:custGeom>
              <a:avLst/>
              <a:gdLst>
                <a:gd name="connsiteX0" fmla="*/ 471785 w 943570"/>
                <a:gd name="connsiteY0" fmla="*/ 0 h 908801"/>
                <a:gd name="connsiteX1" fmla="*/ 943570 w 943570"/>
                <a:gd name="connsiteY1" fmla="*/ 908801 h 908801"/>
                <a:gd name="connsiteX2" fmla="*/ 0 w 943570"/>
                <a:gd name="connsiteY2" fmla="*/ 908801 h 908801"/>
                <a:gd name="connsiteX3" fmla="*/ 471785 w 943570"/>
                <a:gd name="connsiteY3" fmla="*/ 0 h 9088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43570" h="908801">
                  <a:moveTo>
                    <a:pt x="471785" y="0"/>
                  </a:moveTo>
                  <a:lnTo>
                    <a:pt x="943570" y="908801"/>
                  </a:lnTo>
                  <a:lnTo>
                    <a:pt x="0" y="908801"/>
                  </a:lnTo>
                  <a:lnTo>
                    <a:pt x="47178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1" name="Freeform: Shape 700">
              <a:extLst>
                <a:ext uri="{FF2B5EF4-FFF2-40B4-BE49-F238E27FC236}">
                  <a16:creationId xmlns:a16="http://schemas.microsoft.com/office/drawing/2014/main" id="{149C0582-7816-459F-9345-89C343464FB6}"/>
                </a:ext>
              </a:extLst>
            </p:cNvPr>
            <p:cNvSpPr/>
            <p:nvPr/>
          </p:nvSpPr>
          <p:spPr>
            <a:xfrm>
              <a:off x="2801370" y="1885880"/>
              <a:ext cx="2074930" cy="908801"/>
            </a:xfrm>
            <a:custGeom>
              <a:avLst/>
              <a:gdLst>
                <a:gd name="connsiteX0" fmla="*/ 471785 w 2074930"/>
                <a:gd name="connsiteY0" fmla="*/ 0 h 908801"/>
                <a:gd name="connsiteX1" fmla="*/ 1603145 w 2074930"/>
                <a:gd name="connsiteY1" fmla="*/ 0 h 908801"/>
                <a:gd name="connsiteX2" fmla="*/ 2074930 w 2074930"/>
                <a:gd name="connsiteY2" fmla="*/ 908801 h 908801"/>
                <a:gd name="connsiteX3" fmla="*/ 0 w 2074930"/>
                <a:gd name="connsiteY3" fmla="*/ 908801 h 908801"/>
                <a:gd name="connsiteX4" fmla="*/ 471785 w 2074930"/>
                <a:gd name="connsiteY4" fmla="*/ 0 h 9088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74930" h="908801">
                  <a:moveTo>
                    <a:pt x="471785" y="0"/>
                  </a:moveTo>
                  <a:lnTo>
                    <a:pt x="1603145" y="0"/>
                  </a:lnTo>
                  <a:lnTo>
                    <a:pt x="2074930" y="908801"/>
                  </a:lnTo>
                  <a:lnTo>
                    <a:pt x="0" y="908801"/>
                  </a:lnTo>
                  <a:lnTo>
                    <a:pt x="47178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2" name="Freeform: Shape 701">
              <a:extLst>
                <a:ext uri="{FF2B5EF4-FFF2-40B4-BE49-F238E27FC236}">
                  <a16:creationId xmlns:a16="http://schemas.microsoft.com/office/drawing/2014/main" id="{88C312F5-D142-40DE-90D2-F17294BD8687}"/>
                </a:ext>
              </a:extLst>
            </p:cNvPr>
            <p:cNvSpPr/>
            <p:nvPr/>
          </p:nvSpPr>
          <p:spPr>
            <a:xfrm>
              <a:off x="2235690" y="2975552"/>
              <a:ext cx="3206290" cy="908801"/>
            </a:xfrm>
            <a:custGeom>
              <a:avLst/>
              <a:gdLst>
                <a:gd name="connsiteX0" fmla="*/ 471785 w 3206290"/>
                <a:gd name="connsiteY0" fmla="*/ 0 h 908801"/>
                <a:gd name="connsiteX1" fmla="*/ 2734505 w 3206290"/>
                <a:gd name="connsiteY1" fmla="*/ 0 h 908801"/>
                <a:gd name="connsiteX2" fmla="*/ 3206290 w 3206290"/>
                <a:gd name="connsiteY2" fmla="*/ 908801 h 908801"/>
                <a:gd name="connsiteX3" fmla="*/ 0 w 3206290"/>
                <a:gd name="connsiteY3" fmla="*/ 908801 h 908801"/>
                <a:gd name="connsiteX4" fmla="*/ 471785 w 3206290"/>
                <a:gd name="connsiteY4" fmla="*/ 0 h 9088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06290" h="908801">
                  <a:moveTo>
                    <a:pt x="471785" y="0"/>
                  </a:moveTo>
                  <a:lnTo>
                    <a:pt x="2734505" y="0"/>
                  </a:lnTo>
                  <a:lnTo>
                    <a:pt x="3206290" y="908801"/>
                  </a:lnTo>
                  <a:lnTo>
                    <a:pt x="0" y="908801"/>
                  </a:lnTo>
                  <a:lnTo>
                    <a:pt x="47178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3" name="Freeform: Shape 702">
              <a:extLst>
                <a:ext uri="{FF2B5EF4-FFF2-40B4-BE49-F238E27FC236}">
                  <a16:creationId xmlns:a16="http://schemas.microsoft.com/office/drawing/2014/main" id="{8821B9EB-87BE-4228-8FDD-DA6C11C55C4D}"/>
                </a:ext>
              </a:extLst>
            </p:cNvPr>
            <p:cNvSpPr/>
            <p:nvPr/>
          </p:nvSpPr>
          <p:spPr>
            <a:xfrm>
              <a:off x="1670010" y="4065224"/>
              <a:ext cx="4337650" cy="908801"/>
            </a:xfrm>
            <a:custGeom>
              <a:avLst/>
              <a:gdLst>
                <a:gd name="connsiteX0" fmla="*/ 471785 w 4337650"/>
                <a:gd name="connsiteY0" fmla="*/ 0 h 908801"/>
                <a:gd name="connsiteX1" fmla="*/ 3865865 w 4337650"/>
                <a:gd name="connsiteY1" fmla="*/ 0 h 908801"/>
                <a:gd name="connsiteX2" fmla="*/ 4337650 w 4337650"/>
                <a:gd name="connsiteY2" fmla="*/ 908801 h 908801"/>
                <a:gd name="connsiteX3" fmla="*/ 0 w 4337650"/>
                <a:gd name="connsiteY3" fmla="*/ 908801 h 908801"/>
                <a:gd name="connsiteX4" fmla="*/ 471785 w 4337650"/>
                <a:gd name="connsiteY4" fmla="*/ 0 h 9088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37650" h="908801">
                  <a:moveTo>
                    <a:pt x="471785" y="0"/>
                  </a:moveTo>
                  <a:lnTo>
                    <a:pt x="3865865" y="0"/>
                  </a:lnTo>
                  <a:lnTo>
                    <a:pt x="4337650" y="908801"/>
                  </a:lnTo>
                  <a:lnTo>
                    <a:pt x="0" y="908801"/>
                  </a:lnTo>
                  <a:lnTo>
                    <a:pt x="47178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4" name="Freeform: Shape 703">
              <a:extLst>
                <a:ext uri="{FF2B5EF4-FFF2-40B4-BE49-F238E27FC236}">
                  <a16:creationId xmlns:a16="http://schemas.microsoft.com/office/drawing/2014/main" id="{0620A259-0317-4617-9DF1-DE22C21A517F}"/>
                </a:ext>
              </a:extLst>
            </p:cNvPr>
            <p:cNvSpPr/>
            <p:nvPr/>
          </p:nvSpPr>
          <p:spPr>
            <a:xfrm>
              <a:off x="1105319" y="5154895"/>
              <a:ext cx="5467032" cy="906896"/>
            </a:xfrm>
            <a:custGeom>
              <a:avLst/>
              <a:gdLst>
                <a:gd name="connsiteX0" fmla="*/ 470796 w 5467032"/>
                <a:gd name="connsiteY0" fmla="*/ 0 h 906896"/>
                <a:gd name="connsiteX1" fmla="*/ 4996236 w 5467032"/>
                <a:gd name="connsiteY1" fmla="*/ 0 h 906896"/>
                <a:gd name="connsiteX2" fmla="*/ 5467032 w 5467032"/>
                <a:gd name="connsiteY2" fmla="*/ 906896 h 906896"/>
                <a:gd name="connsiteX3" fmla="*/ 0 w 5467032"/>
                <a:gd name="connsiteY3" fmla="*/ 906896 h 906896"/>
                <a:gd name="connsiteX4" fmla="*/ 470796 w 5467032"/>
                <a:gd name="connsiteY4" fmla="*/ 0 h 906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67032" h="906896">
                  <a:moveTo>
                    <a:pt x="470796" y="0"/>
                  </a:moveTo>
                  <a:lnTo>
                    <a:pt x="4996236" y="0"/>
                  </a:lnTo>
                  <a:lnTo>
                    <a:pt x="5467032" y="906896"/>
                  </a:lnTo>
                  <a:lnTo>
                    <a:pt x="0" y="906896"/>
                  </a:lnTo>
                  <a:lnTo>
                    <a:pt x="47079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5" name="Parallelogram 704">
              <a:extLst>
                <a:ext uri="{FF2B5EF4-FFF2-40B4-BE49-F238E27FC236}">
                  <a16:creationId xmlns:a16="http://schemas.microsoft.com/office/drawing/2014/main" id="{A3AC5F68-9E6A-42AA-A61E-99A7B60B9F68}"/>
                </a:ext>
              </a:extLst>
            </p:cNvPr>
            <p:cNvSpPr/>
            <p:nvPr/>
          </p:nvSpPr>
          <p:spPr>
            <a:xfrm flipH="1">
              <a:off x="3367049" y="1705009"/>
              <a:ext cx="1041283" cy="180870"/>
            </a:xfrm>
            <a:prstGeom prst="parallelogram">
              <a:avLst>
                <a:gd name="adj" fmla="val 133193"/>
              </a:avLst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6" name="Parallelogram 705">
              <a:extLst>
                <a:ext uri="{FF2B5EF4-FFF2-40B4-BE49-F238E27FC236}">
                  <a16:creationId xmlns:a16="http://schemas.microsoft.com/office/drawing/2014/main" id="{48A409C3-0BFD-4CE3-8619-56039CD223B0}"/>
                </a:ext>
              </a:extLst>
            </p:cNvPr>
            <p:cNvSpPr/>
            <p:nvPr/>
          </p:nvSpPr>
          <p:spPr>
            <a:xfrm flipH="1">
              <a:off x="2801369" y="2794680"/>
              <a:ext cx="2165565" cy="180870"/>
            </a:xfrm>
            <a:prstGeom prst="parallelogram">
              <a:avLst>
                <a:gd name="adj" fmla="val 133193"/>
              </a:avLst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7" name="Parallelogram 706">
              <a:extLst>
                <a:ext uri="{FF2B5EF4-FFF2-40B4-BE49-F238E27FC236}">
                  <a16:creationId xmlns:a16="http://schemas.microsoft.com/office/drawing/2014/main" id="{64218282-7BF0-40C4-BC61-27E9B12C35A4}"/>
                </a:ext>
              </a:extLst>
            </p:cNvPr>
            <p:cNvSpPr/>
            <p:nvPr/>
          </p:nvSpPr>
          <p:spPr>
            <a:xfrm flipH="1">
              <a:off x="2235688" y="3884351"/>
              <a:ext cx="3304237" cy="180870"/>
            </a:xfrm>
            <a:prstGeom prst="parallelogram">
              <a:avLst>
                <a:gd name="adj" fmla="val 133193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8" name="Parallelogram 707">
              <a:extLst>
                <a:ext uri="{FF2B5EF4-FFF2-40B4-BE49-F238E27FC236}">
                  <a16:creationId xmlns:a16="http://schemas.microsoft.com/office/drawing/2014/main" id="{DC62DAB6-4B97-4EE0-A5AC-5338DFBADB65}"/>
                </a:ext>
              </a:extLst>
            </p:cNvPr>
            <p:cNvSpPr/>
            <p:nvPr/>
          </p:nvSpPr>
          <p:spPr>
            <a:xfrm flipH="1">
              <a:off x="1662696" y="4974020"/>
              <a:ext cx="4433303" cy="180870"/>
            </a:xfrm>
            <a:prstGeom prst="parallelogram">
              <a:avLst>
                <a:gd name="adj" fmla="val 133193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09" name="Oval 708">
            <a:extLst>
              <a:ext uri="{FF2B5EF4-FFF2-40B4-BE49-F238E27FC236}">
                <a16:creationId xmlns:a16="http://schemas.microsoft.com/office/drawing/2014/main" id="{CAFC6AB8-9DBB-4D09-8366-8AA8ADDEB902}"/>
              </a:ext>
            </a:extLst>
          </p:cNvPr>
          <p:cNvSpPr>
            <a:spLocks noChangeAspect="1"/>
          </p:cNvSpPr>
          <p:nvPr/>
        </p:nvSpPr>
        <p:spPr>
          <a:xfrm>
            <a:off x="7643540" y="5516541"/>
            <a:ext cx="731520" cy="731520"/>
          </a:xfrm>
          <a:prstGeom prst="ellipse">
            <a:avLst/>
          </a:prstGeom>
          <a:solidFill>
            <a:schemeClr val="accent5"/>
          </a:solidFill>
          <a:ln w="63500">
            <a:noFill/>
          </a:ln>
          <a:effectLst>
            <a:innerShdw blurRad="101600" dist="88900" dir="13500000">
              <a:prstClr val="black">
                <a:alpha val="5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cs typeface="Arial" pitchFamily="34" charset="0"/>
            </a:endParaRPr>
          </a:p>
        </p:txBody>
      </p:sp>
      <p:sp>
        <p:nvSpPr>
          <p:cNvPr id="710" name="Oval 21">
            <a:extLst>
              <a:ext uri="{FF2B5EF4-FFF2-40B4-BE49-F238E27FC236}">
                <a16:creationId xmlns:a16="http://schemas.microsoft.com/office/drawing/2014/main" id="{58873622-4CC9-4EE9-9B67-B80419F20250}"/>
              </a:ext>
            </a:extLst>
          </p:cNvPr>
          <p:cNvSpPr>
            <a:spLocks noChangeAspect="1"/>
          </p:cNvSpPr>
          <p:nvPr/>
        </p:nvSpPr>
        <p:spPr>
          <a:xfrm>
            <a:off x="7831962" y="5703482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711" name="Group 710">
            <a:extLst>
              <a:ext uri="{FF2B5EF4-FFF2-40B4-BE49-F238E27FC236}">
                <a16:creationId xmlns:a16="http://schemas.microsoft.com/office/drawing/2014/main" id="{7254FA6F-47B1-4F50-8716-21096D6DF2F6}"/>
              </a:ext>
            </a:extLst>
          </p:cNvPr>
          <p:cNvGrpSpPr/>
          <p:nvPr/>
        </p:nvGrpSpPr>
        <p:grpSpPr>
          <a:xfrm>
            <a:off x="3949895" y="5538695"/>
            <a:ext cx="3599434" cy="687213"/>
            <a:chOff x="-475010" y="1114178"/>
            <a:chExt cx="4241713" cy="687213"/>
          </a:xfrm>
        </p:grpSpPr>
        <p:sp>
          <p:nvSpPr>
            <p:cNvPr id="712" name="TextBox 711">
              <a:extLst>
                <a:ext uri="{FF2B5EF4-FFF2-40B4-BE49-F238E27FC236}">
                  <a16:creationId xmlns:a16="http://schemas.microsoft.com/office/drawing/2014/main" id="{21163933-12D1-499D-95B6-659BC62C962C}"/>
                </a:ext>
              </a:extLst>
            </p:cNvPr>
            <p:cNvSpPr txBox="1"/>
            <p:nvPr/>
          </p:nvSpPr>
          <p:spPr>
            <a:xfrm>
              <a:off x="-475010" y="1114178"/>
              <a:ext cx="424171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  <p:sp>
          <p:nvSpPr>
            <p:cNvPr id="713" name="TextBox 712">
              <a:extLst>
                <a:ext uri="{FF2B5EF4-FFF2-40B4-BE49-F238E27FC236}">
                  <a16:creationId xmlns:a16="http://schemas.microsoft.com/office/drawing/2014/main" id="{AA87F74B-9C85-4D24-998D-C139210C2608}"/>
                </a:ext>
              </a:extLst>
            </p:cNvPr>
            <p:cNvSpPr txBox="1"/>
            <p:nvPr/>
          </p:nvSpPr>
          <p:spPr>
            <a:xfrm>
              <a:off x="-475010" y="1339726"/>
              <a:ext cx="42262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  <p:sp>
        <p:nvSpPr>
          <p:cNvPr id="714" name="Oval 713">
            <a:extLst>
              <a:ext uri="{FF2B5EF4-FFF2-40B4-BE49-F238E27FC236}">
                <a16:creationId xmlns:a16="http://schemas.microsoft.com/office/drawing/2014/main" id="{09A1D6B6-793F-4E1E-AE0A-219AC89D9F98}"/>
              </a:ext>
            </a:extLst>
          </p:cNvPr>
          <p:cNvSpPr>
            <a:spLocks noChangeAspect="1"/>
          </p:cNvSpPr>
          <p:nvPr/>
        </p:nvSpPr>
        <p:spPr>
          <a:xfrm>
            <a:off x="10363474" y="1682566"/>
            <a:ext cx="731520" cy="731520"/>
          </a:xfrm>
          <a:prstGeom prst="ellipse">
            <a:avLst/>
          </a:prstGeom>
          <a:solidFill>
            <a:schemeClr val="accent1"/>
          </a:solidFill>
          <a:ln w="63500">
            <a:noFill/>
          </a:ln>
          <a:effectLst>
            <a:innerShdw blurRad="101600" dist="88900" dir="13500000">
              <a:prstClr val="black">
                <a:alpha val="5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cs typeface="Arial" pitchFamily="34" charset="0"/>
            </a:endParaRPr>
          </a:p>
        </p:txBody>
      </p:sp>
      <p:grpSp>
        <p:nvGrpSpPr>
          <p:cNvPr id="715" name="Group 714">
            <a:extLst>
              <a:ext uri="{FF2B5EF4-FFF2-40B4-BE49-F238E27FC236}">
                <a16:creationId xmlns:a16="http://schemas.microsoft.com/office/drawing/2014/main" id="{202260B5-BB95-4FC9-9892-AB12E7C5DCD0}"/>
              </a:ext>
            </a:extLst>
          </p:cNvPr>
          <p:cNvGrpSpPr/>
          <p:nvPr/>
        </p:nvGrpSpPr>
        <p:grpSpPr>
          <a:xfrm>
            <a:off x="6669829" y="1704720"/>
            <a:ext cx="3599434" cy="687213"/>
            <a:chOff x="-475010" y="1114178"/>
            <a:chExt cx="4241713" cy="687213"/>
          </a:xfrm>
        </p:grpSpPr>
        <p:sp>
          <p:nvSpPr>
            <p:cNvPr id="716" name="TextBox 715">
              <a:extLst>
                <a:ext uri="{FF2B5EF4-FFF2-40B4-BE49-F238E27FC236}">
                  <a16:creationId xmlns:a16="http://schemas.microsoft.com/office/drawing/2014/main" id="{AB9809E7-D8C0-4528-9476-B6EA27A3A8B2}"/>
                </a:ext>
              </a:extLst>
            </p:cNvPr>
            <p:cNvSpPr txBox="1"/>
            <p:nvPr/>
          </p:nvSpPr>
          <p:spPr>
            <a:xfrm>
              <a:off x="-475010" y="1114178"/>
              <a:ext cx="424171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  <p:sp>
          <p:nvSpPr>
            <p:cNvPr id="717" name="TextBox 716">
              <a:extLst>
                <a:ext uri="{FF2B5EF4-FFF2-40B4-BE49-F238E27FC236}">
                  <a16:creationId xmlns:a16="http://schemas.microsoft.com/office/drawing/2014/main" id="{33A24725-D822-4722-92AB-4BF1EDF9CACB}"/>
                </a:ext>
              </a:extLst>
            </p:cNvPr>
            <p:cNvSpPr txBox="1"/>
            <p:nvPr/>
          </p:nvSpPr>
          <p:spPr>
            <a:xfrm>
              <a:off x="-475010" y="1339726"/>
              <a:ext cx="42262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  <p:sp>
        <p:nvSpPr>
          <p:cNvPr id="718" name="Rounded Rectangle 24">
            <a:extLst>
              <a:ext uri="{FF2B5EF4-FFF2-40B4-BE49-F238E27FC236}">
                <a16:creationId xmlns:a16="http://schemas.microsoft.com/office/drawing/2014/main" id="{D54D6D8F-F97B-4035-833E-FF39BE98FE08}"/>
              </a:ext>
            </a:extLst>
          </p:cNvPr>
          <p:cNvSpPr/>
          <p:nvPr/>
        </p:nvSpPr>
        <p:spPr>
          <a:xfrm>
            <a:off x="10554907" y="1922066"/>
            <a:ext cx="345499" cy="252521"/>
          </a:xfrm>
          <a:custGeom>
            <a:avLst/>
            <a:gdLst/>
            <a:ahLst/>
            <a:cxnLst/>
            <a:rect l="l" t="t" r="r" b="b"/>
            <a:pathLst>
              <a:path w="3960000" h="3064028">
                <a:moveTo>
                  <a:pt x="1955333" y="1285185"/>
                </a:moveTo>
                <a:cubicBezTo>
                  <a:pt x="2192176" y="1285185"/>
                  <a:pt x="2384176" y="1477185"/>
                  <a:pt x="2384176" y="1714028"/>
                </a:cubicBezTo>
                <a:cubicBezTo>
                  <a:pt x="2384176" y="1950871"/>
                  <a:pt x="2192176" y="2142871"/>
                  <a:pt x="1955333" y="2142871"/>
                </a:cubicBezTo>
                <a:cubicBezTo>
                  <a:pt x="1718490" y="2142871"/>
                  <a:pt x="1526490" y="1950871"/>
                  <a:pt x="1526490" y="1714028"/>
                </a:cubicBezTo>
                <a:cubicBezTo>
                  <a:pt x="1526490" y="1477185"/>
                  <a:pt x="1718490" y="1285185"/>
                  <a:pt x="1955333" y="1285185"/>
                </a:cubicBezTo>
                <a:close/>
                <a:moveTo>
                  <a:pt x="1955333" y="1074136"/>
                </a:moveTo>
                <a:cubicBezTo>
                  <a:pt x="1601930" y="1074136"/>
                  <a:pt x="1315441" y="1360625"/>
                  <a:pt x="1315441" y="1714028"/>
                </a:cubicBezTo>
                <a:cubicBezTo>
                  <a:pt x="1315441" y="2067431"/>
                  <a:pt x="1601930" y="2353920"/>
                  <a:pt x="1955333" y="2353920"/>
                </a:cubicBezTo>
                <a:cubicBezTo>
                  <a:pt x="2308736" y="2353920"/>
                  <a:pt x="2595225" y="2067431"/>
                  <a:pt x="2595225" y="1714028"/>
                </a:cubicBezTo>
                <a:cubicBezTo>
                  <a:pt x="2595225" y="1360625"/>
                  <a:pt x="2308736" y="1074136"/>
                  <a:pt x="1955333" y="1074136"/>
                </a:cubicBezTo>
                <a:close/>
                <a:moveTo>
                  <a:pt x="1955333" y="849503"/>
                </a:moveTo>
                <a:cubicBezTo>
                  <a:pt x="2432797" y="849503"/>
                  <a:pt x="2819858" y="1236564"/>
                  <a:pt x="2819858" y="1714028"/>
                </a:cubicBezTo>
                <a:cubicBezTo>
                  <a:pt x="2819858" y="2191492"/>
                  <a:pt x="2432797" y="2578553"/>
                  <a:pt x="1955333" y="2578553"/>
                </a:cubicBezTo>
                <a:cubicBezTo>
                  <a:pt x="1477869" y="2578553"/>
                  <a:pt x="1090808" y="2191492"/>
                  <a:pt x="1090808" y="1714028"/>
                </a:cubicBezTo>
                <a:cubicBezTo>
                  <a:pt x="1090808" y="1236564"/>
                  <a:pt x="1477869" y="849503"/>
                  <a:pt x="1955333" y="849503"/>
                </a:cubicBezTo>
                <a:close/>
                <a:moveTo>
                  <a:pt x="3253503" y="756254"/>
                </a:moveTo>
                <a:cubicBezTo>
                  <a:pt x="3162525" y="756254"/>
                  <a:pt x="3088773" y="830006"/>
                  <a:pt x="3088773" y="920984"/>
                </a:cubicBezTo>
                <a:cubicBezTo>
                  <a:pt x="3088773" y="1011962"/>
                  <a:pt x="3162525" y="1085714"/>
                  <a:pt x="3253503" y="1085714"/>
                </a:cubicBezTo>
                <a:cubicBezTo>
                  <a:pt x="3344481" y="1085714"/>
                  <a:pt x="3418233" y="1011962"/>
                  <a:pt x="3418233" y="920984"/>
                </a:cubicBezTo>
                <a:cubicBezTo>
                  <a:pt x="3418233" y="830006"/>
                  <a:pt x="3344481" y="756254"/>
                  <a:pt x="3253503" y="756254"/>
                </a:cubicBezTo>
                <a:close/>
                <a:moveTo>
                  <a:pt x="1955333" y="744677"/>
                </a:moveTo>
                <a:cubicBezTo>
                  <a:pt x="1419975" y="744677"/>
                  <a:pt x="985982" y="1178670"/>
                  <a:pt x="985982" y="1714028"/>
                </a:cubicBezTo>
                <a:cubicBezTo>
                  <a:pt x="985982" y="2249386"/>
                  <a:pt x="1419975" y="2683379"/>
                  <a:pt x="1955333" y="2683379"/>
                </a:cubicBezTo>
                <a:cubicBezTo>
                  <a:pt x="2490691" y="2683379"/>
                  <a:pt x="2924684" y="2249386"/>
                  <a:pt x="2924684" y="1714028"/>
                </a:cubicBezTo>
                <a:cubicBezTo>
                  <a:pt x="2924684" y="1178670"/>
                  <a:pt x="2490691" y="744677"/>
                  <a:pt x="1955333" y="744677"/>
                </a:cubicBezTo>
                <a:close/>
                <a:moveTo>
                  <a:pt x="1333922" y="0"/>
                </a:moveTo>
                <a:lnTo>
                  <a:pt x="2626078" y="0"/>
                </a:lnTo>
                <a:lnTo>
                  <a:pt x="2717085" y="364028"/>
                </a:lnTo>
                <a:lnTo>
                  <a:pt x="3699990" y="364028"/>
                </a:lnTo>
                <a:cubicBezTo>
                  <a:pt x="3843590" y="364028"/>
                  <a:pt x="3960000" y="480438"/>
                  <a:pt x="3960000" y="624038"/>
                </a:cubicBezTo>
                <a:lnTo>
                  <a:pt x="3960000" y="2804018"/>
                </a:lnTo>
                <a:cubicBezTo>
                  <a:pt x="3960000" y="2947618"/>
                  <a:pt x="3843590" y="3064028"/>
                  <a:pt x="3699990" y="3064028"/>
                </a:cubicBezTo>
                <a:lnTo>
                  <a:pt x="260010" y="3064028"/>
                </a:lnTo>
                <a:cubicBezTo>
                  <a:pt x="116410" y="3064028"/>
                  <a:pt x="0" y="2947618"/>
                  <a:pt x="0" y="2804018"/>
                </a:cubicBezTo>
                <a:lnTo>
                  <a:pt x="0" y="624038"/>
                </a:lnTo>
                <a:cubicBezTo>
                  <a:pt x="0" y="480438"/>
                  <a:pt x="116410" y="364028"/>
                  <a:pt x="260010" y="364028"/>
                </a:cubicBezTo>
                <a:lnTo>
                  <a:pt x="443165" y="364028"/>
                </a:lnTo>
                <a:lnTo>
                  <a:pt x="443165" y="237982"/>
                </a:lnTo>
                <a:cubicBezTo>
                  <a:pt x="443165" y="195266"/>
                  <a:pt x="477794" y="160637"/>
                  <a:pt x="520510" y="160637"/>
                </a:cubicBezTo>
                <a:lnTo>
                  <a:pt x="1049896" y="160637"/>
                </a:lnTo>
                <a:cubicBezTo>
                  <a:pt x="1092612" y="160637"/>
                  <a:pt x="1127241" y="195266"/>
                  <a:pt x="1127241" y="237982"/>
                </a:cubicBezTo>
                <a:lnTo>
                  <a:pt x="1127241" y="364028"/>
                </a:lnTo>
                <a:lnTo>
                  <a:pt x="1242915" y="36402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719" name="Oval 718">
            <a:extLst>
              <a:ext uri="{FF2B5EF4-FFF2-40B4-BE49-F238E27FC236}">
                <a16:creationId xmlns:a16="http://schemas.microsoft.com/office/drawing/2014/main" id="{4FC7EAF9-9D61-49A1-86CA-DC1AD49E26F3}"/>
              </a:ext>
            </a:extLst>
          </p:cNvPr>
          <p:cNvSpPr>
            <a:spLocks noChangeAspect="1"/>
          </p:cNvSpPr>
          <p:nvPr/>
        </p:nvSpPr>
        <p:spPr>
          <a:xfrm>
            <a:off x="9683492" y="2641060"/>
            <a:ext cx="731520" cy="731520"/>
          </a:xfrm>
          <a:prstGeom prst="ellipse">
            <a:avLst/>
          </a:prstGeom>
          <a:solidFill>
            <a:schemeClr val="accent2"/>
          </a:solidFill>
          <a:ln w="63500">
            <a:noFill/>
          </a:ln>
          <a:effectLst>
            <a:innerShdw blurRad="101600" dist="88900" dir="13500000">
              <a:prstClr val="black">
                <a:alpha val="5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cs typeface="Arial" pitchFamily="34" charset="0"/>
            </a:endParaRPr>
          </a:p>
        </p:txBody>
      </p:sp>
      <p:grpSp>
        <p:nvGrpSpPr>
          <p:cNvPr id="720" name="Group 719">
            <a:extLst>
              <a:ext uri="{FF2B5EF4-FFF2-40B4-BE49-F238E27FC236}">
                <a16:creationId xmlns:a16="http://schemas.microsoft.com/office/drawing/2014/main" id="{0414FAAB-3463-41C0-8A79-FAB48AEBC548}"/>
              </a:ext>
            </a:extLst>
          </p:cNvPr>
          <p:cNvGrpSpPr/>
          <p:nvPr/>
        </p:nvGrpSpPr>
        <p:grpSpPr>
          <a:xfrm>
            <a:off x="5989847" y="2663214"/>
            <a:ext cx="3599434" cy="687213"/>
            <a:chOff x="-475010" y="1114178"/>
            <a:chExt cx="4241713" cy="687213"/>
          </a:xfrm>
        </p:grpSpPr>
        <p:sp>
          <p:nvSpPr>
            <p:cNvPr id="721" name="TextBox 720">
              <a:extLst>
                <a:ext uri="{FF2B5EF4-FFF2-40B4-BE49-F238E27FC236}">
                  <a16:creationId xmlns:a16="http://schemas.microsoft.com/office/drawing/2014/main" id="{970C8C9A-8F71-4BA4-9B4D-749DDB13580E}"/>
                </a:ext>
              </a:extLst>
            </p:cNvPr>
            <p:cNvSpPr txBox="1"/>
            <p:nvPr/>
          </p:nvSpPr>
          <p:spPr>
            <a:xfrm>
              <a:off x="-475010" y="1114178"/>
              <a:ext cx="424171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  <p:sp>
          <p:nvSpPr>
            <p:cNvPr id="722" name="TextBox 721">
              <a:extLst>
                <a:ext uri="{FF2B5EF4-FFF2-40B4-BE49-F238E27FC236}">
                  <a16:creationId xmlns:a16="http://schemas.microsoft.com/office/drawing/2014/main" id="{8099D797-816F-478D-93F3-9CB20B6906FE}"/>
                </a:ext>
              </a:extLst>
            </p:cNvPr>
            <p:cNvSpPr txBox="1"/>
            <p:nvPr/>
          </p:nvSpPr>
          <p:spPr>
            <a:xfrm>
              <a:off x="-475010" y="1339726"/>
              <a:ext cx="42262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  <p:sp>
        <p:nvSpPr>
          <p:cNvPr id="723" name="Pie 2">
            <a:extLst>
              <a:ext uri="{FF2B5EF4-FFF2-40B4-BE49-F238E27FC236}">
                <a16:creationId xmlns:a16="http://schemas.microsoft.com/office/drawing/2014/main" id="{9633EDEF-AEEF-44C0-B9FA-1041FE78FCD1}"/>
              </a:ext>
            </a:extLst>
          </p:cNvPr>
          <p:cNvSpPr/>
          <p:nvPr/>
        </p:nvSpPr>
        <p:spPr>
          <a:xfrm>
            <a:off x="9859038" y="2813286"/>
            <a:ext cx="393660" cy="387068"/>
          </a:xfrm>
          <a:custGeom>
            <a:avLst/>
            <a:gdLst/>
            <a:ahLst/>
            <a:cxnLst/>
            <a:rect l="l" t="t" r="r" b="b"/>
            <a:pathLst>
              <a:path w="3851322" h="3786842">
                <a:moveTo>
                  <a:pt x="3845029" y="1629937"/>
                </a:moveTo>
                <a:lnTo>
                  <a:pt x="3851322" y="1762720"/>
                </a:lnTo>
                <a:lnTo>
                  <a:pt x="3812477" y="1776859"/>
                </a:lnTo>
                <a:lnTo>
                  <a:pt x="3444864" y="1775585"/>
                </a:lnTo>
                <a:close/>
                <a:moveTo>
                  <a:pt x="3791299" y="1322869"/>
                </a:moveTo>
                <a:cubicBezTo>
                  <a:pt x="3804294" y="1363489"/>
                  <a:pt x="3813753" y="1405089"/>
                  <a:pt x="3820726" y="1447230"/>
                </a:cubicBezTo>
                <a:lnTo>
                  <a:pt x="2923542" y="1773779"/>
                </a:lnTo>
                <a:lnTo>
                  <a:pt x="2555935" y="1772505"/>
                </a:lnTo>
                <a:close/>
                <a:moveTo>
                  <a:pt x="3686733" y="1034305"/>
                </a:moveTo>
                <a:cubicBezTo>
                  <a:pt x="3706467" y="1071934"/>
                  <a:pt x="3722972" y="1111031"/>
                  <a:pt x="3736130" y="1151397"/>
                </a:cubicBezTo>
                <a:lnTo>
                  <a:pt x="2052009" y="1764367"/>
                </a:lnTo>
                <a:lnTo>
                  <a:pt x="2052009" y="1629296"/>
                </a:lnTo>
                <a:close/>
                <a:moveTo>
                  <a:pt x="3531650" y="764128"/>
                </a:moveTo>
                <a:cubicBezTo>
                  <a:pt x="3557479" y="799119"/>
                  <a:pt x="3581112" y="835525"/>
                  <a:pt x="3601539" y="873761"/>
                </a:cubicBezTo>
                <a:lnTo>
                  <a:pt x="2052009" y="1437744"/>
                </a:lnTo>
                <a:lnTo>
                  <a:pt x="2052009" y="1302673"/>
                </a:lnTo>
                <a:close/>
                <a:moveTo>
                  <a:pt x="3320179" y="514474"/>
                </a:moveTo>
                <a:lnTo>
                  <a:pt x="3414136" y="615348"/>
                </a:lnTo>
                <a:lnTo>
                  <a:pt x="2052009" y="1111121"/>
                </a:lnTo>
                <a:lnTo>
                  <a:pt x="2052009" y="976050"/>
                </a:lnTo>
                <a:close/>
                <a:moveTo>
                  <a:pt x="3038975" y="290201"/>
                </a:moveTo>
                <a:cubicBezTo>
                  <a:pt x="3082160" y="317774"/>
                  <a:pt x="3124087" y="347421"/>
                  <a:pt x="3164106" y="379728"/>
                </a:cubicBezTo>
                <a:lnTo>
                  <a:pt x="2052009" y="784498"/>
                </a:lnTo>
                <a:lnTo>
                  <a:pt x="2052009" y="649428"/>
                </a:lnTo>
                <a:close/>
                <a:moveTo>
                  <a:pt x="1800000" y="186842"/>
                </a:moveTo>
                <a:lnTo>
                  <a:pt x="1800000" y="1986842"/>
                </a:lnTo>
                <a:lnTo>
                  <a:pt x="3600000" y="1986842"/>
                </a:lnTo>
                <a:cubicBezTo>
                  <a:pt x="3600000" y="2980955"/>
                  <a:pt x="2794113" y="3786842"/>
                  <a:pt x="1800000" y="3786842"/>
                </a:cubicBezTo>
                <a:cubicBezTo>
                  <a:pt x="805887" y="3786842"/>
                  <a:pt x="0" y="2980955"/>
                  <a:pt x="0" y="1986842"/>
                </a:cubicBezTo>
                <a:cubicBezTo>
                  <a:pt x="0" y="992729"/>
                  <a:pt x="805887" y="186842"/>
                  <a:pt x="1800000" y="186842"/>
                </a:cubicBezTo>
                <a:close/>
                <a:moveTo>
                  <a:pt x="2653345" y="103936"/>
                </a:moveTo>
                <a:cubicBezTo>
                  <a:pt x="2713623" y="122781"/>
                  <a:pt x="2772066" y="146664"/>
                  <a:pt x="2828252" y="175345"/>
                </a:cubicBezTo>
                <a:lnTo>
                  <a:pt x="2052009" y="457876"/>
                </a:lnTo>
                <a:lnTo>
                  <a:pt x="2052009" y="322805"/>
                </a:lnTo>
                <a:close/>
                <a:moveTo>
                  <a:pt x="2052009" y="0"/>
                </a:moveTo>
                <a:cubicBezTo>
                  <a:pt x="2150315" y="0"/>
                  <a:pt x="2247800" y="7911"/>
                  <a:pt x="2343281" y="25238"/>
                </a:cubicBezTo>
                <a:lnTo>
                  <a:pt x="2052009" y="13125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bg1"/>
              </a:solidFill>
            </a:endParaRPr>
          </a:p>
        </p:txBody>
      </p:sp>
      <p:sp>
        <p:nvSpPr>
          <p:cNvPr id="724" name="Oval 723">
            <a:extLst>
              <a:ext uri="{FF2B5EF4-FFF2-40B4-BE49-F238E27FC236}">
                <a16:creationId xmlns:a16="http://schemas.microsoft.com/office/drawing/2014/main" id="{F0BBDEE4-63EA-468B-94C9-30498854B47A}"/>
              </a:ext>
            </a:extLst>
          </p:cNvPr>
          <p:cNvSpPr>
            <a:spLocks noChangeAspect="1"/>
          </p:cNvSpPr>
          <p:nvPr/>
        </p:nvSpPr>
        <p:spPr>
          <a:xfrm>
            <a:off x="9003508" y="3599554"/>
            <a:ext cx="731520" cy="731520"/>
          </a:xfrm>
          <a:prstGeom prst="ellipse">
            <a:avLst/>
          </a:prstGeom>
          <a:solidFill>
            <a:schemeClr val="accent3"/>
          </a:solidFill>
          <a:ln w="63500">
            <a:noFill/>
          </a:ln>
          <a:effectLst>
            <a:innerShdw blurRad="101600" dist="88900" dir="13500000">
              <a:prstClr val="black">
                <a:alpha val="5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cs typeface="Arial" pitchFamily="34" charset="0"/>
            </a:endParaRPr>
          </a:p>
        </p:txBody>
      </p:sp>
      <p:grpSp>
        <p:nvGrpSpPr>
          <p:cNvPr id="725" name="Group 724">
            <a:extLst>
              <a:ext uri="{FF2B5EF4-FFF2-40B4-BE49-F238E27FC236}">
                <a16:creationId xmlns:a16="http://schemas.microsoft.com/office/drawing/2014/main" id="{221227C5-8E91-4709-99F4-2CC8B00812D2}"/>
              </a:ext>
            </a:extLst>
          </p:cNvPr>
          <p:cNvGrpSpPr/>
          <p:nvPr/>
        </p:nvGrpSpPr>
        <p:grpSpPr>
          <a:xfrm>
            <a:off x="5309863" y="3621708"/>
            <a:ext cx="3599434" cy="687213"/>
            <a:chOff x="-475010" y="1114178"/>
            <a:chExt cx="4241713" cy="687213"/>
          </a:xfrm>
        </p:grpSpPr>
        <p:sp>
          <p:nvSpPr>
            <p:cNvPr id="726" name="TextBox 725">
              <a:extLst>
                <a:ext uri="{FF2B5EF4-FFF2-40B4-BE49-F238E27FC236}">
                  <a16:creationId xmlns:a16="http://schemas.microsoft.com/office/drawing/2014/main" id="{C32F9E32-AD51-488B-84C7-D0EAF62452D7}"/>
                </a:ext>
              </a:extLst>
            </p:cNvPr>
            <p:cNvSpPr txBox="1"/>
            <p:nvPr/>
          </p:nvSpPr>
          <p:spPr>
            <a:xfrm>
              <a:off x="-475010" y="1114178"/>
              <a:ext cx="424171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  <p:sp>
          <p:nvSpPr>
            <p:cNvPr id="727" name="TextBox 726">
              <a:extLst>
                <a:ext uri="{FF2B5EF4-FFF2-40B4-BE49-F238E27FC236}">
                  <a16:creationId xmlns:a16="http://schemas.microsoft.com/office/drawing/2014/main" id="{837B9241-EACF-4FE3-B960-E579B01AAD0E}"/>
                </a:ext>
              </a:extLst>
            </p:cNvPr>
            <p:cNvSpPr txBox="1"/>
            <p:nvPr/>
          </p:nvSpPr>
          <p:spPr>
            <a:xfrm>
              <a:off x="-475010" y="1339726"/>
              <a:ext cx="42262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 </a:t>
              </a:r>
            </a:p>
          </p:txBody>
        </p:sp>
      </p:grpSp>
      <p:sp>
        <p:nvSpPr>
          <p:cNvPr id="728" name="Donut 15">
            <a:extLst>
              <a:ext uri="{FF2B5EF4-FFF2-40B4-BE49-F238E27FC236}">
                <a16:creationId xmlns:a16="http://schemas.microsoft.com/office/drawing/2014/main" id="{B1C5FA17-142B-4F35-A7BE-A28320466E53}"/>
              </a:ext>
            </a:extLst>
          </p:cNvPr>
          <p:cNvSpPr/>
          <p:nvPr/>
        </p:nvSpPr>
        <p:spPr>
          <a:xfrm>
            <a:off x="9160397" y="3757589"/>
            <a:ext cx="418363" cy="415451"/>
          </a:xfrm>
          <a:custGeom>
            <a:avLst/>
            <a:gdLst/>
            <a:ahLst/>
            <a:cxnLst/>
            <a:rect l="l" t="t" r="r" b="b"/>
            <a:pathLst>
              <a:path w="3821708" h="3795110">
                <a:moveTo>
                  <a:pt x="1910854" y="903842"/>
                </a:moveTo>
                <a:lnTo>
                  <a:pt x="1793831" y="1129420"/>
                </a:lnTo>
                <a:lnTo>
                  <a:pt x="1791613" y="1129420"/>
                </a:lnTo>
                <a:lnTo>
                  <a:pt x="1791892" y="1133157"/>
                </a:lnTo>
                <a:lnTo>
                  <a:pt x="1791613" y="1133695"/>
                </a:lnTo>
                <a:lnTo>
                  <a:pt x="1791933" y="1133695"/>
                </a:lnTo>
                <a:lnTo>
                  <a:pt x="1833002" y="1683464"/>
                </a:lnTo>
                <a:cubicBezTo>
                  <a:pt x="1744939" y="1714584"/>
                  <a:pt x="1682254" y="1798749"/>
                  <a:pt x="1682254" y="1897555"/>
                </a:cubicBezTo>
                <a:cubicBezTo>
                  <a:pt x="1682254" y="2023808"/>
                  <a:pt x="1784602" y="2126156"/>
                  <a:pt x="1910855" y="2126156"/>
                </a:cubicBezTo>
                <a:cubicBezTo>
                  <a:pt x="1975561" y="2126156"/>
                  <a:pt x="2033988" y="2099273"/>
                  <a:pt x="2075304" y="2055803"/>
                </a:cubicBezTo>
                <a:lnTo>
                  <a:pt x="2443125" y="2288080"/>
                </a:lnTo>
                <a:lnTo>
                  <a:pt x="2443003" y="2288309"/>
                </a:lnTo>
                <a:lnTo>
                  <a:pt x="2443494" y="2288314"/>
                </a:lnTo>
                <a:lnTo>
                  <a:pt x="2446061" y="2289935"/>
                </a:lnTo>
                <a:lnTo>
                  <a:pt x="2446904" y="2288348"/>
                </a:lnTo>
                <a:lnTo>
                  <a:pt x="2652725" y="2290436"/>
                </a:lnTo>
                <a:lnTo>
                  <a:pt x="2535900" y="2120971"/>
                </a:lnTo>
                <a:lnTo>
                  <a:pt x="2536744" y="2119385"/>
                </a:lnTo>
                <a:lnTo>
                  <a:pt x="2533964" y="2118163"/>
                </a:lnTo>
                <a:lnTo>
                  <a:pt x="2533686" y="2117759"/>
                </a:lnTo>
                <a:lnTo>
                  <a:pt x="2533565" y="2117988"/>
                </a:lnTo>
                <a:lnTo>
                  <a:pt x="2134900" y="1942755"/>
                </a:lnTo>
                <a:cubicBezTo>
                  <a:pt x="2137918" y="1928156"/>
                  <a:pt x="2139456" y="1913035"/>
                  <a:pt x="2139456" y="1897555"/>
                </a:cubicBezTo>
                <a:cubicBezTo>
                  <a:pt x="2139456" y="1798748"/>
                  <a:pt x="2076770" y="1714583"/>
                  <a:pt x="1988706" y="1683463"/>
                </a:cubicBezTo>
                <a:lnTo>
                  <a:pt x="2029775" y="1133695"/>
                </a:lnTo>
                <a:lnTo>
                  <a:pt x="2030094" y="1133695"/>
                </a:lnTo>
                <a:lnTo>
                  <a:pt x="2029815" y="1133157"/>
                </a:lnTo>
                <a:lnTo>
                  <a:pt x="2030094" y="1129420"/>
                </a:lnTo>
                <a:lnTo>
                  <a:pt x="2027877" y="1129420"/>
                </a:lnTo>
                <a:close/>
                <a:moveTo>
                  <a:pt x="1910854" y="565406"/>
                </a:moveTo>
                <a:cubicBezTo>
                  <a:pt x="2646579" y="565406"/>
                  <a:pt x="3243002" y="1161829"/>
                  <a:pt x="3243002" y="1897554"/>
                </a:cubicBezTo>
                <a:cubicBezTo>
                  <a:pt x="3243002" y="2633279"/>
                  <a:pt x="2646579" y="3229702"/>
                  <a:pt x="1910854" y="3229702"/>
                </a:cubicBezTo>
                <a:cubicBezTo>
                  <a:pt x="1175129" y="3229702"/>
                  <a:pt x="578706" y="2633279"/>
                  <a:pt x="578706" y="1897554"/>
                </a:cubicBezTo>
                <a:cubicBezTo>
                  <a:pt x="578706" y="1161829"/>
                  <a:pt x="1175129" y="565406"/>
                  <a:pt x="1910854" y="565406"/>
                </a:cubicBezTo>
                <a:close/>
                <a:moveTo>
                  <a:pt x="1766837" y="367010"/>
                </a:moveTo>
                <a:cubicBezTo>
                  <a:pt x="1050362" y="432397"/>
                  <a:pt x="475174" y="981146"/>
                  <a:pt x="377476" y="1681610"/>
                </a:cubicBezTo>
                <a:lnTo>
                  <a:pt x="426306" y="1681610"/>
                </a:lnTo>
                <a:cubicBezTo>
                  <a:pt x="510474" y="1681610"/>
                  <a:pt x="578706" y="1746088"/>
                  <a:pt x="578706" y="1825626"/>
                </a:cubicBezTo>
                <a:cubicBezTo>
                  <a:pt x="578706" y="1905164"/>
                  <a:pt x="510474" y="1969642"/>
                  <a:pt x="426306" y="1969642"/>
                </a:cubicBezTo>
                <a:lnTo>
                  <a:pt x="364094" y="1969642"/>
                </a:lnTo>
                <a:cubicBezTo>
                  <a:pt x="398055" y="2738400"/>
                  <a:pt x="1003246" y="3359660"/>
                  <a:pt x="1769417" y="3427809"/>
                </a:cubicBezTo>
                <a:lnTo>
                  <a:pt x="1769417" y="3382101"/>
                </a:lnTo>
                <a:cubicBezTo>
                  <a:pt x="1769417" y="3297933"/>
                  <a:pt x="1833895" y="3229701"/>
                  <a:pt x="1913433" y="3229701"/>
                </a:cubicBezTo>
                <a:cubicBezTo>
                  <a:pt x="1992971" y="3229701"/>
                  <a:pt x="2057449" y="3297933"/>
                  <a:pt x="2057449" y="3382101"/>
                </a:cubicBezTo>
                <a:lnTo>
                  <a:pt x="2057449" y="3427707"/>
                </a:lnTo>
                <a:cubicBezTo>
                  <a:pt x="2804164" y="3358467"/>
                  <a:pt x="3396856" y="2764020"/>
                  <a:pt x="3455018" y="2020616"/>
                </a:cubicBezTo>
                <a:lnTo>
                  <a:pt x="3395402" y="2020616"/>
                </a:lnTo>
                <a:cubicBezTo>
                  <a:pt x="3311234" y="2020616"/>
                  <a:pt x="3243002" y="1956138"/>
                  <a:pt x="3243002" y="1876600"/>
                </a:cubicBezTo>
                <a:cubicBezTo>
                  <a:pt x="3243002" y="1797062"/>
                  <a:pt x="3311234" y="1732584"/>
                  <a:pt x="3395402" y="1732584"/>
                </a:cubicBezTo>
                <a:lnTo>
                  <a:pt x="3451747" y="1732584"/>
                </a:lnTo>
                <a:cubicBezTo>
                  <a:pt x="3374444" y="1008025"/>
                  <a:pt x="2788738" y="434055"/>
                  <a:pt x="2054869" y="367632"/>
                </a:cubicBezTo>
                <a:lnTo>
                  <a:pt x="2054869" y="407296"/>
                </a:lnTo>
                <a:cubicBezTo>
                  <a:pt x="2054869" y="491464"/>
                  <a:pt x="1990391" y="559696"/>
                  <a:pt x="1910853" y="559696"/>
                </a:cubicBezTo>
                <a:cubicBezTo>
                  <a:pt x="1831315" y="559696"/>
                  <a:pt x="1766837" y="491464"/>
                  <a:pt x="1766837" y="407296"/>
                </a:cubicBezTo>
                <a:close/>
                <a:moveTo>
                  <a:pt x="1910854" y="0"/>
                </a:moveTo>
                <a:cubicBezTo>
                  <a:pt x="2966190" y="0"/>
                  <a:pt x="3821708" y="849564"/>
                  <a:pt x="3821708" y="1897555"/>
                </a:cubicBezTo>
                <a:cubicBezTo>
                  <a:pt x="3821708" y="2945546"/>
                  <a:pt x="2966190" y="3795110"/>
                  <a:pt x="1910854" y="3795110"/>
                </a:cubicBezTo>
                <a:cubicBezTo>
                  <a:pt x="855518" y="3795110"/>
                  <a:pt x="0" y="2945546"/>
                  <a:pt x="0" y="1897555"/>
                </a:cubicBezTo>
                <a:cubicBezTo>
                  <a:pt x="0" y="849564"/>
                  <a:pt x="855518" y="0"/>
                  <a:pt x="191085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729" name="Oval 728">
            <a:extLst>
              <a:ext uri="{FF2B5EF4-FFF2-40B4-BE49-F238E27FC236}">
                <a16:creationId xmlns:a16="http://schemas.microsoft.com/office/drawing/2014/main" id="{06843383-D66A-4D55-9B2E-F3C15E763F60}"/>
              </a:ext>
            </a:extLst>
          </p:cNvPr>
          <p:cNvSpPr>
            <a:spLocks noChangeAspect="1"/>
          </p:cNvSpPr>
          <p:nvPr/>
        </p:nvSpPr>
        <p:spPr>
          <a:xfrm>
            <a:off x="8323524" y="4558048"/>
            <a:ext cx="731520" cy="731520"/>
          </a:xfrm>
          <a:prstGeom prst="ellipse">
            <a:avLst/>
          </a:prstGeom>
          <a:solidFill>
            <a:schemeClr val="accent4"/>
          </a:solidFill>
          <a:ln w="63500">
            <a:noFill/>
          </a:ln>
          <a:effectLst>
            <a:innerShdw blurRad="101600" dist="88900" dir="13500000">
              <a:prstClr val="black">
                <a:alpha val="56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>
              <a:cs typeface="Arial" pitchFamily="34" charset="0"/>
            </a:endParaRPr>
          </a:p>
        </p:txBody>
      </p:sp>
      <p:grpSp>
        <p:nvGrpSpPr>
          <p:cNvPr id="730" name="Group 729">
            <a:extLst>
              <a:ext uri="{FF2B5EF4-FFF2-40B4-BE49-F238E27FC236}">
                <a16:creationId xmlns:a16="http://schemas.microsoft.com/office/drawing/2014/main" id="{5C4DAC39-DFA6-49EF-84EC-C9FA67B92122}"/>
              </a:ext>
            </a:extLst>
          </p:cNvPr>
          <p:cNvGrpSpPr/>
          <p:nvPr/>
        </p:nvGrpSpPr>
        <p:grpSpPr>
          <a:xfrm>
            <a:off x="4629879" y="4580202"/>
            <a:ext cx="3599434" cy="687213"/>
            <a:chOff x="-475010" y="1114178"/>
            <a:chExt cx="4241713" cy="687213"/>
          </a:xfrm>
        </p:grpSpPr>
        <p:sp>
          <p:nvSpPr>
            <p:cNvPr id="731" name="TextBox 730">
              <a:extLst>
                <a:ext uri="{FF2B5EF4-FFF2-40B4-BE49-F238E27FC236}">
                  <a16:creationId xmlns:a16="http://schemas.microsoft.com/office/drawing/2014/main" id="{AB1B6B62-B52E-43C4-B040-8491ECC1B380}"/>
                </a:ext>
              </a:extLst>
            </p:cNvPr>
            <p:cNvSpPr txBox="1"/>
            <p:nvPr/>
          </p:nvSpPr>
          <p:spPr>
            <a:xfrm>
              <a:off x="-475010" y="1114178"/>
              <a:ext cx="424171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  <p:sp>
          <p:nvSpPr>
            <p:cNvPr id="732" name="TextBox 731">
              <a:extLst>
                <a:ext uri="{FF2B5EF4-FFF2-40B4-BE49-F238E27FC236}">
                  <a16:creationId xmlns:a16="http://schemas.microsoft.com/office/drawing/2014/main" id="{967CD244-4064-4382-9D97-FFEC119812B2}"/>
                </a:ext>
              </a:extLst>
            </p:cNvPr>
            <p:cNvSpPr txBox="1"/>
            <p:nvPr/>
          </p:nvSpPr>
          <p:spPr>
            <a:xfrm>
              <a:off x="-475010" y="1339726"/>
              <a:ext cx="42262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</a:t>
              </a:r>
            </a:p>
          </p:txBody>
        </p:sp>
      </p:grpSp>
      <p:sp>
        <p:nvSpPr>
          <p:cNvPr id="733" name="Isosceles Triangle 41">
            <a:extLst>
              <a:ext uri="{FF2B5EF4-FFF2-40B4-BE49-F238E27FC236}">
                <a16:creationId xmlns:a16="http://schemas.microsoft.com/office/drawing/2014/main" id="{94437487-8FDC-4084-BEC6-F29CD93EEBB1}"/>
              </a:ext>
            </a:extLst>
          </p:cNvPr>
          <p:cNvSpPr>
            <a:spLocks noChangeAspect="1"/>
          </p:cNvSpPr>
          <p:nvPr/>
        </p:nvSpPr>
        <p:spPr>
          <a:xfrm>
            <a:off x="8563973" y="4743808"/>
            <a:ext cx="250621" cy="360000"/>
          </a:xfrm>
          <a:custGeom>
            <a:avLst/>
            <a:gdLst>
              <a:gd name="connsiteX0" fmla="*/ 1367278 w 2736000"/>
              <a:gd name="connsiteY0" fmla="*/ 2273826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67278 w 2736000"/>
              <a:gd name="connsiteY5" fmla="*/ 2273826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273826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67278 w 2736000"/>
              <a:gd name="connsiteY5" fmla="*/ 2273826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54231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54231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54231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45026 w 2736000"/>
              <a:gd name="connsiteY1" fmla="*/ 2558281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45026 w 2736000"/>
              <a:gd name="connsiteY1" fmla="*/ 2558281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66505 w 2736000"/>
              <a:gd name="connsiteY1" fmla="*/ 257362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66505 w 2736000"/>
              <a:gd name="connsiteY1" fmla="*/ 257362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63436 w 2736000"/>
              <a:gd name="connsiteY1" fmla="*/ 2564418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32752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26615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26615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26615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2576 w 2736000"/>
              <a:gd name="connsiteY1" fmla="*/ 2576139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2576 w 2736000"/>
              <a:gd name="connsiteY1" fmla="*/ 2576139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736000" h="3930092">
                <a:moveTo>
                  <a:pt x="1367278" y="2418044"/>
                </a:moveTo>
                <a:cubicBezTo>
                  <a:pt x="1475622" y="2496498"/>
                  <a:pt x="1442256" y="2523346"/>
                  <a:pt x="1552576" y="2576139"/>
                </a:cubicBezTo>
                <a:cubicBezTo>
                  <a:pt x="1866725" y="2636040"/>
                  <a:pt x="2088000" y="3057033"/>
                  <a:pt x="2088000" y="3520946"/>
                </a:cubicBezTo>
                <a:lnTo>
                  <a:pt x="648080" y="3506285"/>
                </a:lnTo>
                <a:cubicBezTo>
                  <a:pt x="653073" y="3048089"/>
                  <a:pt x="871005" y="2673776"/>
                  <a:pt x="1182763" y="2571640"/>
                </a:cubicBezTo>
                <a:cubicBezTo>
                  <a:pt x="1280064" y="2508169"/>
                  <a:pt x="1254632" y="2499927"/>
                  <a:pt x="1367278" y="2418044"/>
                </a:cubicBezTo>
                <a:close/>
                <a:moveTo>
                  <a:pt x="648003" y="793859"/>
                </a:moveTo>
                <a:lnTo>
                  <a:pt x="2087849" y="808518"/>
                </a:lnTo>
                <a:cubicBezTo>
                  <a:pt x="2081743" y="1099400"/>
                  <a:pt x="1898532" y="1346081"/>
                  <a:pt x="1641214" y="1449982"/>
                </a:cubicBezTo>
                <a:cubicBezTo>
                  <a:pt x="1581100" y="1476031"/>
                  <a:pt x="1454311" y="1749732"/>
                  <a:pt x="1368003" y="1937706"/>
                </a:cubicBezTo>
                <a:cubicBezTo>
                  <a:pt x="1290978" y="1744554"/>
                  <a:pt x="1168712" y="1479962"/>
                  <a:pt x="1094068" y="1448735"/>
                </a:cubicBezTo>
                <a:cubicBezTo>
                  <a:pt x="831917" y="1343398"/>
                  <a:pt x="648003" y="1089607"/>
                  <a:pt x="648003" y="793859"/>
                </a:cubicBezTo>
                <a:close/>
                <a:moveTo>
                  <a:pt x="516625" y="299874"/>
                </a:moveTo>
                <a:lnTo>
                  <a:pt x="516625" y="449580"/>
                </a:lnTo>
                <a:cubicBezTo>
                  <a:pt x="516625" y="947043"/>
                  <a:pt x="728081" y="1374116"/>
                  <a:pt x="1029987" y="1557992"/>
                </a:cubicBezTo>
                <a:cubicBezTo>
                  <a:pt x="1152140" y="1645374"/>
                  <a:pt x="1146996" y="1879118"/>
                  <a:pt x="1146996" y="2057479"/>
                </a:cubicBezTo>
                <a:cubicBezTo>
                  <a:pt x="1146996" y="2199170"/>
                  <a:pt x="1165085" y="2330604"/>
                  <a:pt x="1055065" y="2431585"/>
                </a:cubicBezTo>
                <a:cubicBezTo>
                  <a:pt x="746548" y="2590263"/>
                  <a:pt x="539378" y="3004916"/>
                  <a:pt x="539378" y="3468615"/>
                </a:cubicBezTo>
                <a:lnTo>
                  <a:pt x="539378" y="3604591"/>
                </a:lnTo>
                <a:lnTo>
                  <a:pt x="2196077" y="3604591"/>
                </a:lnTo>
                <a:lnTo>
                  <a:pt x="2196077" y="3468615"/>
                </a:lnTo>
                <a:cubicBezTo>
                  <a:pt x="2196077" y="3023625"/>
                  <a:pt x="1980552" y="2629673"/>
                  <a:pt x="1695313" y="2440912"/>
                </a:cubicBezTo>
                <a:cubicBezTo>
                  <a:pt x="1597256" y="2355530"/>
                  <a:pt x="1621109" y="2199255"/>
                  <a:pt x="1617547" y="2049252"/>
                </a:cubicBezTo>
                <a:cubicBezTo>
                  <a:pt x="1614246" y="1910233"/>
                  <a:pt x="1594005" y="1638458"/>
                  <a:pt x="1719395" y="1540961"/>
                </a:cubicBezTo>
                <a:cubicBezTo>
                  <a:pt x="2008283" y="1349911"/>
                  <a:pt x="2207952" y="932979"/>
                  <a:pt x="2207952" y="449580"/>
                </a:cubicBezTo>
                <a:lnTo>
                  <a:pt x="2207952" y="299874"/>
                </a:lnTo>
                <a:lnTo>
                  <a:pt x="516625" y="299874"/>
                </a:lnTo>
                <a:close/>
                <a:moveTo>
                  <a:pt x="144000" y="0"/>
                </a:moveTo>
                <a:lnTo>
                  <a:pt x="2592000" y="0"/>
                </a:lnTo>
                <a:cubicBezTo>
                  <a:pt x="2671529" y="0"/>
                  <a:pt x="2736000" y="64471"/>
                  <a:pt x="2736000" y="144000"/>
                </a:cubicBezTo>
                <a:cubicBezTo>
                  <a:pt x="2736000" y="223529"/>
                  <a:pt x="2671529" y="288000"/>
                  <a:pt x="2592000" y="288000"/>
                </a:cubicBezTo>
                <a:lnTo>
                  <a:pt x="2396702" y="288000"/>
                </a:lnTo>
                <a:lnTo>
                  <a:pt x="2396702" y="413234"/>
                </a:lnTo>
                <a:cubicBezTo>
                  <a:pt x="2396702" y="964640"/>
                  <a:pt x="2159804" y="1441170"/>
                  <a:pt x="1815389" y="1665324"/>
                </a:cubicBezTo>
                <a:cubicBezTo>
                  <a:pt x="1718143" y="1767020"/>
                  <a:pt x="1749155" y="1822697"/>
                  <a:pt x="1753098" y="1974987"/>
                </a:cubicBezTo>
                <a:cubicBezTo>
                  <a:pt x="1757412" y="2141597"/>
                  <a:pt x="1739638" y="2200230"/>
                  <a:pt x="1825752" y="2312143"/>
                </a:cubicBezTo>
                <a:cubicBezTo>
                  <a:pt x="2164142" y="2539312"/>
                  <a:pt x="2395980" y="3011520"/>
                  <a:pt x="2395980" y="3557007"/>
                </a:cubicBezTo>
                <a:lnTo>
                  <a:pt x="2395980" y="3642092"/>
                </a:lnTo>
                <a:lnTo>
                  <a:pt x="2592000" y="3642092"/>
                </a:lnTo>
                <a:cubicBezTo>
                  <a:pt x="2671529" y="3642092"/>
                  <a:pt x="2736000" y="3706563"/>
                  <a:pt x="2736000" y="3786092"/>
                </a:cubicBezTo>
                <a:cubicBezTo>
                  <a:pt x="2736000" y="3865621"/>
                  <a:pt x="2671529" y="3930092"/>
                  <a:pt x="2592000" y="3930092"/>
                </a:cubicBezTo>
                <a:lnTo>
                  <a:pt x="144000" y="3930092"/>
                </a:lnTo>
                <a:cubicBezTo>
                  <a:pt x="64471" y="3930092"/>
                  <a:pt x="0" y="3865621"/>
                  <a:pt x="0" y="3786092"/>
                </a:cubicBezTo>
                <a:cubicBezTo>
                  <a:pt x="0" y="3706563"/>
                  <a:pt x="64471" y="3642092"/>
                  <a:pt x="144000" y="3642092"/>
                </a:cubicBezTo>
                <a:lnTo>
                  <a:pt x="338578" y="3642092"/>
                </a:lnTo>
                <a:lnTo>
                  <a:pt x="338578" y="3557007"/>
                </a:lnTo>
                <a:cubicBezTo>
                  <a:pt x="338578" y="2988551"/>
                  <a:pt x="590352" y="2499674"/>
                  <a:pt x="951672" y="2284199"/>
                </a:cubicBezTo>
                <a:cubicBezTo>
                  <a:pt x="1026597" y="2195332"/>
                  <a:pt x="1008559" y="2142287"/>
                  <a:pt x="1012216" y="1995181"/>
                </a:cubicBezTo>
                <a:cubicBezTo>
                  <a:pt x="1001243" y="1843296"/>
                  <a:pt x="1013640" y="1774963"/>
                  <a:pt x="943195" y="1693402"/>
                </a:cubicBezTo>
                <a:cubicBezTo>
                  <a:pt x="584785" y="1476413"/>
                  <a:pt x="339300" y="978710"/>
                  <a:pt x="339300" y="413234"/>
                </a:cubicBezTo>
                <a:lnTo>
                  <a:pt x="339300" y="288000"/>
                </a:lnTo>
                <a:lnTo>
                  <a:pt x="144000" y="288000"/>
                </a:lnTo>
                <a:cubicBezTo>
                  <a:pt x="64471" y="288000"/>
                  <a:pt x="0" y="223529"/>
                  <a:pt x="0" y="144000"/>
                </a:cubicBezTo>
                <a:cubicBezTo>
                  <a:pt x="0" y="64471"/>
                  <a:pt x="64471" y="0"/>
                  <a:pt x="144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/>
          </a:p>
        </p:txBody>
      </p:sp>
      <p:sp>
        <p:nvSpPr>
          <p:cNvPr id="734" name="TextBox 733">
            <a:extLst>
              <a:ext uri="{FF2B5EF4-FFF2-40B4-BE49-F238E27FC236}">
                <a16:creationId xmlns:a16="http://schemas.microsoft.com/office/drawing/2014/main" id="{7409BF48-9BB8-4275-A57D-C0A3FF0FBE2E}"/>
              </a:ext>
            </a:extLst>
          </p:cNvPr>
          <p:cNvSpPr txBox="1"/>
          <p:nvPr/>
        </p:nvSpPr>
        <p:spPr>
          <a:xfrm>
            <a:off x="1416636" y="1863502"/>
            <a:ext cx="324955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altLang="ko-KR" sz="1200" dirty="0">
                <a:solidFill>
                  <a:schemeClr val="bg1"/>
                </a:solidFill>
                <a:cs typeface="Arial" pitchFamily="34" charset="0"/>
              </a:rPr>
              <a:t>L</a:t>
            </a: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OREM IPSUM DOLOR SIT AMET, CU USU AGAM INTEGRE IMPEDIT.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35" name="TextBox 734">
            <a:extLst>
              <a:ext uri="{FF2B5EF4-FFF2-40B4-BE49-F238E27FC236}">
                <a16:creationId xmlns:a16="http://schemas.microsoft.com/office/drawing/2014/main" id="{AC585457-FD79-425B-99CA-E00C9C7AFA20}"/>
              </a:ext>
            </a:extLst>
          </p:cNvPr>
          <p:cNvSpPr txBox="1"/>
          <p:nvPr/>
        </p:nvSpPr>
        <p:spPr>
          <a:xfrm>
            <a:off x="1416636" y="2835082"/>
            <a:ext cx="324955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altLang="ko-KR" sz="1200" dirty="0">
                <a:solidFill>
                  <a:schemeClr val="bg1"/>
                </a:solidFill>
                <a:cs typeface="Arial" pitchFamily="34" charset="0"/>
              </a:rPr>
              <a:t>L</a:t>
            </a: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OREM IPSUM DOLOR SIT AMET, CU USU AGAM INTEGRE IMPEDIT.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36" name="TextBox 735">
            <a:extLst>
              <a:ext uri="{FF2B5EF4-FFF2-40B4-BE49-F238E27FC236}">
                <a16:creationId xmlns:a16="http://schemas.microsoft.com/office/drawing/2014/main" id="{663BD30D-FB20-495E-8CEE-60D5276B4D0A}"/>
              </a:ext>
            </a:extLst>
          </p:cNvPr>
          <p:cNvSpPr txBox="1"/>
          <p:nvPr/>
        </p:nvSpPr>
        <p:spPr>
          <a:xfrm>
            <a:off x="1849633" y="3797391"/>
            <a:ext cx="23622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altLang="ko-KR" sz="1200" dirty="0">
                <a:solidFill>
                  <a:schemeClr val="bg1"/>
                </a:solidFill>
                <a:cs typeface="Arial" pitchFamily="34" charset="0"/>
              </a:rPr>
              <a:t>L</a:t>
            </a: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OREM IPSUM DOLOR SIT AMET,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37" name="TextBox 736">
            <a:extLst>
              <a:ext uri="{FF2B5EF4-FFF2-40B4-BE49-F238E27FC236}">
                <a16:creationId xmlns:a16="http://schemas.microsoft.com/office/drawing/2014/main" id="{410A148E-3971-4C0E-82FF-608E4A9E8496}"/>
              </a:ext>
            </a:extLst>
          </p:cNvPr>
          <p:cNvSpPr txBox="1"/>
          <p:nvPr/>
        </p:nvSpPr>
        <p:spPr>
          <a:xfrm>
            <a:off x="2355665" y="4648317"/>
            <a:ext cx="1375858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altLang="ko-KR" sz="1200" dirty="0">
                <a:solidFill>
                  <a:schemeClr val="bg1"/>
                </a:solidFill>
                <a:cs typeface="Arial" pitchFamily="34" charset="0"/>
              </a:rPr>
              <a:t>L</a:t>
            </a:r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OREM IPSUM DOLOR SIT AMET,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4" grpId="0"/>
      <p:bldP spid="735" grpId="0"/>
      <p:bldP spid="736" grpId="0"/>
      <p:bldP spid="737" grpId="0"/>
    </p:bldLst>
  </p:timing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11203</TotalTime>
  <Words>120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33</cp:revision>
  <dcterms:created xsi:type="dcterms:W3CDTF">2018-02-18T19:39:47Z</dcterms:created>
  <dcterms:modified xsi:type="dcterms:W3CDTF">2021-04-14T02:28:43Z</dcterms:modified>
</cp:coreProperties>
</file>