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99" name="Group 698">
            <a:extLst>
              <a:ext uri="{FF2B5EF4-FFF2-40B4-BE49-F238E27FC236}">
                <a16:creationId xmlns:a16="http://schemas.microsoft.com/office/drawing/2014/main" id="{84C1245E-5EAC-4F50-95EB-C5842FC922C5}"/>
              </a:ext>
            </a:extLst>
          </p:cNvPr>
          <p:cNvGrpSpPr/>
          <p:nvPr/>
        </p:nvGrpSpPr>
        <p:grpSpPr>
          <a:xfrm rot="10800000">
            <a:off x="647736" y="1706786"/>
            <a:ext cx="4787351" cy="4610947"/>
            <a:chOff x="1105319" y="796208"/>
            <a:chExt cx="5467032" cy="5265583"/>
          </a:xfrm>
        </p:grpSpPr>
        <p:sp>
          <p:nvSpPr>
            <p:cNvPr id="700" name="Freeform: Shape 699">
              <a:extLst>
                <a:ext uri="{FF2B5EF4-FFF2-40B4-BE49-F238E27FC236}">
                  <a16:creationId xmlns:a16="http://schemas.microsoft.com/office/drawing/2014/main" id="{C62C6484-0C22-41FD-8DBA-8E4AFD66AC0C}"/>
                </a:ext>
              </a:extLst>
            </p:cNvPr>
            <p:cNvSpPr/>
            <p:nvPr/>
          </p:nvSpPr>
          <p:spPr>
            <a:xfrm>
              <a:off x="3367050" y="796208"/>
              <a:ext cx="943570" cy="908801"/>
            </a:xfrm>
            <a:custGeom>
              <a:avLst/>
              <a:gdLst>
                <a:gd name="connsiteX0" fmla="*/ 471785 w 943570"/>
                <a:gd name="connsiteY0" fmla="*/ 0 h 908801"/>
                <a:gd name="connsiteX1" fmla="*/ 943570 w 943570"/>
                <a:gd name="connsiteY1" fmla="*/ 908801 h 908801"/>
                <a:gd name="connsiteX2" fmla="*/ 0 w 943570"/>
                <a:gd name="connsiteY2" fmla="*/ 908801 h 908801"/>
                <a:gd name="connsiteX3" fmla="*/ 471785 w 943570"/>
                <a:gd name="connsiteY3" fmla="*/ 0 h 90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3570" h="908801">
                  <a:moveTo>
                    <a:pt x="471785" y="0"/>
                  </a:moveTo>
                  <a:lnTo>
                    <a:pt x="943570" y="908801"/>
                  </a:lnTo>
                  <a:lnTo>
                    <a:pt x="0" y="908801"/>
                  </a:lnTo>
                  <a:lnTo>
                    <a:pt x="47178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: Shape 700">
              <a:extLst>
                <a:ext uri="{FF2B5EF4-FFF2-40B4-BE49-F238E27FC236}">
                  <a16:creationId xmlns:a16="http://schemas.microsoft.com/office/drawing/2014/main" id="{149C0582-7816-459F-9345-89C343464FB6}"/>
                </a:ext>
              </a:extLst>
            </p:cNvPr>
            <p:cNvSpPr/>
            <p:nvPr/>
          </p:nvSpPr>
          <p:spPr>
            <a:xfrm>
              <a:off x="2801370" y="1885880"/>
              <a:ext cx="2074930" cy="908801"/>
            </a:xfrm>
            <a:custGeom>
              <a:avLst/>
              <a:gdLst>
                <a:gd name="connsiteX0" fmla="*/ 471785 w 2074930"/>
                <a:gd name="connsiteY0" fmla="*/ 0 h 908801"/>
                <a:gd name="connsiteX1" fmla="*/ 1603145 w 2074930"/>
                <a:gd name="connsiteY1" fmla="*/ 0 h 908801"/>
                <a:gd name="connsiteX2" fmla="*/ 2074930 w 2074930"/>
                <a:gd name="connsiteY2" fmla="*/ 908801 h 908801"/>
                <a:gd name="connsiteX3" fmla="*/ 0 w 2074930"/>
                <a:gd name="connsiteY3" fmla="*/ 908801 h 908801"/>
                <a:gd name="connsiteX4" fmla="*/ 471785 w 2074930"/>
                <a:gd name="connsiteY4" fmla="*/ 0 h 90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4930" h="908801">
                  <a:moveTo>
                    <a:pt x="471785" y="0"/>
                  </a:moveTo>
                  <a:lnTo>
                    <a:pt x="1603145" y="0"/>
                  </a:lnTo>
                  <a:lnTo>
                    <a:pt x="2074930" y="908801"/>
                  </a:lnTo>
                  <a:lnTo>
                    <a:pt x="0" y="908801"/>
                  </a:lnTo>
                  <a:lnTo>
                    <a:pt x="4717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: Shape 701">
              <a:extLst>
                <a:ext uri="{FF2B5EF4-FFF2-40B4-BE49-F238E27FC236}">
                  <a16:creationId xmlns:a16="http://schemas.microsoft.com/office/drawing/2014/main" id="{88C312F5-D142-40DE-90D2-F17294BD8687}"/>
                </a:ext>
              </a:extLst>
            </p:cNvPr>
            <p:cNvSpPr/>
            <p:nvPr/>
          </p:nvSpPr>
          <p:spPr>
            <a:xfrm>
              <a:off x="2235690" y="2975552"/>
              <a:ext cx="3206290" cy="908801"/>
            </a:xfrm>
            <a:custGeom>
              <a:avLst/>
              <a:gdLst>
                <a:gd name="connsiteX0" fmla="*/ 471785 w 3206290"/>
                <a:gd name="connsiteY0" fmla="*/ 0 h 908801"/>
                <a:gd name="connsiteX1" fmla="*/ 2734505 w 3206290"/>
                <a:gd name="connsiteY1" fmla="*/ 0 h 908801"/>
                <a:gd name="connsiteX2" fmla="*/ 3206290 w 3206290"/>
                <a:gd name="connsiteY2" fmla="*/ 908801 h 908801"/>
                <a:gd name="connsiteX3" fmla="*/ 0 w 3206290"/>
                <a:gd name="connsiteY3" fmla="*/ 908801 h 908801"/>
                <a:gd name="connsiteX4" fmla="*/ 471785 w 3206290"/>
                <a:gd name="connsiteY4" fmla="*/ 0 h 90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290" h="908801">
                  <a:moveTo>
                    <a:pt x="471785" y="0"/>
                  </a:moveTo>
                  <a:lnTo>
                    <a:pt x="2734505" y="0"/>
                  </a:lnTo>
                  <a:lnTo>
                    <a:pt x="3206290" y="908801"/>
                  </a:lnTo>
                  <a:lnTo>
                    <a:pt x="0" y="908801"/>
                  </a:lnTo>
                  <a:lnTo>
                    <a:pt x="47178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: Shape 702">
              <a:extLst>
                <a:ext uri="{FF2B5EF4-FFF2-40B4-BE49-F238E27FC236}">
                  <a16:creationId xmlns:a16="http://schemas.microsoft.com/office/drawing/2014/main" id="{8821B9EB-87BE-4228-8FDD-DA6C11C55C4D}"/>
                </a:ext>
              </a:extLst>
            </p:cNvPr>
            <p:cNvSpPr/>
            <p:nvPr/>
          </p:nvSpPr>
          <p:spPr>
            <a:xfrm>
              <a:off x="1670010" y="4065224"/>
              <a:ext cx="4337650" cy="908801"/>
            </a:xfrm>
            <a:custGeom>
              <a:avLst/>
              <a:gdLst>
                <a:gd name="connsiteX0" fmla="*/ 471785 w 4337650"/>
                <a:gd name="connsiteY0" fmla="*/ 0 h 908801"/>
                <a:gd name="connsiteX1" fmla="*/ 3865865 w 4337650"/>
                <a:gd name="connsiteY1" fmla="*/ 0 h 908801"/>
                <a:gd name="connsiteX2" fmla="*/ 4337650 w 4337650"/>
                <a:gd name="connsiteY2" fmla="*/ 908801 h 908801"/>
                <a:gd name="connsiteX3" fmla="*/ 0 w 4337650"/>
                <a:gd name="connsiteY3" fmla="*/ 908801 h 908801"/>
                <a:gd name="connsiteX4" fmla="*/ 471785 w 4337650"/>
                <a:gd name="connsiteY4" fmla="*/ 0 h 90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7650" h="908801">
                  <a:moveTo>
                    <a:pt x="471785" y="0"/>
                  </a:moveTo>
                  <a:lnTo>
                    <a:pt x="3865865" y="0"/>
                  </a:lnTo>
                  <a:lnTo>
                    <a:pt x="4337650" y="908801"/>
                  </a:lnTo>
                  <a:lnTo>
                    <a:pt x="0" y="908801"/>
                  </a:lnTo>
                  <a:lnTo>
                    <a:pt x="4717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: Shape 703">
              <a:extLst>
                <a:ext uri="{FF2B5EF4-FFF2-40B4-BE49-F238E27FC236}">
                  <a16:creationId xmlns:a16="http://schemas.microsoft.com/office/drawing/2014/main" id="{0620A259-0317-4617-9DF1-DE22C21A517F}"/>
                </a:ext>
              </a:extLst>
            </p:cNvPr>
            <p:cNvSpPr/>
            <p:nvPr/>
          </p:nvSpPr>
          <p:spPr>
            <a:xfrm>
              <a:off x="1105319" y="5154895"/>
              <a:ext cx="5467032" cy="906896"/>
            </a:xfrm>
            <a:custGeom>
              <a:avLst/>
              <a:gdLst>
                <a:gd name="connsiteX0" fmla="*/ 470796 w 5467032"/>
                <a:gd name="connsiteY0" fmla="*/ 0 h 906896"/>
                <a:gd name="connsiteX1" fmla="*/ 4996236 w 5467032"/>
                <a:gd name="connsiteY1" fmla="*/ 0 h 906896"/>
                <a:gd name="connsiteX2" fmla="*/ 5467032 w 5467032"/>
                <a:gd name="connsiteY2" fmla="*/ 906896 h 906896"/>
                <a:gd name="connsiteX3" fmla="*/ 0 w 5467032"/>
                <a:gd name="connsiteY3" fmla="*/ 906896 h 906896"/>
                <a:gd name="connsiteX4" fmla="*/ 470796 w 5467032"/>
                <a:gd name="connsiteY4" fmla="*/ 0 h 90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7032" h="906896">
                  <a:moveTo>
                    <a:pt x="470796" y="0"/>
                  </a:moveTo>
                  <a:lnTo>
                    <a:pt x="4996236" y="0"/>
                  </a:lnTo>
                  <a:lnTo>
                    <a:pt x="5467032" y="906896"/>
                  </a:lnTo>
                  <a:lnTo>
                    <a:pt x="0" y="906896"/>
                  </a:lnTo>
                  <a:lnTo>
                    <a:pt x="47079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Parallelogram 704">
              <a:extLst>
                <a:ext uri="{FF2B5EF4-FFF2-40B4-BE49-F238E27FC236}">
                  <a16:creationId xmlns:a16="http://schemas.microsoft.com/office/drawing/2014/main" id="{A3AC5F68-9E6A-42AA-A61E-99A7B60B9F68}"/>
                </a:ext>
              </a:extLst>
            </p:cNvPr>
            <p:cNvSpPr/>
            <p:nvPr/>
          </p:nvSpPr>
          <p:spPr>
            <a:xfrm flipH="1">
              <a:off x="3367049" y="1705009"/>
              <a:ext cx="1041283" cy="180870"/>
            </a:xfrm>
            <a:prstGeom prst="parallelogram">
              <a:avLst>
                <a:gd name="adj" fmla="val 13319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Parallelogram 705">
              <a:extLst>
                <a:ext uri="{FF2B5EF4-FFF2-40B4-BE49-F238E27FC236}">
                  <a16:creationId xmlns:a16="http://schemas.microsoft.com/office/drawing/2014/main" id="{48A409C3-0BFD-4CE3-8619-56039CD223B0}"/>
                </a:ext>
              </a:extLst>
            </p:cNvPr>
            <p:cNvSpPr/>
            <p:nvPr/>
          </p:nvSpPr>
          <p:spPr>
            <a:xfrm flipH="1">
              <a:off x="2801369" y="2794680"/>
              <a:ext cx="2165565" cy="180870"/>
            </a:xfrm>
            <a:prstGeom prst="parallelogram">
              <a:avLst>
                <a:gd name="adj" fmla="val 133193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Parallelogram 706">
              <a:extLst>
                <a:ext uri="{FF2B5EF4-FFF2-40B4-BE49-F238E27FC236}">
                  <a16:creationId xmlns:a16="http://schemas.microsoft.com/office/drawing/2014/main" id="{64218282-7BF0-40C4-BC61-27E9B12C35A4}"/>
                </a:ext>
              </a:extLst>
            </p:cNvPr>
            <p:cNvSpPr/>
            <p:nvPr/>
          </p:nvSpPr>
          <p:spPr>
            <a:xfrm flipH="1">
              <a:off x="2235688" y="3884351"/>
              <a:ext cx="3304237" cy="180870"/>
            </a:xfrm>
            <a:prstGeom prst="parallelogram">
              <a:avLst>
                <a:gd name="adj" fmla="val 133193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Parallelogram 707">
              <a:extLst>
                <a:ext uri="{FF2B5EF4-FFF2-40B4-BE49-F238E27FC236}">
                  <a16:creationId xmlns:a16="http://schemas.microsoft.com/office/drawing/2014/main" id="{DC62DAB6-4B97-4EE0-A5AC-5338DFBADB65}"/>
                </a:ext>
              </a:extLst>
            </p:cNvPr>
            <p:cNvSpPr/>
            <p:nvPr/>
          </p:nvSpPr>
          <p:spPr>
            <a:xfrm flipH="1">
              <a:off x="1662696" y="4974020"/>
              <a:ext cx="4433303" cy="180870"/>
            </a:xfrm>
            <a:prstGeom prst="parallelogram">
              <a:avLst>
                <a:gd name="adj" fmla="val 133193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9" name="Oval 708">
            <a:extLst>
              <a:ext uri="{FF2B5EF4-FFF2-40B4-BE49-F238E27FC236}">
                <a16:creationId xmlns:a16="http://schemas.microsoft.com/office/drawing/2014/main" id="{CAFC6AB8-9DBB-4D09-8366-8AA8ADDEB902}"/>
              </a:ext>
            </a:extLst>
          </p:cNvPr>
          <p:cNvSpPr>
            <a:spLocks noChangeAspect="1"/>
          </p:cNvSpPr>
          <p:nvPr/>
        </p:nvSpPr>
        <p:spPr>
          <a:xfrm>
            <a:off x="7643540" y="5516541"/>
            <a:ext cx="731520" cy="731520"/>
          </a:xfrm>
          <a:prstGeom prst="ellipse">
            <a:avLst/>
          </a:prstGeom>
          <a:solidFill>
            <a:schemeClr val="accent5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710" name="Oval 21">
            <a:extLst>
              <a:ext uri="{FF2B5EF4-FFF2-40B4-BE49-F238E27FC236}">
                <a16:creationId xmlns:a16="http://schemas.microsoft.com/office/drawing/2014/main" id="{58873622-4CC9-4EE9-9B67-B80419F20250}"/>
              </a:ext>
            </a:extLst>
          </p:cNvPr>
          <p:cNvSpPr>
            <a:spLocks noChangeAspect="1"/>
          </p:cNvSpPr>
          <p:nvPr/>
        </p:nvSpPr>
        <p:spPr>
          <a:xfrm>
            <a:off x="7831962" y="5703482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7254FA6F-47B1-4F50-8716-21096D6DF2F6}"/>
              </a:ext>
            </a:extLst>
          </p:cNvPr>
          <p:cNvGrpSpPr/>
          <p:nvPr/>
        </p:nvGrpSpPr>
        <p:grpSpPr>
          <a:xfrm>
            <a:off x="3949895" y="5538695"/>
            <a:ext cx="3599434" cy="687213"/>
            <a:chOff x="-475010" y="1114178"/>
            <a:chExt cx="4241713" cy="687213"/>
          </a:xfrm>
        </p:grpSpPr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21163933-12D1-499D-95B6-659BC62C962C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713" name="TextBox 712">
              <a:extLst>
                <a:ext uri="{FF2B5EF4-FFF2-40B4-BE49-F238E27FC236}">
                  <a16:creationId xmlns:a16="http://schemas.microsoft.com/office/drawing/2014/main" id="{AA87F74B-9C85-4D24-998D-C139210C2608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714" name="Oval 713">
            <a:extLst>
              <a:ext uri="{FF2B5EF4-FFF2-40B4-BE49-F238E27FC236}">
                <a16:creationId xmlns:a16="http://schemas.microsoft.com/office/drawing/2014/main" id="{09A1D6B6-793F-4E1E-AE0A-219AC89D9F98}"/>
              </a:ext>
            </a:extLst>
          </p:cNvPr>
          <p:cNvSpPr>
            <a:spLocks noChangeAspect="1"/>
          </p:cNvSpPr>
          <p:nvPr/>
        </p:nvSpPr>
        <p:spPr>
          <a:xfrm>
            <a:off x="10363474" y="1682566"/>
            <a:ext cx="731520" cy="731520"/>
          </a:xfrm>
          <a:prstGeom prst="ellipse">
            <a:avLst/>
          </a:prstGeom>
          <a:solidFill>
            <a:schemeClr val="accent1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grpSp>
        <p:nvGrpSpPr>
          <p:cNvPr id="715" name="Group 714">
            <a:extLst>
              <a:ext uri="{FF2B5EF4-FFF2-40B4-BE49-F238E27FC236}">
                <a16:creationId xmlns:a16="http://schemas.microsoft.com/office/drawing/2014/main" id="{202260B5-BB95-4FC9-9892-AB12E7C5DCD0}"/>
              </a:ext>
            </a:extLst>
          </p:cNvPr>
          <p:cNvGrpSpPr/>
          <p:nvPr/>
        </p:nvGrpSpPr>
        <p:grpSpPr>
          <a:xfrm>
            <a:off x="6669829" y="1704720"/>
            <a:ext cx="3599434" cy="687213"/>
            <a:chOff x="-475010" y="1114178"/>
            <a:chExt cx="4241713" cy="687213"/>
          </a:xfrm>
        </p:grpSpPr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AB9809E7-D8C0-4528-9476-B6EA27A3A8B2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33A24725-D822-4722-92AB-4BF1EDF9CACB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718" name="Rounded Rectangle 24">
            <a:extLst>
              <a:ext uri="{FF2B5EF4-FFF2-40B4-BE49-F238E27FC236}">
                <a16:creationId xmlns:a16="http://schemas.microsoft.com/office/drawing/2014/main" id="{D54D6D8F-F97B-4035-833E-FF39BE98FE08}"/>
              </a:ext>
            </a:extLst>
          </p:cNvPr>
          <p:cNvSpPr/>
          <p:nvPr/>
        </p:nvSpPr>
        <p:spPr>
          <a:xfrm>
            <a:off x="10554907" y="1922066"/>
            <a:ext cx="345499" cy="252521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719" name="Oval 718">
            <a:extLst>
              <a:ext uri="{FF2B5EF4-FFF2-40B4-BE49-F238E27FC236}">
                <a16:creationId xmlns:a16="http://schemas.microsoft.com/office/drawing/2014/main" id="{4FC7EAF9-9D61-49A1-86CA-DC1AD49E26F3}"/>
              </a:ext>
            </a:extLst>
          </p:cNvPr>
          <p:cNvSpPr>
            <a:spLocks noChangeAspect="1"/>
          </p:cNvSpPr>
          <p:nvPr/>
        </p:nvSpPr>
        <p:spPr>
          <a:xfrm>
            <a:off x="9683492" y="2641060"/>
            <a:ext cx="731520" cy="731520"/>
          </a:xfrm>
          <a:prstGeom prst="ellipse">
            <a:avLst/>
          </a:prstGeom>
          <a:solidFill>
            <a:schemeClr val="accent2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grpSp>
        <p:nvGrpSpPr>
          <p:cNvPr id="720" name="Group 719">
            <a:extLst>
              <a:ext uri="{FF2B5EF4-FFF2-40B4-BE49-F238E27FC236}">
                <a16:creationId xmlns:a16="http://schemas.microsoft.com/office/drawing/2014/main" id="{0414FAAB-3463-41C0-8A79-FAB48AEBC548}"/>
              </a:ext>
            </a:extLst>
          </p:cNvPr>
          <p:cNvGrpSpPr/>
          <p:nvPr/>
        </p:nvGrpSpPr>
        <p:grpSpPr>
          <a:xfrm>
            <a:off x="5989847" y="2663214"/>
            <a:ext cx="3599434" cy="687213"/>
            <a:chOff x="-475010" y="1114178"/>
            <a:chExt cx="4241713" cy="687213"/>
          </a:xfrm>
        </p:grpSpPr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970C8C9A-8F71-4BA4-9B4D-749DDB13580E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722" name="TextBox 721">
              <a:extLst>
                <a:ext uri="{FF2B5EF4-FFF2-40B4-BE49-F238E27FC236}">
                  <a16:creationId xmlns:a16="http://schemas.microsoft.com/office/drawing/2014/main" id="{8099D797-816F-478D-93F3-9CB20B6906FE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723" name="Pie 2">
            <a:extLst>
              <a:ext uri="{FF2B5EF4-FFF2-40B4-BE49-F238E27FC236}">
                <a16:creationId xmlns:a16="http://schemas.microsoft.com/office/drawing/2014/main" id="{9633EDEF-AEEF-44C0-B9FA-1041FE78FCD1}"/>
              </a:ext>
            </a:extLst>
          </p:cNvPr>
          <p:cNvSpPr/>
          <p:nvPr/>
        </p:nvSpPr>
        <p:spPr>
          <a:xfrm>
            <a:off x="9859038" y="2813286"/>
            <a:ext cx="393660" cy="387068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724" name="Oval 723">
            <a:extLst>
              <a:ext uri="{FF2B5EF4-FFF2-40B4-BE49-F238E27FC236}">
                <a16:creationId xmlns:a16="http://schemas.microsoft.com/office/drawing/2014/main" id="{F0BBDEE4-63EA-468B-94C9-30498854B47A}"/>
              </a:ext>
            </a:extLst>
          </p:cNvPr>
          <p:cNvSpPr>
            <a:spLocks noChangeAspect="1"/>
          </p:cNvSpPr>
          <p:nvPr/>
        </p:nvSpPr>
        <p:spPr>
          <a:xfrm>
            <a:off x="9003508" y="3599554"/>
            <a:ext cx="731520" cy="731520"/>
          </a:xfrm>
          <a:prstGeom prst="ellipse">
            <a:avLst/>
          </a:prstGeom>
          <a:solidFill>
            <a:schemeClr val="accent3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grpSp>
        <p:nvGrpSpPr>
          <p:cNvPr id="725" name="Group 724">
            <a:extLst>
              <a:ext uri="{FF2B5EF4-FFF2-40B4-BE49-F238E27FC236}">
                <a16:creationId xmlns:a16="http://schemas.microsoft.com/office/drawing/2014/main" id="{221227C5-8E91-4709-99F4-2CC8B00812D2}"/>
              </a:ext>
            </a:extLst>
          </p:cNvPr>
          <p:cNvGrpSpPr/>
          <p:nvPr/>
        </p:nvGrpSpPr>
        <p:grpSpPr>
          <a:xfrm>
            <a:off x="5309863" y="3621708"/>
            <a:ext cx="3599434" cy="687213"/>
            <a:chOff x="-475010" y="1114178"/>
            <a:chExt cx="4241713" cy="687213"/>
          </a:xfrm>
        </p:grpSpPr>
        <p:sp>
          <p:nvSpPr>
            <p:cNvPr id="726" name="TextBox 725">
              <a:extLst>
                <a:ext uri="{FF2B5EF4-FFF2-40B4-BE49-F238E27FC236}">
                  <a16:creationId xmlns:a16="http://schemas.microsoft.com/office/drawing/2014/main" id="{C32F9E32-AD51-488B-84C7-D0EAF62452D7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837B9241-EACF-4FE3-B960-E579B01AAD0E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728" name="Donut 15">
            <a:extLst>
              <a:ext uri="{FF2B5EF4-FFF2-40B4-BE49-F238E27FC236}">
                <a16:creationId xmlns:a16="http://schemas.microsoft.com/office/drawing/2014/main" id="{B1C5FA17-142B-4F35-A7BE-A28320466E53}"/>
              </a:ext>
            </a:extLst>
          </p:cNvPr>
          <p:cNvSpPr/>
          <p:nvPr/>
        </p:nvSpPr>
        <p:spPr>
          <a:xfrm>
            <a:off x="9160397" y="3757589"/>
            <a:ext cx="418363" cy="415451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729" name="Oval 728">
            <a:extLst>
              <a:ext uri="{FF2B5EF4-FFF2-40B4-BE49-F238E27FC236}">
                <a16:creationId xmlns:a16="http://schemas.microsoft.com/office/drawing/2014/main" id="{06843383-D66A-4D55-9B2E-F3C15E763F60}"/>
              </a:ext>
            </a:extLst>
          </p:cNvPr>
          <p:cNvSpPr>
            <a:spLocks noChangeAspect="1"/>
          </p:cNvSpPr>
          <p:nvPr/>
        </p:nvSpPr>
        <p:spPr>
          <a:xfrm>
            <a:off x="8323524" y="4558048"/>
            <a:ext cx="731520" cy="731520"/>
          </a:xfrm>
          <a:prstGeom prst="ellipse">
            <a:avLst/>
          </a:prstGeom>
          <a:solidFill>
            <a:schemeClr val="accent4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5C4DAC39-DFA6-49EF-84EC-C9FA67B92122}"/>
              </a:ext>
            </a:extLst>
          </p:cNvPr>
          <p:cNvGrpSpPr/>
          <p:nvPr/>
        </p:nvGrpSpPr>
        <p:grpSpPr>
          <a:xfrm>
            <a:off x="4629879" y="4580202"/>
            <a:ext cx="3599434" cy="687213"/>
            <a:chOff x="-475010" y="1114178"/>
            <a:chExt cx="4241713" cy="687213"/>
          </a:xfrm>
        </p:grpSpPr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AB1B6B62-B52E-43C4-B040-8491ECC1B380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967CD244-4064-4382-9D97-FFEC119812B2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733" name="Isosceles Triangle 41">
            <a:extLst>
              <a:ext uri="{FF2B5EF4-FFF2-40B4-BE49-F238E27FC236}">
                <a16:creationId xmlns:a16="http://schemas.microsoft.com/office/drawing/2014/main" id="{94437487-8FDC-4084-BEC6-F29CD93EEBB1}"/>
              </a:ext>
            </a:extLst>
          </p:cNvPr>
          <p:cNvSpPr>
            <a:spLocks noChangeAspect="1"/>
          </p:cNvSpPr>
          <p:nvPr/>
        </p:nvSpPr>
        <p:spPr>
          <a:xfrm>
            <a:off x="8563973" y="4743808"/>
            <a:ext cx="250621" cy="360000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734" name="TextBox 733">
            <a:extLst>
              <a:ext uri="{FF2B5EF4-FFF2-40B4-BE49-F238E27FC236}">
                <a16:creationId xmlns:a16="http://schemas.microsoft.com/office/drawing/2014/main" id="{7409BF48-9BB8-4275-A57D-C0A3FF0FBE2E}"/>
              </a:ext>
            </a:extLst>
          </p:cNvPr>
          <p:cNvSpPr txBox="1"/>
          <p:nvPr/>
        </p:nvSpPr>
        <p:spPr>
          <a:xfrm>
            <a:off x="1416636" y="1863502"/>
            <a:ext cx="324955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5" name="TextBox 734">
            <a:extLst>
              <a:ext uri="{FF2B5EF4-FFF2-40B4-BE49-F238E27FC236}">
                <a16:creationId xmlns:a16="http://schemas.microsoft.com/office/drawing/2014/main" id="{AC585457-FD79-425B-99CA-E00C9C7AFA20}"/>
              </a:ext>
            </a:extLst>
          </p:cNvPr>
          <p:cNvSpPr txBox="1"/>
          <p:nvPr/>
        </p:nvSpPr>
        <p:spPr>
          <a:xfrm>
            <a:off x="1416636" y="2835082"/>
            <a:ext cx="324955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6" name="TextBox 735">
            <a:extLst>
              <a:ext uri="{FF2B5EF4-FFF2-40B4-BE49-F238E27FC236}">
                <a16:creationId xmlns:a16="http://schemas.microsoft.com/office/drawing/2014/main" id="{663BD30D-FB20-495E-8CEE-60D5276B4D0A}"/>
              </a:ext>
            </a:extLst>
          </p:cNvPr>
          <p:cNvSpPr txBox="1"/>
          <p:nvPr/>
        </p:nvSpPr>
        <p:spPr>
          <a:xfrm>
            <a:off x="1849633" y="3797391"/>
            <a:ext cx="2362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OREM IPSUM DOLOR SIT AMET,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7" name="TextBox 736">
            <a:extLst>
              <a:ext uri="{FF2B5EF4-FFF2-40B4-BE49-F238E27FC236}">
                <a16:creationId xmlns:a16="http://schemas.microsoft.com/office/drawing/2014/main" id="{410A148E-3971-4C0E-82FF-608E4A9E8496}"/>
              </a:ext>
            </a:extLst>
          </p:cNvPr>
          <p:cNvSpPr txBox="1"/>
          <p:nvPr/>
        </p:nvSpPr>
        <p:spPr>
          <a:xfrm>
            <a:off x="2355665" y="4648317"/>
            <a:ext cx="137585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OREM IPSUM DOLOR SIT AMET,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" grpId="0"/>
      <p:bldP spid="735" grpId="0"/>
      <p:bldP spid="736" grpId="0"/>
      <p:bldP spid="737" grpId="0"/>
    </p:bldLst>
  </p:timing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120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2021-04-14T02:28:43Z</dcterms:modified>
</cp:coreProperties>
</file>