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43" name="Freeform: Shape 142">
            <a:extLst>
              <a:ext uri="{FF2B5EF4-FFF2-40B4-BE49-F238E27FC236}">
                <a16:creationId xmlns:a16="http://schemas.microsoft.com/office/drawing/2014/main" id="{1BA54DB1-BE77-41D8-BBF8-B1C7058647F6}"/>
              </a:ext>
            </a:extLst>
          </p:cNvPr>
          <p:cNvSpPr/>
          <p:nvPr/>
        </p:nvSpPr>
        <p:spPr>
          <a:xfrm flipH="1">
            <a:off x="5215056" y="3297305"/>
            <a:ext cx="1761888" cy="1943704"/>
          </a:xfrm>
          <a:custGeom>
            <a:avLst/>
            <a:gdLst>
              <a:gd name="connsiteX0" fmla="*/ 882596 w 1761888"/>
              <a:gd name="connsiteY0" fmla="*/ 0 h 1943704"/>
              <a:gd name="connsiteX1" fmla="*/ 880946 w 1761888"/>
              <a:gd name="connsiteY1" fmla="*/ 128 h 1943704"/>
              <a:gd name="connsiteX2" fmla="*/ 879294 w 1761888"/>
              <a:gd name="connsiteY2" fmla="*/ 0 h 1943704"/>
              <a:gd name="connsiteX3" fmla="*/ 0 w 1761888"/>
              <a:gd name="connsiteY3" fmla="*/ 879294 h 1943704"/>
              <a:gd name="connsiteX4" fmla="*/ 419247 w 1761888"/>
              <a:gd name="connsiteY4" fmla="*/ 1680284 h 1943704"/>
              <a:gd name="connsiteX5" fmla="*/ 461792 w 1761888"/>
              <a:gd name="connsiteY5" fmla="*/ 1859546 h 1943704"/>
              <a:gd name="connsiteX6" fmla="*/ 574313 w 1761888"/>
              <a:gd name="connsiteY6" fmla="*/ 1943704 h 1943704"/>
              <a:gd name="connsiteX7" fmla="*/ 880946 w 1761888"/>
              <a:gd name="connsiteY7" fmla="*/ 1942606 h 1943704"/>
              <a:gd name="connsiteX8" fmla="*/ 1187574 w 1761888"/>
              <a:gd name="connsiteY8" fmla="*/ 1943704 h 1943704"/>
              <a:gd name="connsiteX9" fmla="*/ 1300096 w 1761888"/>
              <a:gd name="connsiteY9" fmla="*/ 1859546 h 1943704"/>
              <a:gd name="connsiteX10" fmla="*/ 1342641 w 1761888"/>
              <a:gd name="connsiteY10" fmla="*/ 1680284 h 1943704"/>
              <a:gd name="connsiteX11" fmla="*/ 1761888 w 1761888"/>
              <a:gd name="connsiteY11" fmla="*/ 879294 h 1943704"/>
              <a:gd name="connsiteX12" fmla="*/ 882596 w 1761888"/>
              <a:gd name="connsiteY12" fmla="*/ 0 h 194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61888" h="1943704">
                <a:moveTo>
                  <a:pt x="882596" y="0"/>
                </a:moveTo>
                <a:lnTo>
                  <a:pt x="880946" y="128"/>
                </a:lnTo>
                <a:lnTo>
                  <a:pt x="879294" y="0"/>
                </a:lnTo>
                <a:cubicBezTo>
                  <a:pt x="393674" y="0"/>
                  <a:pt x="0" y="393673"/>
                  <a:pt x="0" y="879294"/>
                </a:cubicBezTo>
                <a:cubicBezTo>
                  <a:pt x="0" y="1207915"/>
                  <a:pt x="234636" y="1532245"/>
                  <a:pt x="419247" y="1680284"/>
                </a:cubicBezTo>
                <a:cubicBezTo>
                  <a:pt x="474247" y="1743648"/>
                  <a:pt x="449974" y="1776943"/>
                  <a:pt x="461792" y="1859546"/>
                </a:cubicBezTo>
                <a:cubicBezTo>
                  <a:pt x="492519" y="1923313"/>
                  <a:pt x="520003" y="1943704"/>
                  <a:pt x="574313" y="1943704"/>
                </a:cubicBezTo>
                <a:lnTo>
                  <a:pt x="880946" y="1942606"/>
                </a:lnTo>
                <a:lnTo>
                  <a:pt x="1187574" y="1943704"/>
                </a:lnTo>
                <a:cubicBezTo>
                  <a:pt x="1241887" y="1943704"/>
                  <a:pt x="1269370" y="1923313"/>
                  <a:pt x="1300096" y="1859546"/>
                </a:cubicBezTo>
                <a:cubicBezTo>
                  <a:pt x="1311914" y="1776943"/>
                  <a:pt x="1287642" y="1743648"/>
                  <a:pt x="1342641" y="1680284"/>
                </a:cubicBezTo>
                <a:cubicBezTo>
                  <a:pt x="1527252" y="1532245"/>
                  <a:pt x="1761888" y="1207915"/>
                  <a:pt x="1761888" y="879294"/>
                </a:cubicBezTo>
                <a:cubicBezTo>
                  <a:pt x="1761888" y="393673"/>
                  <a:pt x="1368215" y="0"/>
                  <a:pt x="88259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glow rad="635000">
              <a:schemeClr val="accent1">
                <a:alpha val="3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1"/>
          </a:p>
        </p:txBody>
      </p: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82BE4002-630F-4F2A-9833-E4383EFE0A6B}"/>
              </a:ext>
            </a:extLst>
          </p:cNvPr>
          <p:cNvGrpSpPr/>
          <p:nvPr/>
        </p:nvGrpSpPr>
        <p:grpSpPr>
          <a:xfrm>
            <a:off x="8200614" y="1577490"/>
            <a:ext cx="2655380" cy="1107996"/>
            <a:chOff x="2551705" y="4283314"/>
            <a:chExt cx="2357003" cy="1107996"/>
          </a:xfrm>
        </p:grpSpPr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B015E704-0CB3-4427-B901-86B1328CBC37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D54CC486-CDE6-4B76-AFB0-6F721D41A361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80667BC0-E818-44A6-92C7-EB9C827DB953}"/>
              </a:ext>
            </a:extLst>
          </p:cNvPr>
          <p:cNvGrpSpPr/>
          <p:nvPr/>
        </p:nvGrpSpPr>
        <p:grpSpPr>
          <a:xfrm>
            <a:off x="1304827" y="5099199"/>
            <a:ext cx="2655638" cy="1107996"/>
            <a:chOff x="2551705" y="4283314"/>
            <a:chExt cx="2357003" cy="1107996"/>
          </a:xfrm>
        </p:grpSpPr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053F0917-A72A-4B6D-A00D-91FA3ED11BEB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26521EC7-E572-4775-A7E4-4549F5D28C23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6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A3F1C420-E874-42A3-929A-DBDC1EBB5E72}"/>
              </a:ext>
            </a:extLst>
          </p:cNvPr>
          <p:cNvGrpSpPr/>
          <p:nvPr/>
        </p:nvGrpSpPr>
        <p:grpSpPr>
          <a:xfrm>
            <a:off x="784652" y="3338345"/>
            <a:ext cx="2655638" cy="1107996"/>
            <a:chOff x="2551705" y="4283314"/>
            <a:chExt cx="2357003" cy="1107996"/>
          </a:xfrm>
        </p:grpSpPr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F44155C7-1D50-4B90-9465-D9407F921199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4891508B-E58E-42A0-8FE7-86B0A5DD335C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2E73B7EB-35F9-4BE3-9F5D-7B14ACFDC5B8}"/>
              </a:ext>
            </a:extLst>
          </p:cNvPr>
          <p:cNvGrpSpPr/>
          <p:nvPr/>
        </p:nvGrpSpPr>
        <p:grpSpPr>
          <a:xfrm>
            <a:off x="1304827" y="1577490"/>
            <a:ext cx="2655638" cy="1107996"/>
            <a:chOff x="2551705" y="4283314"/>
            <a:chExt cx="2357003" cy="1107996"/>
          </a:xfrm>
        </p:grpSpPr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59701B12-46A1-42C9-9A6C-27D09495A029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18A29D1A-38F1-4A5E-B666-C02106D66275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213B980E-C3E9-4AAA-9620-AFBE7B34EAA9}"/>
              </a:ext>
            </a:extLst>
          </p:cNvPr>
          <p:cNvGrpSpPr/>
          <p:nvPr/>
        </p:nvGrpSpPr>
        <p:grpSpPr>
          <a:xfrm>
            <a:off x="8751967" y="3338344"/>
            <a:ext cx="2655380" cy="1107996"/>
            <a:chOff x="2551705" y="4283314"/>
            <a:chExt cx="2357003" cy="1107996"/>
          </a:xfrm>
        </p:grpSpPr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90DC5746-7278-4D11-870C-10FC78B6BC02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2A2EEFFF-6A05-49D5-9F28-38A90923BF7E}"/>
                </a:ext>
              </a:extLst>
            </p:cNvPr>
            <p:cNvSpPr txBox="1"/>
            <p:nvPr/>
          </p:nvSpPr>
          <p:spPr>
            <a:xfrm>
              <a:off x="2551705" y="4283314"/>
              <a:ext cx="23369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8CFFB254-EDB4-47F0-BA38-01040137A039}"/>
              </a:ext>
            </a:extLst>
          </p:cNvPr>
          <p:cNvGrpSpPr/>
          <p:nvPr/>
        </p:nvGrpSpPr>
        <p:grpSpPr>
          <a:xfrm>
            <a:off x="8200614" y="5099199"/>
            <a:ext cx="2655380" cy="1107996"/>
            <a:chOff x="2551705" y="4283314"/>
            <a:chExt cx="2357003" cy="1107996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41CF4EB3-FC92-47E1-8176-E3CD434C5B14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1D8870BB-DD40-4875-83EE-491095E9AAD6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sp>
        <p:nvSpPr>
          <p:cNvPr id="162" name="Block Arc 161">
            <a:extLst>
              <a:ext uri="{FF2B5EF4-FFF2-40B4-BE49-F238E27FC236}">
                <a16:creationId xmlns:a16="http://schemas.microsoft.com/office/drawing/2014/main" id="{1A52C960-A82C-4CE6-B56F-68A4B4CA7F01}"/>
              </a:ext>
            </a:extLst>
          </p:cNvPr>
          <p:cNvSpPr/>
          <p:nvPr/>
        </p:nvSpPr>
        <p:spPr>
          <a:xfrm>
            <a:off x="4060695" y="2328230"/>
            <a:ext cx="4069130" cy="4069132"/>
          </a:xfrm>
          <a:prstGeom prst="blockArc">
            <a:avLst>
              <a:gd name="adj1" fmla="val 8400961"/>
              <a:gd name="adj2" fmla="val 3911839"/>
              <a:gd name="adj3" fmla="val 2065"/>
            </a:avLst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40B3ACBB-8CA2-437C-8351-226D87542EFD}"/>
              </a:ext>
            </a:extLst>
          </p:cNvPr>
          <p:cNvSpPr/>
          <p:nvPr/>
        </p:nvSpPr>
        <p:spPr>
          <a:xfrm>
            <a:off x="3675018" y="3456893"/>
            <a:ext cx="874165" cy="874165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164" name="그룹 6">
            <a:extLst>
              <a:ext uri="{FF2B5EF4-FFF2-40B4-BE49-F238E27FC236}">
                <a16:creationId xmlns:a16="http://schemas.microsoft.com/office/drawing/2014/main" id="{87727FC3-2E27-4A68-94A9-743F811E7179}"/>
              </a:ext>
            </a:extLst>
          </p:cNvPr>
          <p:cNvGrpSpPr/>
          <p:nvPr/>
        </p:nvGrpSpPr>
        <p:grpSpPr>
          <a:xfrm>
            <a:off x="4773292" y="2138724"/>
            <a:ext cx="2643935" cy="874165"/>
            <a:chOff x="4991839" y="2148357"/>
            <a:chExt cx="1918288" cy="634244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AD7AA23A-F8BB-4764-B862-03436163B373}"/>
                </a:ext>
              </a:extLst>
            </p:cNvPr>
            <p:cNvSpPr/>
            <p:nvPr/>
          </p:nvSpPr>
          <p:spPr>
            <a:xfrm>
              <a:off x="4991839" y="2148357"/>
              <a:ext cx="634244" cy="63424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8DF0EE4E-67D9-4418-914D-EC5635ACF8CD}"/>
                </a:ext>
              </a:extLst>
            </p:cNvPr>
            <p:cNvSpPr/>
            <p:nvPr/>
          </p:nvSpPr>
          <p:spPr>
            <a:xfrm>
              <a:off x="6275883" y="2148357"/>
              <a:ext cx="634244" cy="63424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167" name="Oval 166">
            <a:extLst>
              <a:ext uri="{FF2B5EF4-FFF2-40B4-BE49-F238E27FC236}">
                <a16:creationId xmlns:a16="http://schemas.microsoft.com/office/drawing/2014/main" id="{565A554B-1D00-4D17-86D2-B91459B2310C}"/>
              </a:ext>
            </a:extLst>
          </p:cNvPr>
          <p:cNvSpPr/>
          <p:nvPr/>
        </p:nvSpPr>
        <p:spPr>
          <a:xfrm>
            <a:off x="7646735" y="3456893"/>
            <a:ext cx="874165" cy="874165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F5E54514-2719-4BF4-81C4-D5DAA7F1FE43}"/>
              </a:ext>
            </a:extLst>
          </p:cNvPr>
          <p:cNvSpPr/>
          <p:nvPr/>
        </p:nvSpPr>
        <p:spPr>
          <a:xfrm>
            <a:off x="7047733" y="5122255"/>
            <a:ext cx="874165" cy="874165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D17CC6AF-9F2C-44F3-8274-7D1187B14287}"/>
              </a:ext>
            </a:extLst>
          </p:cNvPr>
          <p:cNvSpPr/>
          <p:nvPr/>
        </p:nvSpPr>
        <p:spPr>
          <a:xfrm>
            <a:off x="4259801" y="5122255"/>
            <a:ext cx="874165" cy="874165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70" name="Isosceles Triangle 169">
            <a:extLst>
              <a:ext uri="{FF2B5EF4-FFF2-40B4-BE49-F238E27FC236}">
                <a16:creationId xmlns:a16="http://schemas.microsoft.com/office/drawing/2014/main" id="{BADF279F-FA38-4EF1-9BEC-2C7323C77717}"/>
              </a:ext>
            </a:extLst>
          </p:cNvPr>
          <p:cNvSpPr/>
          <p:nvPr/>
        </p:nvSpPr>
        <p:spPr>
          <a:xfrm rot="14485673">
            <a:off x="6707625" y="6081474"/>
            <a:ext cx="290554" cy="285472"/>
          </a:xfrm>
          <a:prstGeom prst="triangl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171" name="Group 110">
            <a:extLst>
              <a:ext uri="{FF2B5EF4-FFF2-40B4-BE49-F238E27FC236}">
                <a16:creationId xmlns:a16="http://schemas.microsoft.com/office/drawing/2014/main" id="{667C6BEC-0539-41F1-B205-9369D8FE6F4B}"/>
              </a:ext>
            </a:extLst>
          </p:cNvPr>
          <p:cNvGrpSpPr/>
          <p:nvPr/>
        </p:nvGrpSpPr>
        <p:grpSpPr>
          <a:xfrm>
            <a:off x="5634860" y="3747242"/>
            <a:ext cx="874165" cy="965956"/>
            <a:chOff x="4835382" y="73243"/>
            <a:chExt cx="2920830" cy="322753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72" name="Freeform 111">
              <a:extLst>
                <a:ext uri="{FF2B5EF4-FFF2-40B4-BE49-F238E27FC236}">
                  <a16:creationId xmlns:a16="http://schemas.microsoft.com/office/drawing/2014/main" id="{2D4DB18F-2EA5-486A-935B-DFF2B5703AE2}"/>
                </a:ext>
              </a:extLst>
            </p:cNvPr>
            <p:cNvSpPr/>
            <p:nvPr/>
          </p:nvSpPr>
          <p:spPr>
            <a:xfrm>
              <a:off x="4835382" y="73243"/>
              <a:ext cx="2920830" cy="3227535"/>
            </a:xfrm>
            <a:custGeom>
              <a:avLst/>
              <a:gdLst>
                <a:gd name="connsiteX0" fmla="*/ 3030279 w 4784651"/>
                <a:gd name="connsiteY0" fmla="*/ 0 h 5890437"/>
                <a:gd name="connsiteX1" fmla="*/ 765544 w 4784651"/>
                <a:gd name="connsiteY1" fmla="*/ 1935126 h 5890437"/>
                <a:gd name="connsiteX2" fmla="*/ 0 w 4784651"/>
                <a:gd name="connsiteY2" fmla="*/ 3051544 h 5890437"/>
                <a:gd name="connsiteX3" fmla="*/ 510363 w 4784651"/>
                <a:gd name="connsiteY3" fmla="*/ 3327991 h 5890437"/>
                <a:gd name="connsiteX4" fmla="*/ 297711 w 4784651"/>
                <a:gd name="connsiteY4" fmla="*/ 3657600 h 5890437"/>
                <a:gd name="connsiteX5" fmla="*/ 489097 w 4784651"/>
                <a:gd name="connsiteY5" fmla="*/ 3870251 h 5890437"/>
                <a:gd name="connsiteX6" fmla="*/ 372139 w 4784651"/>
                <a:gd name="connsiteY6" fmla="*/ 4061637 h 5890437"/>
                <a:gd name="connsiteX7" fmla="*/ 563525 w 4784651"/>
                <a:gd name="connsiteY7" fmla="*/ 4316819 h 5890437"/>
                <a:gd name="connsiteX8" fmla="*/ 499730 w 4784651"/>
                <a:gd name="connsiteY8" fmla="*/ 4976037 h 5890437"/>
                <a:gd name="connsiteX9" fmla="*/ 1754372 w 4784651"/>
                <a:gd name="connsiteY9" fmla="*/ 5199321 h 5890437"/>
                <a:gd name="connsiteX10" fmla="*/ 1945758 w 4784651"/>
                <a:gd name="connsiteY10" fmla="*/ 5890437 h 5890437"/>
                <a:gd name="connsiteX11" fmla="*/ 4784651 w 4784651"/>
                <a:gd name="connsiteY11" fmla="*/ 5858540 h 5890437"/>
                <a:gd name="connsiteX12" fmla="*/ 4561367 w 4784651"/>
                <a:gd name="connsiteY12" fmla="*/ 4189228 h 5890437"/>
                <a:gd name="connsiteX13" fmla="*/ 3030279 w 4784651"/>
                <a:gd name="connsiteY13" fmla="*/ 0 h 5890437"/>
                <a:gd name="connsiteX0" fmla="*/ 3030279 w 4784651"/>
                <a:gd name="connsiteY0" fmla="*/ 114 h 5890551"/>
                <a:gd name="connsiteX1" fmla="*/ 765544 w 4784651"/>
                <a:gd name="connsiteY1" fmla="*/ 1935240 h 5890551"/>
                <a:gd name="connsiteX2" fmla="*/ 0 w 4784651"/>
                <a:gd name="connsiteY2" fmla="*/ 3051658 h 5890551"/>
                <a:gd name="connsiteX3" fmla="*/ 510363 w 4784651"/>
                <a:gd name="connsiteY3" fmla="*/ 3328105 h 5890551"/>
                <a:gd name="connsiteX4" fmla="*/ 297711 w 4784651"/>
                <a:gd name="connsiteY4" fmla="*/ 3657714 h 5890551"/>
                <a:gd name="connsiteX5" fmla="*/ 489097 w 4784651"/>
                <a:gd name="connsiteY5" fmla="*/ 3870365 h 5890551"/>
                <a:gd name="connsiteX6" fmla="*/ 372139 w 4784651"/>
                <a:gd name="connsiteY6" fmla="*/ 4061751 h 5890551"/>
                <a:gd name="connsiteX7" fmla="*/ 563525 w 4784651"/>
                <a:gd name="connsiteY7" fmla="*/ 4316933 h 5890551"/>
                <a:gd name="connsiteX8" fmla="*/ 499730 w 4784651"/>
                <a:gd name="connsiteY8" fmla="*/ 4976151 h 5890551"/>
                <a:gd name="connsiteX9" fmla="*/ 1754372 w 4784651"/>
                <a:gd name="connsiteY9" fmla="*/ 5199435 h 5890551"/>
                <a:gd name="connsiteX10" fmla="*/ 1945758 w 4784651"/>
                <a:gd name="connsiteY10" fmla="*/ 5890551 h 5890551"/>
                <a:gd name="connsiteX11" fmla="*/ 4784651 w 4784651"/>
                <a:gd name="connsiteY11" fmla="*/ 5858654 h 5890551"/>
                <a:gd name="connsiteX12" fmla="*/ 4561367 w 4784651"/>
                <a:gd name="connsiteY12" fmla="*/ 4189342 h 5890551"/>
                <a:gd name="connsiteX13" fmla="*/ 3030279 w 4784651"/>
                <a:gd name="connsiteY13" fmla="*/ 114 h 5890551"/>
                <a:gd name="connsiteX0" fmla="*/ 3030279 w 4784651"/>
                <a:gd name="connsiteY0" fmla="*/ 398 h 5890835"/>
                <a:gd name="connsiteX1" fmla="*/ 765544 w 4784651"/>
                <a:gd name="connsiteY1" fmla="*/ 1935524 h 5890835"/>
                <a:gd name="connsiteX2" fmla="*/ 0 w 4784651"/>
                <a:gd name="connsiteY2" fmla="*/ 3051942 h 5890835"/>
                <a:gd name="connsiteX3" fmla="*/ 510363 w 4784651"/>
                <a:gd name="connsiteY3" fmla="*/ 3328389 h 5890835"/>
                <a:gd name="connsiteX4" fmla="*/ 297711 w 4784651"/>
                <a:gd name="connsiteY4" fmla="*/ 3657998 h 5890835"/>
                <a:gd name="connsiteX5" fmla="*/ 489097 w 4784651"/>
                <a:gd name="connsiteY5" fmla="*/ 3870649 h 5890835"/>
                <a:gd name="connsiteX6" fmla="*/ 372139 w 4784651"/>
                <a:gd name="connsiteY6" fmla="*/ 4062035 h 5890835"/>
                <a:gd name="connsiteX7" fmla="*/ 563525 w 4784651"/>
                <a:gd name="connsiteY7" fmla="*/ 4317217 h 5890835"/>
                <a:gd name="connsiteX8" fmla="*/ 499730 w 4784651"/>
                <a:gd name="connsiteY8" fmla="*/ 4976435 h 5890835"/>
                <a:gd name="connsiteX9" fmla="*/ 1754372 w 4784651"/>
                <a:gd name="connsiteY9" fmla="*/ 5199719 h 5890835"/>
                <a:gd name="connsiteX10" fmla="*/ 1945758 w 4784651"/>
                <a:gd name="connsiteY10" fmla="*/ 5890835 h 5890835"/>
                <a:gd name="connsiteX11" fmla="*/ 4784651 w 4784651"/>
                <a:gd name="connsiteY11" fmla="*/ 5858938 h 5890835"/>
                <a:gd name="connsiteX12" fmla="*/ 4561367 w 4784651"/>
                <a:gd name="connsiteY12" fmla="*/ 4189626 h 5890835"/>
                <a:gd name="connsiteX13" fmla="*/ 3030279 w 4784651"/>
                <a:gd name="connsiteY13" fmla="*/ 398 h 5890835"/>
                <a:gd name="connsiteX0" fmla="*/ 3030279 w 5042277"/>
                <a:gd name="connsiteY0" fmla="*/ 663 h 5891100"/>
                <a:gd name="connsiteX1" fmla="*/ 765544 w 5042277"/>
                <a:gd name="connsiteY1" fmla="*/ 1935789 h 5891100"/>
                <a:gd name="connsiteX2" fmla="*/ 0 w 5042277"/>
                <a:gd name="connsiteY2" fmla="*/ 3052207 h 5891100"/>
                <a:gd name="connsiteX3" fmla="*/ 510363 w 5042277"/>
                <a:gd name="connsiteY3" fmla="*/ 3328654 h 5891100"/>
                <a:gd name="connsiteX4" fmla="*/ 297711 w 5042277"/>
                <a:gd name="connsiteY4" fmla="*/ 3658263 h 5891100"/>
                <a:gd name="connsiteX5" fmla="*/ 489097 w 5042277"/>
                <a:gd name="connsiteY5" fmla="*/ 3870914 h 5891100"/>
                <a:gd name="connsiteX6" fmla="*/ 372139 w 5042277"/>
                <a:gd name="connsiteY6" fmla="*/ 4062300 h 5891100"/>
                <a:gd name="connsiteX7" fmla="*/ 563525 w 5042277"/>
                <a:gd name="connsiteY7" fmla="*/ 4317482 h 5891100"/>
                <a:gd name="connsiteX8" fmla="*/ 499730 w 5042277"/>
                <a:gd name="connsiteY8" fmla="*/ 4976700 h 5891100"/>
                <a:gd name="connsiteX9" fmla="*/ 1754372 w 5042277"/>
                <a:gd name="connsiteY9" fmla="*/ 5199984 h 5891100"/>
                <a:gd name="connsiteX10" fmla="*/ 1945758 w 5042277"/>
                <a:gd name="connsiteY10" fmla="*/ 5891100 h 5891100"/>
                <a:gd name="connsiteX11" fmla="*/ 4784651 w 5042277"/>
                <a:gd name="connsiteY11" fmla="*/ 5859203 h 5891100"/>
                <a:gd name="connsiteX12" fmla="*/ 4561367 w 5042277"/>
                <a:gd name="connsiteY12" fmla="*/ 4189891 h 5891100"/>
                <a:gd name="connsiteX13" fmla="*/ 3030279 w 5042277"/>
                <a:gd name="connsiteY13" fmla="*/ 663 h 5891100"/>
                <a:gd name="connsiteX0" fmla="*/ 3030279 w 5316637"/>
                <a:gd name="connsiteY0" fmla="*/ 1079 h 5891516"/>
                <a:gd name="connsiteX1" fmla="*/ 765544 w 5316637"/>
                <a:gd name="connsiteY1" fmla="*/ 1936205 h 5891516"/>
                <a:gd name="connsiteX2" fmla="*/ 0 w 5316637"/>
                <a:gd name="connsiteY2" fmla="*/ 3052623 h 5891516"/>
                <a:gd name="connsiteX3" fmla="*/ 510363 w 5316637"/>
                <a:gd name="connsiteY3" fmla="*/ 3329070 h 5891516"/>
                <a:gd name="connsiteX4" fmla="*/ 297711 w 5316637"/>
                <a:gd name="connsiteY4" fmla="*/ 3658679 h 5891516"/>
                <a:gd name="connsiteX5" fmla="*/ 489097 w 5316637"/>
                <a:gd name="connsiteY5" fmla="*/ 3871330 h 5891516"/>
                <a:gd name="connsiteX6" fmla="*/ 372139 w 5316637"/>
                <a:gd name="connsiteY6" fmla="*/ 4062716 h 5891516"/>
                <a:gd name="connsiteX7" fmla="*/ 563525 w 5316637"/>
                <a:gd name="connsiteY7" fmla="*/ 4317898 h 5891516"/>
                <a:gd name="connsiteX8" fmla="*/ 499730 w 5316637"/>
                <a:gd name="connsiteY8" fmla="*/ 4977116 h 5891516"/>
                <a:gd name="connsiteX9" fmla="*/ 1754372 w 5316637"/>
                <a:gd name="connsiteY9" fmla="*/ 5200400 h 5891516"/>
                <a:gd name="connsiteX10" fmla="*/ 1945758 w 5316637"/>
                <a:gd name="connsiteY10" fmla="*/ 5891516 h 5891516"/>
                <a:gd name="connsiteX11" fmla="*/ 4784651 w 5316637"/>
                <a:gd name="connsiteY11" fmla="*/ 5859619 h 5891516"/>
                <a:gd name="connsiteX12" fmla="*/ 4890977 w 5316637"/>
                <a:gd name="connsiteY12" fmla="*/ 3520456 h 5891516"/>
                <a:gd name="connsiteX13" fmla="*/ 3030279 w 5316637"/>
                <a:gd name="connsiteY13" fmla="*/ 1079 h 5891516"/>
                <a:gd name="connsiteX0" fmla="*/ 3030279 w 5338934"/>
                <a:gd name="connsiteY0" fmla="*/ 561 h 5890998"/>
                <a:gd name="connsiteX1" fmla="*/ 765544 w 5338934"/>
                <a:gd name="connsiteY1" fmla="*/ 1935687 h 5890998"/>
                <a:gd name="connsiteX2" fmla="*/ 0 w 5338934"/>
                <a:gd name="connsiteY2" fmla="*/ 3052105 h 5890998"/>
                <a:gd name="connsiteX3" fmla="*/ 510363 w 5338934"/>
                <a:gd name="connsiteY3" fmla="*/ 3328552 h 5890998"/>
                <a:gd name="connsiteX4" fmla="*/ 297711 w 5338934"/>
                <a:gd name="connsiteY4" fmla="*/ 3658161 h 5890998"/>
                <a:gd name="connsiteX5" fmla="*/ 489097 w 5338934"/>
                <a:gd name="connsiteY5" fmla="*/ 3870812 h 5890998"/>
                <a:gd name="connsiteX6" fmla="*/ 372139 w 5338934"/>
                <a:gd name="connsiteY6" fmla="*/ 4062198 h 5890998"/>
                <a:gd name="connsiteX7" fmla="*/ 563525 w 5338934"/>
                <a:gd name="connsiteY7" fmla="*/ 4317380 h 5890998"/>
                <a:gd name="connsiteX8" fmla="*/ 499730 w 5338934"/>
                <a:gd name="connsiteY8" fmla="*/ 4976598 h 5890998"/>
                <a:gd name="connsiteX9" fmla="*/ 1754372 w 5338934"/>
                <a:gd name="connsiteY9" fmla="*/ 5199882 h 5890998"/>
                <a:gd name="connsiteX10" fmla="*/ 1945758 w 5338934"/>
                <a:gd name="connsiteY10" fmla="*/ 5890998 h 5890998"/>
                <a:gd name="connsiteX11" fmla="*/ 4784651 w 5338934"/>
                <a:gd name="connsiteY11" fmla="*/ 5859101 h 5890998"/>
                <a:gd name="connsiteX12" fmla="*/ 4890977 w 5338934"/>
                <a:gd name="connsiteY12" fmla="*/ 3519938 h 5890998"/>
                <a:gd name="connsiteX13" fmla="*/ 3030279 w 5338934"/>
                <a:gd name="connsiteY13" fmla="*/ 561 h 5890998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75 h 5890612"/>
                <a:gd name="connsiteX1" fmla="*/ 765544 w 5381346"/>
                <a:gd name="connsiteY1" fmla="*/ 1935301 h 5890612"/>
                <a:gd name="connsiteX2" fmla="*/ 0 w 5381346"/>
                <a:gd name="connsiteY2" fmla="*/ 3051719 h 5890612"/>
                <a:gd name="connsiteX3" fmla="*/ 510363 w 5381346"/>
                <a:gd name="connsiteY3" fmla="*/ 3328166 h 5890612"/>
                <a:gd name="connsiteX4" fmla="*/ 297711 w 5381346"/>
                <a:gd name="connsiteY4" fmla="*/ 3657775 h 5890612"/>
                <a:gd name="connsiteX5" fmla="*/ 489097 w 5381346"/>
                <a:gd name="connsiteY5" fmla="*/ 3870426 h 5890612"/>
                <a:gd name="connsiteX6" fmla="*/ 372139 w 5381346"/>
                <a:gd name="connsiteY6" fmla="*/ 4061812 h 5890612"/>
                <a:gd name="connsiteX7" fmla="*/ 563525 w 5381346"/>
                <a:gd name="connsiteY7" fmla="*/ 4316994 h 5890612"/>
                <a:gd name="connsiteX8" fmla="*/ 499730 w 5381346"/>
                <a:gd name="connsiteY8" fmla="*/ 4976212 h 5890612"/>
                <a:gd name="connsiteX9" fmla="*/ 1754372 w 5381346"/>
                <a:gd name="connsiteY9" fmla="*/ 5199496 h 5890612"/>
                <a:gd name="connsiteX10" fmla="*/ 1945758 w 5381346"/>
                <a:gd name="connsiteY10" fmla="*/ 5890612 h 5890612"/>
                <a:gd name="connsiteX11" fmla="*/ 4784651 w 5381346"/>
                <a:gd name="connsiteY11" fmla="*/ 5858715 h 5890612"/>
                <a:gd name="connsiteX12" fmla="*/ 4890977 w 5381346"/>
                <a:gd name="connsiteY12" fmla="*/ 3519552 h 5890612"/>
                <a:gd name="connsiteX13" fmla="*/ 3030279 w 5381346"/>
                <a:gd name="connsiteY13" fmla="*/ 175 h 5890612"/>
                <a:gd name="connsiteX0" fmla="*/ 3030279 w 5381346"/>
                <a:gd name="connsiteY0" fmla="*/ 1733 h 5892170"/>
                <a:gd name="connsiteX1" fmla="*/ 0 w 5381346"/>
                <a:gd name="connsiteY1" fmla="*/ 3053277 h 5892170"/>
                <a:gd name="connsiteX2" fmla="*/ 510363 w 5381346"/>
                <a:gd name="connsiteY2" fmla="*/ 3329724 h 5892170"/>
                <a:gd name="connsiteX3" fmla="*/ 297711 w 5381346"/>
                <a:gd name="connsiteY3" fmla="*/ 3659333 h 5892170"/>
                <a:gd name="connsiteX4" fmla="*/ 489097 w 5381346"/>
                <a:gd name="connsiteY4" fmla="*/ 3871984 h 5892170"/>
                <a:gd name="connsiteX5" fmla="*/ 372139 w 5381346"/>
                <a:gd name="connsiteY5" fmla="*/ 4063370 h 5892170"/>
                <a:gd name="connsiteX6" fmla="*/ 563525 w 5381346"/>
                <a:gd name="connsiteY6" fmla="*/ 4318552 h 5892170"/>
                <a:gd name="connsiteX7" fmla="*/ 499730 w 5381346"/>
                <a:gd name="connsiteY7" fmla="*/ 4977770 h 5892170"/>
                <a:gd name="connsiteX8" fmla="*/ 1754372 w 5381346"/>
                <a:gd name="connsiteY8" fmla="*/ 5201054 h 5892170"/>
                <a:gd name="connsiteX9" fmla="*/ 1945758 w 5381346"/>
                <a:gd name="connsiteY9" fmla="*/ 5892170 h 5892170"/>
                <a:gd name="connsiteX10" fmla="*/ 4784651 w 5381346"/>
                <a:gd name="connsiteY10" fmla="*/ 5860273 h 5892170"/>
                <a:gd name="connsiteX11" fmla="*/ 4890977 w 5381346"/>
                <a:gd name="connsiteY11" fmla="*/ 3521110 h 5892170"/>
                <a:gd name="connsiteX12" fmla="*/ 3030279 w 5381346"/>
                <a:gd name="connsiteY12" fmla="*/ 1733 h 5892170"/>
                <a:gd name="connsiteX0" fmla="*/ 3030279 w 5381346"/>
                <a:gd name="connsiteY0" fmla="*/ 4 h 5890441"/>
                <a:gd name="connsiteX1" fmla="*/ 0 w 5381346"/>
                <a:gd name="connsiteY1" fmla="*/ 3051548 h 5890441"/>
                <a:gd name="connsiteX2" fmla="*/ 510363 w 5381346"/>
                <a:gd name="connsiteY2" fmla="*/ 3327995 h 5890441"/>
                <a:gd name="connsiteX3" fmla="*/ 297711 w 5381346"/>
                <a:gd name="connsiteY3" fmla="*/ 3657604 h 5890441"/>
                <a:gd name="connsiteX4" fmla="*/ 489097 w 5381346"/>
                <a:gd name="connsiteY4" fmla="*/ 3870255 h 5890441"/>
                <a:gd name="connsiteX5" fmla="*/ 372139 w 5381346"/>
                <a:gd name="connsiteY5" fmla="*/ 4061641 h 5890441"/>
                <a:gd name="connsiteX6" fmla="*/ 563525 w 5381346"/>
                <a:gd name="connsiteY6" fmla="*/ 4316823 h 5890441"/>
                <a:gd name="connsiteX7" fmla="*/ 499730 w 5381346"/>
                <a:gd name="connsiteY7" fmla="*/ 4976041 h 5890441"/>
                <a:gd name="connsiteX8" fmla="*/ 1754372 w 5381346"/>
                <a:gd name="connsiteY8" fmla="*/ 5199325 h 5890441"/>
                <a:gd name="connsiteX9" fmla="*/ 1945758 w 5381346"/>
                <a:gd name="connsiteY9" fmla="*/ 5890441 h 5890441"/>
                <a:gd name="connsiteX10" fmla="*/ 4784651 w 5381346"/>
                <a:gd name="connsiteY10" fmla="*/ 5858544 h 5890441"/>
                <a:gd name="connsiteX11" fmla="*/ 4890977 w 5381346"/>
                <a:gd name="connsiteY11" fmla="*/ 3519381 h 5890441"/>
                <a:gd name="connsiteX12" fmla="*/ 3030279 w 5381346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30279 w 5381346"/>
                <a:gd name="connsiteY0" fmla="*/ 92120 h 5982557"/>
                <a:gd name="connsiteX1" fmla="*/ 914399 w 5381346"/>
                <a:gd name="connsiteY1" fmla="*/ 1187274 h 5982557"/>
                <a:gd name="connsiteX2" fmla="*/ 0 w 5381346"/>
                <a:gd name="connsiteY2" fmla="*/ 3143664 h 5982557"/>
                <a:gd name="connsiteX3" fmla="*/ 510363 w 5381346"/>
                <a:gd name="connsiteY3" fmla="*/ 3420111 h 5982557"/>
                <a:gd name="connsiteX4" fmla="*/ 297711 w 5381346"/>
                <a:gd name="connsiteY4" fmla="*/ 3749720 h 5982557"/>
                <a:gd name="connsiteX5" fmla="*/ 489097 w 5381346"/>
                <a:gd name="connsiteY5" fmla="*/ 3962371 h 5982557"/>
                <a:gd name="connsiteX6" fmla="*/ 372139 w 5381346"/>
                <a:gd name="connsiteY6" fmla="*/ 4153757 h 5982557"/>
                <a:gd name="connsiteX7" fmla="*/ 563525 w 5381346"/>
                <a:gd name="connsiteY7" fmla="*/ 4408939 h 5982557"/>
                <a:gd name="connsiteX8" fmla="*/ 499730 w 5381346"/>
                <a:gd name="connsiteY8" fmla="*/ 5068157 h 5982557"/>
                <a:gd name="connsiteX9" fmla="*/ 1754372 w 5381346"/>
                <a:gd name="connsiteY9" fmla="*/ 5291441 h 5982557"/>
                <a:gd name="connsiteX10" fmla="*/ 1945758 w 5381346"/>
                <a:gd name="connsiteY10" fmla="*/ 5982557 h 5982557"/>
                <a:gd name="connsiteX11" fmla="*/ 4784651 w 5381346"/>
                <a:gd name="connsiteY11" fmla="*/ 5950660 h 5982557"/>
                <a:gd name="connsiteX12" fmla="*/ 4890977 w 5381346"/>
                <a:gd name="connsiteY12" fmla="*/ 3611497 h 5982557"/>
                <a:gd name="connsiteX13" fmla="*/ 3030279 w 5381346"/>
                <a:gd name="connsiteY13" fmla="*/ 92120 h 5982557"/>
                <a:gd name="connsiteX0" fmla="*/ 3030279 w 5381346"/>
                <a:gd name="connsiteY0" fmla="*/ 94250 h 5984687"/>
                <a:gd name="connsiteX1" fmla="*/ 914399 w 5381346"/>
                <a:gd name="connsiteY1" fmla="*/ 1189404 h 5984687"/>
                <a:gd name="connsiteX2" fmla="*/ 0 w 5381346"/>
                <a:gd name="connsiteY2" fmla="*/ 3145794 h 5984687"/>
                <a:gd name="connsiteX3" fmla="*/ 510363 w 5381346"/>
                <a:gd name="connsiteY3" fmla="*/ 3422241 h 5984687"/>
                <a:gd name="connsiteX4" fmla="*/ 297711 w 5381346"/>
                <a:gd name="connsiteY4" fmla="*/ 3751850 h 5984687"/>
                <a:gd name="connsiteX5" fmla="*/ 489097 w 5381346"/>
                <a:gd name="connsiteY5" fmla="*/ 3964501 h 5984687"/>
                <a:gd name="connsiteX6" fmla="*/ 372139 w 5381346"/>
                <a:gd name="connsiteY6" fmla="*/ 4155887 h 5984687"/>
                <a:gd name="connsiteX7" fmla="*/ 563525 w 5381346"/>
                <a:gd name="connsiteY7" fmla="*/ 4411069 h 5984687"/>
                <a:gd name="connsiteX8" fmla="*/ 499730 w 5381346"/>
                <a:gd name="connsiteY8" fmla="*/ 5070287 h 5984687"/>
                <a:gd name="connsiteX9" fmla="*/ 1754372 w 5381346"/>
                <a:gd name="connsiteY9" fmla="*/ 5293571 h 5984687"/>
                <a:gd name="connsiteX10" fmla="*/ 1945758 w 5381346"/>
                <a:gd name="connsiteY10" fmla="*/ 5984687 h 5984687"/>
                <a:gd name="connsiteX11" fmla="*/ 4784651 w 5381346"/>
                <a:gd name="connsiteY11" fmla="*/ 5952790 h 5984687"/>
                <a:gd name="connsiteX12" fmla="*/ 4890977 w 5381346"/>
                <a:gd name="connsiteY12" fmla="*/ 3613627 h 5984687"/>
                <a:gd name="connsiteX13" fmla="*/ 3030279 w 5381346"/>
                <a:gd name="connsiteY13" fmla="*/ 94250 h 598468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765 w 5381832"/>
                <a:gd name="connsiteY0" fmla="*/ 0 h 5890437"/>
                <a:gd name="connsiteX1" fmla="*/ 890167 w 5381832"/>
                <a:gd name="connsiteY1" fmla="*/ 1098883 h 5890437"/>
                <a:gd name="connsiteX2" fmla="*/ 672821 w 5381832"/>
                <a:gd name="connsiteY2" fmla="*/ 2220272 h 5890437"/>
                <a:gd name="connsiteX3" fmla="*/ 486 w 5381832"/>
                <a:gd name="connsiteY3" fmla="*/ 3051544 h 5890437"/>
                <a:gd name="connsiteX4" fmla="*/ 510849 w 5381832"/>
                <a:gd name="connsiteY4" fmla="*/ 3327991 h 5890437"/>
                <a:gd name="connsiteX5" fmla="*/ 339761 w 5381832"/>
                <a:gd name="connsiteY5" fmla="*/ 3734790 h 5890437"/>
                <a:gd name="connsiteX6" fmla="*/ 531147 w 5381832"/>
                <a:gd name="connsiteY6" fmla="*/ 3870251 h 5890437"/>
                <a:gd name="connsiteX7" fmla="*/ 372625 w 5381832"/>
                <a:gd name="connsiteY7" fmla="*/ 4061637 h 5890437"/>
                <a:gd name="connsiteX8" fmla="*/ 564011 w 5381832"/>
                <a:gd name="connsiteY8" fmla="*/ 4316819 h 5890437"/>
                <a:gd name="connsiteX9" fmla="*/ 500216 w 5381832"/>
                <a:gd name="connsiteY9" fmla="*/ 4976037 h 5890437"/>
                <a:gd name="connsiteX10" fmla="*/ 1754858 w 5381832"/>
                <a:gd name="connsiteY10" fmla="*/ 5039004 h 5890437"/>
                <a:gd name="connsiteX11" fmla="*/ 1946244 w 5381832"/>
                <a:gd name="connsiteY11" fmla="*/ 5890437 h 5890437"/>
                <a:gd name="connsiteX12" fmla="*/ 4785137 w 5381832"/>
                <a:gd name="connsiteY12" fmla="*/ 5858540 h 5890437"/>
                <a:gd name="connsiteX13" fmla="*/ 4891463 w 5381832"/>
                <a:gd name="connsiteY13" fmla="*/ 3519377 h 5890437"/>
                <a:gd name="connsiteX14" fmla="*/ 3030765 w 5381832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1751 h 5892188"/>
                <a:gd name="connsiteX1" fmla="*/ 927042 w 5381929"/>
                <a:gd name="connsiteY1" fmla="*/ 868002 h 5892188"/>
                <a:gd name="connsiteX2" fmla="*/ 672918 w 5381929"/>
                <a:gd name="connsiteY2" fmla="*/ 2222023 h 5892188"/>
                <a:gd name="connsiteX3" fmla="*/ 583 w 5381929"/>
                <a:gd name="connsiteY3" fmla="*/ 3053295 h 5892188"/>
                <a:gd name="connsiteX4" fmla="*/ 510946 w 5381929"/>
                <a:gd name="connsiteY4" fmla="*/ 3329742 h 5892188"/>
                <a:gd name="connsiteX5" fmla="*/ 339858 w 5381929"/>
                <a:gd name="connsiteY5" fmla="*/ 3736541 h 5892188"/>
                <a:gd name="connsiteX6" fmla="*/ 531244 w 5381929"/>
                <a:gd name="connsiteY6" fmla="*/ 3872002 h 5892188"/>
                <a:gd name="connsiteX7" fmla="*/ 372722 w 5381929"/>
                <a:gd name="connsiteY7" fmla="*/ 4063388 h 5892188"/>
                <a:gd name="connsiteX8" fmla="*/ 564108 w 5381929"/>
                <a:gd name="connsiteY8" fmla="*/ 4318570 h 5892188"/>
                <a:gd name="connsiteX9" fmla="*/ 500313 w 5381929"/>
                <a:gd name="connsiteY9" fmla="*/ 4977788 h 5892188"/>
                <a:gd name="connsiteX10" fmla="*/ 1754955 w 5381929"/>
                <a:gd name="connsiteY10" fmla="*/ 5040755 h 5892188"/>
                <a:gd name="connsiteX11" fmla="*/ 1946341 w 5381929"/>
                <a:gd name="connsiteY11" fmla="*/ 5892188 h 5892188"/>
                <a:gd name="connsiteX12" fmla="*/ 4785234 w 5381929"/>
                <a:gd name="connsiteY12" fmla="*/ 5860291 h 5892188"/>
                <a:gd name="connsiteX13" fmla="*/ 4891560 w 5381929"/>
                <a:gd name="connsiteY13" fmla="*/ 3521128 h 5892188"/>
                <a:gd name="connsiteX14" fmla="*/ 3030862 w 5381929"/>
                <a:gd name="connsiteY14" fmla="*/ 1751 h 5892188"/>
                <a:gd name="connsiteX0" fmla="*/ 3031042 w 5382109"/>
                <a:gd name="connsiteY0" fmla="*/ 1751 h 5892188"/>
                <a:gd name="connsiteX1" fmla="*/ 927222 w 5382109"/>
                <a:gd name="connsiteY1" fmla="*/ 868002 h 5892188"/>
                <a:gd name="connsiteX2" fmla="*/ 577563 w 5382109"/>
                <a:gd name="connsiteY2" fmla="*/ 2303910 h 5892188"/>
                <a:gd name="connsiteX3" fmla="*/ 763 w 5382109"/>
                <a:gd name="connsiteY3" fmla="*/ 3053295 h 5892188"/>
                <a:gd name="connsiteX4" fmla="*/ 511126 w 5382109"/>
                <a:gd name="connsiteY4" fmla="*/ 3329742 h 5892188"/>
                <a:gd name="connsiteX5" fmla="*/ 340038 w 5382109"/>
                <a:gd name="connsiteY5" fmla="*/ 3736541 h 5892188"/>
                <a:gd name="connsiteX6" fmla="*/ 531424 w 5382109"/>
                <a:gd name="connsiteY6" fmla="*/ 3872002 h 5892188"/>
                <a:gd name="connsiteX7" fmla="*/ 372902 w 5382109"/>
                <a:gd name="connsiteY7" fmla="*/ 4063388 h 5892188"/>
                <a:gd name="connsiteX8" fmla="*/ 564288 w 5382109"/>
                <a:gd name="connsiteY8" fmla="*/ 4318570 h 5892188"/>
                <a:gd name="connsiteX9" fmla="*/ 500493 w 5382109"/>
                <a:gd name="connsiteY9" fmla="*/ 4977788 h 5892188"/>
                <a:gd name="connsiteX10" fmla="*/ 1755135 w 5382109"/>
                <a:gd name="connsiteY10" fmla="*/ 5040755 h 5892188"/>
                <a:gd name="connsiteX11" fmla="*/ 1946521 w 5382109"/>
                <a:gd name="connsiteY11" fmla="*/ 5892188 h 5892188"/>
                <a:gd name="connsiteX12" fmla="*/ 4785414 w 5382109"/>
                <a:gd name="connsiteY12" fmla="*/ 5860291 h 5892188"/>
                <a:gd name="connsiteX13" fmla="*/ 4891740 w 5382109"/>
                <a:gd name="connsiteY13" fmla="*/ 3521128 h 5892188"/>
                <a:gd name="connsiteX14" fmla="*/ 3031042 w 5382109"/>
                <a:gd name="connsiteY14" fmla="*/ 1751 h 5892188"/>
                <a:gd name="connsiteX0" fmla="*/ 3031042 w 5382109"/>
                <a:gd name="connsiteY0" fmla="*/ 2101 h 5892538"/>
                <a:gd name="connsiteX1" fmla="*/ 913575 w 5382109"/>
                <a:gd name="connsiteY1" fmla="*/ 827408 h 5892538"/>
                <a:gd name="connsiteX2" fmla="*/ 577563 w 5382109"/>
                <a:gd name="connsiteY2" fmla="*/ 2304260 h 5892538"/>
                <a:gd name="connsiteX3" fmla="*/ 763 w 5382109"/>
                <a:gd name="connsiteY3" fmla="*/ 3053645 h 5892538"/>
                <a:gd name="connsiteX4" fmla="*/ 511126 w 5382109"/>
                <a:gd name="connsiteY4" fmla="*/ 3330092 h 5892538"/>
                <a:gd name="connsiteX5" fmla="*/ 340038 w 5382109"/>
                <a:gd name="connsiteY5" fmla="*/ 3736891 h 5892538"/>
                <a:gd name="connsiteX6" fmla="*/ 531424 w 5382109"/>
                <a:gd name="connsiteY6" fmla="*/ 3872352 h 5892538"/>
                <a:gd name="connsiteX7" fmla="*/ 372902 w 5382109"/>
                <a:gd name="connsiteY7" fmla="*/ 4063738 h 5892538"/>
                <a:gd name="connsiteX8" fmla="*/ 564288 w 5382109"/>
                <a:gd name="connsiteY8" fmla="*/ 4318920 h 5892538"/>
                <a:gd name="connsiteX9" fmla="*/ 500493 w 5382109"/>
                <a:gd name="connsiteY9" fmla="*/ 4978138 h 5892538"/>
                <a:gd name="connsiteX10" fmla="*/ 1755135 w 5382109"/>
                <a:gd name="connsiteY10" fmla="*/ 5041105 h 5892538"/>
                <a:gd name="connsiteX11" fmla="*/ 1946521 w 5382109"/>
                <a:gd name="connsiteY11" fmla="*/ 5892538 h 5892538"/>
                <a:gd name="connsiteX12" fmla="*/ 4785414 w 5382109"/>
                <a:gd name="connsiteY12" fmla="*/ 5860641 h 5892538"/>
                <a:gd name="connsiteX13" fmla="*/ 4891740 w 5382109"/>
                <a:gd name="connsiteY13" fmla="*/ 3521478 h 5892538"/>
                <a:gd name="connsiteX14" fmla="*/ 3031042 w 5382109"/>
                <a:gd name="connsiteY14" fmla="*/ 2101 h 5892538"/>
                <a:gd name="connsiteX0" fmla="*/ 3031042 w 5382109"/>
                <a:gd name="connsiteY0" fmla="*/ 941 h 5891378"/>
                <a:gd name="connsiteX1" fmla="*/ 886280 w 5382109"/>
                <a:gd name="connsiteY1" fmla="*/ 1071908 h 5891378"/>
                <a:gd name="connsiteX2" fmla="*/ 577563 w 5382109"/>
                <a:gd name="connsiteY2" fmla="*/ 2303100 h 5891378"/>
                <a:gd name="connsiteX3" fmla="*/ 763 w 5382109"/>
                <a:gd name="connsiteY3" fmla="*/ 3052485 h 5891378"/>
                <a:gd name="connsiteX4" fmla="*/ 511126 w 5382109"/>
                <a:gd name="connsiteY4" fmla="*/ 3328932 h 5891378"/>
                <a:gd name="connsiteX5" fmla="*/ 340038 w 5382109"/>
                <a:gd name="connsiteY5" fmla="*/ 3735731 h 5891378"/>
                <a:gd name="connsiteX6" fmla="*/ 531424 w 5382109"/>
                <a:gd name="connsiteY6" fmla="*/ 3871192 h 5891378"/>
                <a:gd name="connsiteX7" fmla="*/ 372902 w 5382109"/>
                <a:gd name="connsiteY7" fmla="*/ 4062578 h 5891378"/>
                <a:gd name="connsiteX8" fmla="*/ 564288 w 5382109"/>
                <a:gd name="connsiteY8" fmla="*/ 4317760 h 5891378"/>
                <a:gd name="connsiteX9" fmla="*/ 500493 w 5382109"/>
                <a:gd name="connsiteY9" fmla="*/ 4976978 h 5891378"/>
                <a:gd name="connsiteX10" fmla="*/ 1755135 w 5382109"/>
                <a:gd name="connsiteY10" fmla="*/ 5039945 h 5891378"/>
                <a:gd name="connsiteX11" fmla="*/ 1946521 w 5382109"/>
                <a:gd name="connsiteY11" fmla="*/ 5891378 h 5891378"/>
                <a:gd name="connsiteX12" fmla="*/ 4785414 w 5382109"/>
                <a:gd name="connsiteY12" fmla="*/ 5859481 h 5891378"/>
                <a:gd name="connsiteX13" fmla="*/ 4891740 w 5382109"/>
                <a:gd name="connsiteY13" fmla="*/ 3520318 h 5891378"/>
                <a:gd name="connsiteX14" fmla="*/ 3031042 w 5382109"/>
                <a:gd name="connsiteY14" fmla="*/ 941 h 5891378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627 h 5891064"/>
                <a:gd name="connsiteX1" fmla="*/ 777098 w 5382109"/>
                <a:gd name="connsiteY1" fmla="*/ 1180776 h 5891064"/>
                <a:gd name="connsiteX2" fmla="*/ 577563 w 5382109"/>
                <a:gd name="connsiteY2" fmla="*/ 2302786 h 5891064"/>
                <a:gd name="connsiteX3" fmla="*/ 763 w 5382109"/>
                <a:gd name="connsiteY3" fmla="*/ 3052171 h 5891064"/>
                <a:gd name="connsiteX4" fmla="*/ 511126 w 5382109"/>
                <a:gd name="connsiteY4" fmla="*/ 3328618 h 5891064"/>
                <a:gd name="connsiteX5" fmla="*/ 340038 w 5382109"/>
                <a:gd name="connsiteY5" fmla="*/ 3735417 h 5891064"/>
                <a:gd name="connsiteX6" fmla="*/ 531424 w 5382109"/>
                <a:gd name="connsiteY6" fmla="*/ 3870878 h 5891064"/>
                <a:gd name="connsiteX7" fmla="*/ 372902 w 5382109"/>
                <a:gd name="connsiteY7" fmla="*/ 4062264 h 5891064"/>
                <a:gd name="connsiteX8" fmla="*/ 564288 w 5382109"/>
                <a:gd name="connsiteY8" fmla="*/ 4317446 h 5891064"/>
                <a:gd name="connsiteX9" fmla="*/ 500493 w 5382109"/>
                <a:gd name="connsiteY9" fmla="*/ 4976664 h 5891064"/>
                <a:gd name="connsiteX10" fmla="*/ 1755135 w 5382109"/>
                <a:gd name="connsiteY10" fmla="*/ 5039631 h 5891064"/>
                <a:gd name="connsiteX11" fmla="*/ 1946521 w 5382109"/>
                <a:gd name="connsiteY11" fmla="*/ 5891064 h 5891064"/>
                <a:gd name="connsiteX12" fmla="*/ 4785414 w 5382109"/>
                <a:gd name="connsiteY12" fmla="*/ 5859167 h 5891064"/>
                <a:gd name="connsiteX13" fmla="*/ 4891740 w 5382109"/>
                <a:gd name="connsiteY13" fmla="*/ 3520004 h 5891064"/>
                <a:gd name="connsiteX14" fmla="*/ 3031042 w 5382109"/>
                <a:gd name="connsiteY14" fmla="*/ 627 h 5891064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8119 w 5389186"/>
                <a:gd name="connsiteY0" fmla="*/ 968 h 5891405"/>
                <a:gd name="connsiteX1" fmla="*/ 784175 w 5389186"/>
                <a:gd name="connsiteY1" fmla="*/ 1181117 h 5891405"/>
                <a:gd name="connsiteX2" fmla="*/ 530049 w 5389186"/>
                <a:gd name="connsiteY2" fmla="*/ 2303127 h 5891405"/>
                <a:gd name="connsiteX3" fmla="*/ 7840 w 5389186"/>
                <a:gd name="connsiteY3" fmla="*/ 3052512 h 5891405"/>
                <a:gd name="connsiteX4" fmla="*/ 518203 w 5389186"/>
                <a:gd name="connsiteY4" fmla="*/ 3328959 h 5891405"/>
                <a:gd name="connsiteX5" fmla="*/ 347115 w 5389186"/>
                <a:gd name="connsiteY5" fmla="*/ 3735758 h 5891405"/>
                <a:gd name="connsiteX6" fmla="*/ 538501 w 5389186"/>
                <a:gd name="connsiteY6" fmla="*/ 3871219 h 5891405"/>
                <a:gd name="connsiteX7" fmla="*/ 379979 w 5389186"/>
                <a:gd name="connsiteY7" fmla="*/ 4062605 h 5891405"/>
                <a:gd name="connsiteX8" fmla="*/ 571365 w 5389186"/>
                <a:gd name="connsiteY8" fmla="*/ 4317787 h 5891405"/>
                <a:gd name="connsiteX9" fmla="*/ 507570 w 5389186"/>
                <a:gd name="connsiteY9" fmla="*/ 4977005 h 5891405"/>
                <a:gd name="connsiteX10" fmla="*/ 1762212 w 5389186"/>
                <a:gd name="connsiteY10" fmla="*/ 5039972 h 5891405"/>
                <a:gd name="connsiteX11" fmla="*/ 1953598 w 5389186"/>
                <a:gd name="connsiteY11" fmla="*/ 5891405 h 5891405"/>
                <a:gd name="connsiteX12" fmla="*/ 4792491 w 5389186"/>
                <a:gd name="connsiteY12" fmla="*/ 5859508 h 5891405"/>
                <a:gd name="connsiteX13" fmla="*/ 4898817 w 5389186"/>
                <a:gd name="connsiteY13" fmla="*/ 3520345 h 5891405"/>
                <a:gd name="connsiteX14" fmla="*/ 3038119 w 5389186"/>
                <a:gd name="connsiteY14" fmla="*/ 968 h 5891405"/>
                <a:gd name="connsiteX0" fmla="*/ 3037057 w 5388124"/>
                <a:gd name="connsiteY0" fmla="*/ 968 h 5891405"/>
                <a:gd name="connsiteX1" fmla="*/ 783113 w 5388124"/>
                <a:gd name="connsiteY1" fmla="*/ 1181117 h 5891405"/>
                <a:gd name="connsiteX2" fmla="*/ 528987 w 5388124"/>
                <a:gd name="connsiteY2" fmla="*/ 2303127 h 5891405"/>
                <a:gd name="connsiteX3" fmla="*/ 6778 w 5388124"/>
                <a:gd name="connsiteY3" fmla="*/ 3052512 h 5891405"/>
                <a:gd name="connsiteX4" fmla="*/ 517141 w 5388124"/>
                <a:gd name="connsiteY4" fmla="*/ 3328959 h 5891405"/>
                <a:gd name="connsiteX5" fmla="*/ 346053 w 5388124"/>
                <a:gd name="connsiteY5" fmla="*/ 3735758 h 5891405"/>
                <a:gd name="connsiteX6" fmla="*/ 537439 w 5388124"/>
                <a:gd name="connsiteY6" fmla="*/ 3871219 h 5891405"/>
                <a:gd name="connsiteX7" fmla="*/ 378917 w 5388124"/>
                <a:gd name="connsiteY7" fmla="*/ 4062605 h 5891405"/>
                <a:gd name="connsiteX8" fmla="*/ 570303 w 5388124"/>
                <a:gd name="connsiteY8" fmla="*/ 4317787 h 5891405"/>
                <a:gd name="connsiteX9" fmla="*/ 506508 w 5388124"/>
                <a:gd name="connsiteY9" fmla="*/ 4977005 h 5891405"/>
                <a:gd name="connsiteX10" fmla="*/ 1761150 w 5388124"/>
                <a:gd name="connsiteY10" fmla="*/ 5039972 h 5891405"/>
                <a:gd name="connsiteX11" fmla="*/ 1952536 w 5388124"/>
                <a:gd name="connsiteY11" fmla="*/ 5891405 h 5891405"/>
                <a:gd name="connsiteX12" fmla="*/ 4791429 w 5388124"/>
                <a:gd name="connsiteY12" fmla="*/ 5859508 h 5891405"/>
                <a:gd name="connsiteX13" fmla="*/ 4897755 w 5388124"/>
                <a:gd name="connsiteY13" fmla="*/ 3520345 h 5891405"/>
                <a:gd name="connsiteX14" fmla="*/ 3037057 w 5388124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2980702 w 5331769"/>
                <a:gd name="connsiteY0" fmla="*/ 968 h 5891405"/>
                <a:gd name="connsiteX1" fmla="*/ 726758 w 5331769"/>
                <a:gd name="connsiteY1" fmla="*/ 1181117 h 5891405"/>
                <a:gd name="connsiteX2" fmla="*/ 472632 w 5331769"/>
                <a:gd name="connsiteY2" fmla="*/ 2303127 h 5891405"/>
                <a:gd name="connsiteX3" fmla="*/ 5014 w 5331769"/>
                <a:gd name="connsiteY3" fmla="*/ 3079808 h 5891405"/>
                <a:gd name="connsiteX4" fmla="*/ 460786 w 5331769"/>
                <a:gd name="connsiteY4" fmla="*/ 3328959 h 5891405"/>
                <a:gd name="connsiteX5" fmla="*/ 289698 w 5331769"/>
                <a:gd name="connsiteY5" fmla="*/ 3735758 h 5891405"/>
                <a:gd name="connsiteX6" fmla="*/ 481084 w 5331769"/>
                <a:gd name="connsiteY6" fmla="*/ 3871219 h 5891405"/>
                <a:gd name="connsiteX7" fmla="*/ 322562 w 5331769"/>
                <a:gd name="connsiteY7" fmla="*/ 4062605 h 5891405"/>
                <a:gd name="connsiteX8" fmla="*/ 513948 w 5331769"/>
                <a:gd name="connsiteY8" fmla="*/ 4317787 h 5891405"/>
                <a:gd name="connsiteX9" fmla="*/ 450153 w 5331769"/>
                <a:gd name="connsiteY9" fmla="*/ 4977005 h 5891405"/>
                <a:gd name="connsiteX10" fmla="*/ 1704795 w 5331769"/>
                <a:gd name="connsiteY10" fmla="*/ 5039972 h 5891405"/>
                <a:gd name="connsiteX11" fmla="*/ 1896181 w 5331769"/>
                <a:gd name="connsiteY11" fmla="*/ 5891405 h 5891405"/>
                <a:gd name="connsiteX12" fmla="*/ 4735074 w 5331769"/>
                <a:gd name="connsiteY12" fmla="*/ 5859508 h 5891405"/>
                <a:gd name="connsiteX13" fmla="*/ 4841400 w 5331769"/>
                <a:gd name="connsiteY13" fmla="*/ 3520345 h 5891405"/>
                <a:gd name="connsiteX14" fmla="*/ 2980702 w 5331769"/>
                <a:gd name="connsiteY14" fmla="*/ 968 h 5891405"/>
                <a:gd name="connsiteX0" fmla="*/ 2980491 w 5331558"/>
                <a:gd name="connsiteY0" fmla="*/ 968 h 5891405"/>
                <a:gd name="connsiteX1" fmla="*/ 726547 w 5331558"/>
                <a:gd name="connsiteY1" fmla="*/ 1181117 h 5891405"/>
                <a:gd name="connsiteX2" fmla="*/ 486068 w 5331558"/>
                <a:gd name="connsiteY2" fmla="*/ 2371366 h 5891405"/>
                <a:gd name="connsiteX3" fmla="*/ 4803 w 5331558"/>
                <a:gd name="connsiteY3" fmla="*/ 3079808 h 5891405"/>
                <a:gd name="connsiteX4" fmla="*/ 460575 w 5331558"/>
                <a:gd name="connsiteY4" fmla="*/ 3328959 h 5891405"/>
                <a:gd name="connsiteX5" fmla="*/ 289487 w 5331558"/>
                <a:gd name="connsiteY5" fmla="*/ 3735758 h 5891405"/>
                <a:gd name="connsiteX6" fmla="*/ 480873 w 5331558"/>
                <a:gd name="connsiteY6" fmla="*/ 3871219 h 5891405"/>
                <a:gd name="connsiteX7" fmla="*/ 322351 w 5331558"/>
                <a:gd name="connsiteY7" fmla="*/ 4062605 h 5891405"/>
                <a:gd name="connsiteX8" fmla="*/ 513737 w 5331558"/>
                <a:gd name="connsiteY8" fmla="*/ 4317787 h 5891405"/>
                <a:gd name="connsiteX9" fmla="*/ 449942 w 5331558"/>
                <a:gd name="connsiteY9" fmla="*/ 4977005 h 5891405"/>
                <a:gd name="connsiteX10" fmla="*/ 1704584 w 5331558"/>
                <a:gd name="connsiteY10" fmla="*/ 5039972 h 5891405"/>
                <a:gd name="connsiteX11" fmla="*/ 1895970 w 5331558"/>
                <a:gd name="connsiteY11" fmla="*/ 5891405 h 5891405"/>
                <a:gd name="connsiteX12" fmla="*/ 4734863 w 5331558"/>
                <a:gd name="connsiteY12" fmla="*/ 5859508 h 5891405"/>
                <a:gd name="connsiteX13" fmla="*/ 4841189 w 5331558"/>
                <a:gd name="connsiteY13" fmla="*/ 3520345 h 5891405"/>
                <a:gd name="connsiteX14" fmla="*/ 2980491 w 5331558"/>
                <a:gd name="connsiteY14" fmla="*/ 968 h 5891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331558" h="5891405">
                  <a:moveTo>
                    <a:pt x="2980491" y="968"/>
                  </a:moveTo>
                  <a:cubicBezTo>
                    <a:pt x="1784302" y="-22254"/>
                    <a:pt x="1040642" y="372305"/>
                    <a:pt x="726547" y="1181117"/>
                  </a:cubicBezTo>
                  <a:cubicBezTo>
                    <a:pt x="528785" y="1834793"/>
                    <a:pt x="744238" y="2066938"/>
                    <a:pt x="486068" y="2371366"/>
                  </a:cubicBezTo>
                  <a:cubicBezTo>
                    <a:pt x="239818" y="2677225"/>
                    <a:pt x="-40213" y="2911644"/>
                    <a:pt x="4803" y="3079808"/>
                  </a:cubicBezTo>
                  <a:cubicBezTo>
                    <a:pt x="109541" y="3181162"/>
                    <a:pt x="260766" y="3266498"/>
                    <a:pt x="460575" y="3328959"/>
                  </a:cubicBezTo>
                  <a:cubicBezTo>
                    <a:pt x="403546" y="3464559"/>
                    <a:pt x="198074" y="3641722"/>
                    <a:pt x="289487" y="3735758"/>
                  </a:cubicBezTo>
                  <a:lnTo>
                    <a:pt x="480873" y="3871219"/>
                  </a:lnTo>
                  <a:cubicBezTo>
                    <a:pt x="428032" y="3935014"/>
                    <a:pt x="303940" y="3939433"/>
                    <a:pt x="322351" y="4062605"/>
                  </a:cubicBezTo>
                  <a:cubicBezTo>
                    <a:pt x="362395" y="4195168"/>
                    <a:pt x="550882" y="4226788"/>
                    <a:pt x="513737" y="4317787"/>
                  </a:cubicBezTo>
                  <a:cubicBezTo>
                    <a:pt x="397470" y="4561276"/>
                    <a:pt x="358392" y="4876020"/>
                    <a:pt x="449942" y="4977005"/>
                  </a:cubicBezTo>
                  <a:cubicBezTo>
                    <a:pt x="636587" y="5158310"/>
                    <a:pt x="1197305" y="5208988"/>
                    <a:pt x="1704584" y="5039972"/>
                  </a:cubicBezTo>
                  <a:lnTo>
                    <a:pt x="1895970" y="5891405"/>
                  </a:lnTo>
                  <a:lnTo>
                    <a:pt x="4734863" y="5859508"/>
                  </a:lnTo>
                  <a:cubicBezTo>
                    <a:pt x="4366268" y="4516262"/>
                    <a:pt x="4422975" y="3927926"/>
                    <a:pt x="4841189" y="3520345"/>
                  </a:cubicBezTo>
                  <a:cubicBezTo>
                    <a:pt x="6117095" y="1964448"/>
                    <a:pt x="4692333" y="36409"/>
                    <a:pt x="2980491" y="9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73" name="Oval 37">
              <a:extLst>
                <a:ext uri="{FF2B5EF4-FFF2-40B4-BE49-F238E27FC236}">
                  <a16:creationId xmlns:a16="http://schemas.microsoft.com/office/drawing/2014/main" id="{C96BF08E-9BB4-41FC-9765-046BF7B122A9}"/>
                </a:ext>
              </a:extLst>
            </p:cNvPr>
            <p:cNvSpPr/>
            <p:nvPr/>
          </p:nvSpPr>
          <p:spPr>
            <a:xfrm rot="18100542">
              <a:off x="5907878" y="-58593"/>
              <a:ext cx="1436045" cy="2141152"/>
            </a:xfrm>
            <a:custGeom>
              <a:avLst/>
              <a:gdLst/>
              <a:ahLst/>
              <a:cxnLst/>
              <a:rect l="l" t="t" r="r" b="b"/>
              <a:pathLst>
                <a:path w="1170491" h="1745209">
                  <a:moveTo>
                    <a:pt x="429221" y="671495"/>
                  </a:moveTo>
                  <a:cubicBezTo>
                    <a:pt x="415869" y="670322"/>
                    <a:pt x="402356" y="670624"/>
                    <a:pt x="388917" y="672439"/>
                  </a:cubicBezTo>
                  <a:cubicBezTo>
                    <a:pt x="370997" y="674859"/>
                    <a:pt x="353207" y="679968"/>
                    <a:pt x="336101" y="687858"/>
                  </a:cubicBezTo>
                  <a:lnTo>
                    <a:pt x="344770" y="708640"/>
                  </a:lnTo>
                  <a:cubicBezTo>
                    <a:pt x="405276" y="680369"/>
                    <a:pt x="475531" y="691805"/>
                    <a:pt x="523918" y="737799"/>
                  </a:cubicBezTo>
                  <a:cubicBezTo>
                    <a:pt x="569388" y="781022"/>
                    <a:pt x="587723" y="847396"/>
                    <a:pt x="571504" y="910067"/>
                  </a:cubicBezTo>
                  <a:lnTo>
                    <a:pt x="593243" y="915886"/>
                  </a:lnTo>
                  <a:cubicBezTo>
                    <a:pt x="611678" y="844923"/>
                    <a:pt x="590662" y="769719"/>
                    <a:pt x="538740" y="720849"/>
                  </a:cubicBezTo>
                  <a:cubicBezTo>
                    <a:pt x="507886" y="691808"/>
                    <a:pt x="469277" y="675014"/>
                    <a:pt x="429221" y="671495"/>
                  </a:cubicBezTo>
                  <a:close/>
                  <a:moveTo>
                    <a:pt x="588421" y="580980"/>
                  </a:moveTo>
                  <a:cubicBezTo>
                    <a:pt x="534186" y="581239"/>
                    <a:pt x="482134" y="605639"/>
                    <a:pt x="446738" y="649695"/>
                  </a:cubicBezTo>
                  <a:lnTo>
                    <a:pt x="463760" y="664437"/>
                  </a:lnTo>
                  <a:cubicBezTo>
                    <a:pt x="505329" y="612166"/>
                    <a:pt x="573320" y="591099"/>
                    <a:pt x="637132" y="610714"/>
                  </a:cubicBezTo>
                  <a:cubicBezTo>
                    <a:pt x="697098" y="629147"/>
                    <a:pt x="743088" y="680397"/>
                    <a:pt x="756495" y="743730"/>
                  </a:cubicBezTo>
                  <a:lnTo>
                    <a:pt x="778549" y="739251"/>
                  </a:lnTo>
                  <a:cubicBezTo>
                    <a:pt x="763432" y="667508"/>
                    <a:pt x="711108" y="609548"/>
                    <a:pt x="642848" y="588934"/>
                  </a:cubicBezTo>
                  <a:cubicBezTo>
                    <a:pt x="624821" y="583490"/>
                    <a:pt x="606500" y="580894"/>
                    <a:pt x="588421" y="580980"/>
                  </a:cubicBezTo>
                  <a:close/>
                  <a:moveTo>
                    <a:pt x="533817" y="0"/>
                  </a:moveTo>
                  <a:cubicBezTo>
                    <a:pt x="617807" y="1"/>
                    <a:pt x="687626" y="60667"/>
                    <a:pt x="697680" y="141081"/>
                  </a:cubicBezTo>
                  <a:cubicBezTo>
                    <a:pt x="603869" y="182843"/>
                    <a:pt x="547102" y="268997"/>
                    <a:pt x="562024" y="352718"/>
                  </a:cubicBezTo>
                  <a:lnTo>
                    <a:pt x="584367" y="347971"/>
                  </a:lnTo>
                  <a:cubicBezTo>
                    <a:pt x="570422" y="267354"/>
                    <a:pt x="633895" y="183716"/>
                    <a:pt x="732836" y="150639"/>
                  </a:cubicBezTo>
                  <a:cubicBezTo>
                    <a:pt x="738208" y="147500"/>
                    <a:pt x="743991" y="147205"/>
                    <a:pt x="749842" y="147205"/>
                  </a:cubicBezTo>
                  <a:cubicBezTo>
                    <a:pt x="844103" y="147205"/>
                    <a:pt x="920515" y="223618"/>
                    <a:pt x="920515" y="317877"/>
                  </a:cubicBezTo>
                  <a:lnTo>
                    <a:pt x="910716" y="366417"/>
                  </a:lnTo>
                  <a:lnTo>
                    <a:pt x="920515" y="366418"/>
                  </a:lnTo>
                  <a:lnTo>
                    <a:pt x="920515" y="371433"/>
                  </a:lnTo>
                  <a:cubicBezTo>
                    <a:pt x="997755" y="379016"/>
                    <a:pt x="1056877" y="445155"/>
                    <a:pt x="1056877" y="525101"/>
                  </a:cubicBezTo>
                  <a:lnTo>
                    <a:pt x="1047351" y="572282"/>
                  </a:lnTo>
                  <a:cubicBezTo>
                    <a:pt x="1119671" y="602218"/>
                    <a:pt x="1170491" y="673500"/>
                    <a:pt x="1170491" y="756650"/>
                  </a:cubicBezTo>
                  <a:cubicBezTo>
                    <a:pt x="1170490" y="802863"/>
                    <a:pt x="1154794" y="845409"/>
                    <a:pt x="1127569" y="878235"/>
                  </a:cubicBezTo>
                  <a:cubicBezTo>
                    <a:pt x="1080615" y="934488"/>
                    <a:pt x="1014142" y="959925"/>
                    <a:pt x="954678" y="939840"/>
                  </a:cubicBezTo>
                  <a:lnTo>
                    <a:pt x="947373" y="961469"/>
                  </a:lnTo>
                  <a:cubicBezTo>
                    <a:pt x="1000817" y="979520"/>
                    <a:pt x="1058949" y="966083"/>
                    <a:pt x="1106746" y="928282"/>
                  </a:cubicBezTo>
                  <a:cubicBezTo>
                    <a:pt x="1128548" y="955588"/>
                    <a:pt x="1138907" y="990708"/>
                    <a:pt x="1138907" y="1028247"/>
                  </a:cubicBezTo>
                  <a:cubicBezTo>
                    <a:pt x="1138907" y="1124134"/>
                    <a:pt x="1071328" y="1204237"/>
                    <a:pt x="981133" y="1223220"/>
                  </a:cubicBezTo>
                  <a:cubicBezTo>
                    <a:pt x="889088" y="1236998"/>
                    <a:pt x="805358" y="1200898"/>
                    <a:pt x="777272" y="1134408"/>
                  </a:cubicBezTo>
                  <a:cubicBezTo>
                    <a:pt x="791057" y="1124903"/>
                    <a:pt x="802061" y="1111678"/>
                    <a:pt x="810210" y="1096167"/>
                  </a:cubicBezTo>
                  <a:cubicBezTo>
                    <a:pt x="831546" y="1055553"/>
                    <a:pt x="830022" y="1005443"/>
                    <a:pt x="806195" y="964175"/>
                  </a:cubicBezTo>
                  <a:lnTo>
                    <a:pt x="787267" y="975103"/>
                  </a:lnTo>
                  <a:cubicBezTo>
                    <a:pt x="807161" y="1009560"/>
                    <a:pt x="808703" y="1051275"/>
                    <a:pt x="791333" y="1085110"/>
                  </a:cubicBezTo>
                  <a:cubicBezTo>
                    <a:pt x="784855" y="1097727"/>
                    <a:pt x="776117" y="1108536"/>
                    <a:pt x="763385" y="1114320"/>
                  </a:cubicBezTo>
                  <a:lnTo>
                    <a:pt x="744063" y="1119497"/>
                  </a:lnTo>
                  <a:lnTo>
                    <a:pt x="747716" y="1128718"/>
                  </a:lnTo>
                  <a:cubicBezTo>
                    <a:pt x="731558" y="1137628"/>
                    <a:pt x="712804" y="1141697"/>
                    <a:pt x="693327" y="1140344"/>
                  </a:cubicBezTo>
                  <a:cubicBezTo>
                    <a:pt x="655409" y="1137711"/>
                    <a:pt x="620494" y="1114908"/>
                    <a:pt x="601213" y="1080185"/>
                  </a:cubicBezTo>
                  <a:lnTo>
                    <a:pt x="582082" y="1090754"/>
                  </a:lnTo>
                  <a:cubicBezTo>
                    <a:pt x="605167" y="1132362"/>
                    <a:pt x="647281" y="1159482"/>
                    <a:pt x="693051" y="1162221"/>
                  </a:cubicBezTo>
                  <a:cubicBezTo>
                    <a:pt x="715413" y="1163558"/>
                    <a:pt x="736989" y="1158982"/>
                    <a:pt x="755684" y="1148835"/>
                  </a:cubicBezTo>
                  <a:cubicBezTo>
                    <a:pt x="792539" y="1222022"/>
                    <a:pt x="887119" y="1262260"/>
                    <a:pt x="989751" y="1247587"/>
                  </a:cubicBezTo>
                  <a:cubicBezTo>
                    <a:pt x="1000157" y="1267987"/>
                    <a:pt x="1004489" y="1291252"/>
                    <a:pt x="1004488" y="1315531"/>
                  </a:cubicBezTo>
                  <a:cubicBezTo>
                    <a:pt x="1004488" y="1381750"/>
                    <a:pt x="972258" y="1440443"/>
                    <a:pt x="920375" y="1473506"/>
                  </a:cubicBezTo>
                  <a:lnTo>
                    <a:pt x="913116" y="1474079"/>
                  </a:lnTo>
                  <a:cubicBezTo>
                    <a:pt x="850536" y="1469665"/>
                    <a:pt x="794159" y="1430126"/>
                    <a:pt x="766796" y="1371458"/>
                  </a:cubicBezTo>
                  <a:lnTo>
                    <a:pt x="746323" y="1380801"/>
                  </a:lnTo>
                  <a:cubicBezTo>
                    <a:pt x="776874" y="1446464"/>
                    <a:pt x="839753" y="1490827"/>
                    <a:pt x="909888" y="1496052"/>
                  </a:cubicBezTo>
                  <a:cubicBezTo>
                    <a:pt x="891948" y="1561049"/>
                    <a:pt x="840393" y="1611456"/>
                    <a:pt x="774838" y="1628054"/>
                  </a:cubicBezTo>
                  <a:cubicBezTo>
                    <a:pt x="686646" y="1642970"/>
                    <a:pt x="605133" y="1612285"/>
                    <a:pt x="571751" y="1552195"/>
                  </a:cubicBezTo>
                  <a:lnTo>
                    <a:pt x="550649" y="1566422"/>
                  </a:lnTo>
                  <a:cubicBezTo>
                    <a:pt x="577499" y="1609979"/>
                    <a:pt x="626419" y="1639383"/>
                    <a:pt x="685031" y="1648114"/>
                  </a:cubicBezTo>
                  <a:cubicBezTo>
                    <a:pt x="659684" y="1706013"/>
                    <a:pt x="601329" y="1745210"/>
                    <a:pt x="533818" y="1745209"/>
                  </a:cubicBezTo>
                  <a:cubicBezTo>
                    <a:pt x="455549" y="1745210"/>
                    <a:pt x="416747" y="1692524"/>
                    <a:pt x="372301" y="1619888"/>
                  </a:cubicBezTo>
                  <a:lnTo>
                    <a:pt x="366380" y="1592106"/>
                  </a:lnTo>
                  <a:cubicBezTo>
                    <a:pt x="305091" y="1567105"/>
                    <a:pt x="259811" y="1511085"/>
                    <a:pt x="250590" y="1443452"/>
                  </a:cubicBezTo>
                  <a:cubicBezTo>
                    <a:pt x="203712" y="1453117"/>
                    <a:pt x="158965" y="1444975"/>
                    <a:pt x="117260" y="1407178"/>
                  </a:cubicBezTo>
                  <a:cubicBezTo>
                    <a:pt x="55030" y="1350772"/>
                    <a:pt x="44039" y="1258933"/>
                    <a:pt x="90593" y="1192598"/>
                  </a:cubicBezTo>
                  <a:cubicBezTo>
                    <a:pt x="186799" y="1224213"/>
                    <a:pt x="285304" y="1199642"/>
                    <a:pt x="330760" y="1129474"/>
                  </a:cubicBezTo>
                  <a:lnTo>
                    <a:pt x="344999" y="1132822"/>
                  </a:lnTo>
                  <a:cubicBezTo>
                    <a:pt x="420009" y="1139731"/>
                    <a:pt x="490500" y="1101048"/>
                    <a:pt x="524987" y="1034051"/>
                  </a:cubicBezTo>
                  <a:lnTo>
                    <a:pt x="505360" y="1023014"/>
                  </a:lnTo>
                  <a:cubicBezTo>
                    <a:pt x="475089" y="1082544"/>
                    <a:pt x="412689" y="1116790"/>
                    <a:pt x="346243" y="1110339"/>
                  </a:cubicBezTo>
                  <a:cubicBezTo>
                    <a:pt x="283801" y="1104277"/>
                    <a:pt x="228486" y="1063265"/>
                    <a:pt x="202679" y="1003895"/>
                  </a:cubicBezTo>
                  <a:lnTo>
                    <a:pt x="181967" y="1012696"/>
                  </a:lnTo>
                  <a:cubicBezTo>
                    <a:pt x="205492" y="1066954"/>
                    <a:pt x="250941" y="1107583"/>
                    <a:pt x="305288" y="1123484"/>
                  </a:cubicBezTo>
                  <a:cubicBezTo>
                    <a:pt x="260051" y="1186174"/>
                    <a:pt x="162021" y="1201884"/>
                    <a:pt x="70961" y="1161909"/>
                  </a:cubicBezTo>
                  <a:cubicBezTo>
                    <a:pt x="64874" y="1160625"/>
                    <a:pt x="60391" y="1156961"/>
                    <a:pt x="56055" y="1153032"/>
                  </a:cubicBezTo>
                  <a:cubicBezTo>
                    <a:pt x="-13786" y="1089729"/>
                    <a:pt x="-19088" y="981796"/>
                    <a:pt x="44214" y="911953"/>
                  </a:cubicBezTo>
                  <a:lnTo>
                    <a:pt x="84073" y="882569"/>
                  </a:lnTo>
                  <a:lnTo>
                    <a:pt x="76811" y="875989"/>
                  </a:lnTo>
                  <a:lnTo>
                    <a:pt x="80179" y="872273"/>
                  </a:lnTo>
                  <a:cubicBezTo>
                    <a:pt x="28040" y="814783"/>
                    <a:pt x="28651" y="726072"/>
                    <a:pt x="82340" y="666836"/>
                  </a:cubicBezTo>
                  <a:lnTo>
                    <a:pt x="121082" y="638275"/>
                  </a:lnTo>
                  <a:cubicBezTo>
                    <a:pt x="89526" y="571593"/>
                    <a:pt x="96788" y="490523"/>
                    <a:pt x="145805" y="430894"/>
                  </a:cubicBezTo>
                  <a:cubicBezTo>
                    <a:pt x="198586" y="400645"/>
                    <a:pt x="259015" y="385179"/>
                    <a:pt x="321878" y="383347"/>
                  </a:cubicBezTo>
                  <a:lnTo>
                    <a:pt x="321111" y="357014"/>
                  </a:lnTo>
                  <a:cubicBezTo>
                    <a:pt x="257723" y="358862"/>
                    <a:pt x="196668" y="373772"/>
                    <a:pt x="141180" y="399723"/>
                  </a:cubicBezTo>
                  <a:cubicBezTo>
                    <a:pt x="117813" y="370058"/>
                    <a:pt x="106816" y="332072"/>
                    <a:pt x="106816" y="291518"/>
                  </a:cubicBezTo>
                  <a:cubicBezTo>
                    <a:pt x="106816" y="170286"/>
                    <a:pt x="205094" y="72008"/>
                    <a:pt x="326327" y="72008"/>
                  </a:cubicBezTo>
                  <a:cubicBezTo>
                    <a:pt x="350305" y="72008"/>
                    <a:pt x="373385" y="75853"/>
                    <a:pt x="394659" y="83948"/>
                  </a:cubicBezTo>
                  <a:cubicBezTo>
                    <a:pt x="425371" y="33609"/>
                    <a:pt x="467237" y="0"/>
                    <a:pt x="5338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sp>
        <p:nvSpPr>
          <p:cNvPr id="174" name="Rectangle 130">
            <a:extLst>
              <a:ext uri="{FF2B5EF4-FFF2-40B4-BE49-F238E27FC236}">
                <a16:creationId xmlns:a16="http://schemas.microsoft.com/office/drawing/2014/main" id="{5CB6DF00-C3C2-4248-9524-BF3FC73F1A12}"/>
              </a:ext>
            </a:extLst>
          </p:cNvPr>
          <p:cNvSpPr/>
          <p:nvPr/>
        </p:nvSpPr>
        <p:spPr>
          <a:xfrm>
            <a:off x="7881730" y="3735164"/>
            <a:ext cx="400962" cy="40278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75" name="Rectangle 9">
            <a:extLst>
              <a:ext uri="{FF2B5EF4-FFF2-40B4-BE49-F238E27FC236}">
                <a16:creationId xmlns:a16="http://schemas.microsoft.com/office/drawing/2014/main" id="{75645407-1CE2-4D44-88B9-84C21C18EAA0}"/>
              </a:ext>
            </a:extLst>
          </p:cNvPr>
          <p:cNvSpPr/>
          <p:nvPr/>
        </p:nvSpPr>
        <p:spPr>
          <a:xfrm>
            <a:off x="6766622" y="2328230"/>
            <a:ext cx="423508" cy="422820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6" name="Freeform 18">
            <a:extLst>
              <a:ext uri="{FF2B5EF4-FFF2-40B4-BE49-F238E27FC236}">
                <a16:creationId xmlns:a16="http://schemas.microsoft.com/office/drawing/2014/main" id="{112D1F7D-F6EC-406A-9450-0E36A9980C79}"/>
              </a:ext>
            </a:extLst>
          </p:cNvPr>
          <p:cNvSpPr/>
          <p:nvPr/>
        </p:nvSpPr>
        <p:spPr>
          <a:xfrm>
            <a:off x="7241335" y="5333012"/>
            <a:ext cx="486906" cy="392969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7" name="Rounded Rectangle 7">
            <a:extLst>
              <a:ext uri="{FF2B5EF4-FFF2-40B4-BE49-F238E27FC236}">
                <a16:creationId xmlns:a16="http://schemas.microsoft.com/office/drawing/2014/main" id="{A3B69FF7-80B5-4816-96D6-63C581509CA9}"/>
              </a:ext>
            </a:extLst>
          </p:cNvPr>
          <p:cNvSpPr/>
          <p:nvPr/>
        </p:nvSpPr>
        <p:spPr>
          <a:xfrm>
            <a:off x="5011320" y="2339152"/>
            <a:ext cx="401174" cy="34620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8" name="Block Arc 10">
            <a:extLst>
              <a:ext uri="{FF2B5EF4-FFF2-40B4-BE49-F238E27FC236}">
                <a16:creationId xmlns:a16="http://schemas.microsoft.com/office/drawing/2014/main" id="{27CA6D37-2386-436B-8767-B91076191BAE}"/>
              </a:ext>
            </a:extLst>
          </p:cNvPr>
          <p:cNvSpPr/>
          <p:nvPr/>
        </p:nvSpPr>
        <p:spPr>
          <a:xfrm>
            <a:off x="3878553" y="3737336"/>
            <a:ext cx="491544" cy="332945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79" name="Round Same Side Corner Rectangle 36">
            <a:extLst>
              <a:ext uri="{FF2B5EF4-FFF2-40B4-BE49-F238E27FC236}">
                <a16:creationId xmlns:a16="http://schemas.microsoft.com/office/drawing/2014/main" id="{8C31056F-68F9-4B14-A1A9-3DA91049464B}"/>
              </a:ext>
            </a:extLst>
          </p:cNvPr>
          <p:cNvSpPr>
            <a:spLocks noChangeAspect="1"/>
          </p:cNvSpPr>
          <p:nvPr/>
        </p:nvSpPr>
        <p:spPr>
          <a:xfrm>
            <a:off x="4460262" y="5377101"/>
            <a:ext cx="451095" cy="356643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1F1E16DB-5335-4E18-9AF5-C7DDBF47F5C7}"/>
              </a:ext>
            </a:extLst>
          </p:cNvPr>
          <p:cNvGrpSpPr/>
          <p:nvPr/>
        </p:nvGrpSpPr>
        <p:grpSpPr>
          <a:xfrm>
            <a:off x="5644186" y="5377101"/>
            <a:ext cx="893327" cy="651258"/>
            <a:chOff x="1126403" y="3621716"/>
            <a:chExt cx="506364" cy="369152"/>
          </a:xfrm>
        </p:grpSpPr>
        <p:sp>
          <p:nvSpPr>
            <p:cNvPr id="181" name="Rounded Rectangle 10">
              <a:extLst>
                <a:ext uri="{FF2B5EF4-FFF2-40B4-BE49-F238E27FC236}">
                  <a16:creationId xmlns:a16="http://schemas.microsoft.com/office/drawing/2014/main" id="{B8828685-2535-48EF-B839-57C950841CAB}"/>
                </a:ext>
              </a:extLst>
            </p:cNvPr>
            <p:cNvSpPr/>
            <p:nvPr/>
          </p:nvSpPr>
          <p:spPr>
            <a:xfrm>
              <a:off x="1126403" y="3621716"/>
              <a:ext cx="506364" cy="90412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5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82" name="Rounded Rectangle 13">
              <a:extLst>
                <a:ext uri="{FF2B5EF4-FFF2-40B4-BE49-F238E27FC236}">
                  <a16:creationId xmlns:a16="http://schemas.microsoft.com/office/drawing/2014/main" id="{E126CCE7-F60C-42F3-95D4-95018F2EA706}"/>
                </a:ext>
              </a:extLst>
            </p:cNvPr>
            <p:cNvSpPr/>
            <p:nvPr/>
          </p:nvSpPr>
          <p:spPr>
            <a:xfrm>
              <a:off x="1162596" y="3744576"/>
              <a:ext cx="433978" cy="90412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5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183" name="Chord 182">
              <a:extLst>
                <a:ext uri="{FF2B5EF4-FFF2-40B4-BE49-F238E27FC236}">
                  <a16:creationId xmlns:a16="http://schemas.microsoft.com/office/drawing/2014/main" id="{9D1A9CE9-260C-4BBE-97B3-CCD3692F4047}"/>
                </a:ext>
              </a:extLst>
            </p:cNvPr>
            <p:cNvSpPr/>
            <p:nvPr/>
          </p:nvSpPr>
          <p:spPr>
            <a:xfrm>
              <a:off x="1255790" y="3743277"/>
              <a:ext cx="247591" cy="247591"/>
            </a:xfrm>
            <a:prstGeom prst="chord">
              <a:avLst>
                <a:gd name="adj1" fmla="val 21471232"/>
                <a:gd name="adj2" fmla="val 10878117"/>
              </a:avLst>
            </a:prstGeom>
            <a:solidFill>
              <a:schemeClr val="tx2">
                <a:lumMod val="5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182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15</cp:revision>
  <dcterms:created xsi:type="dcterms:W3CDTF">2018-02-18T19:39:47Z</dcterms:created>
  <dcterms:modified xsi:type="dcterms:W3CDTF">2021-04-19T06:55:11Z</dcterms:modified>
</cp:coreProperties>
</file>