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1BA54DB1-BE77-41D8-BBF8-B1C7058647F6}"/>
              </a:ext>
            </a:extLst>
          </p:cNvPr>
          <p:cNvSpPr/>
          <p:nvPr/>
        </p:nvSpPr>
        <p:spPr>
          <a:xfrm flipH="1">
            <a:off x="5215056" y="3297305"/>
            <a:ext cx="1761888" cy="1943704"/>
          </a:xfrm>
          <a:custGeom>
            <a:avLst/>
            <a:gdLst>
              <a:gd name="connsiteX0" fmla="*/ 882596 w 1761888"/>
              <a:gd name="connsiteY0" fmla="*/ 0 h 1943704"/>
              <a:gd name="connsiteX1" fmla="*/ 880946 w 1761888"/>
              <a:gd name="connsiteY1" fmla="*/ 128 h 1943704"/>
              <a:gd name="connsiteX2" fmla="*/ 879294 w 1761888"/>
              <a:gd name="connsiteY2" fmla="*/ 0 h 1943704"/>
              <a:gd name="connsiteX3" fmla="*/ 0 w 1761888"/>
              <a:gd name="connsiteY3" fmla="*/ 879294 h 1943704"/>
              <a:gd name="connsiteX4" fmla="*/ 419247 w 1761888"/>
              <a:gd name="connsiteY4" fmla="*/ 1680284 h 1943704"/>
              <a:gd name="connsiteX5" fmla="*/ 461792 w 1761888"/>
              <a:gd name="connsiteY5" fmla="*/ 1859546 h 1943704"/>
              <a:gd name="connsiteX6" fmla="*/ 574313 w 1761888"/>
              <a:gd name="connsiteY6" fmla="*/ 1943704 h 1943704"/>
              <a:gd name="connsiteX7" fmla="*/ 880946 w 1761888"/>
              <a:gd name="connsiteY7" fmla="*/ 1942606 h 1943704"/>
              <a:gd name="connsiteX8" fmla="*/ 1187574 w 1761888"/>
              <a:gd name="connsiteY8" fmla="*/ 1943704 h 1943704"/>
              <a:gd name="connsiteX9" fmla="*/ 1300096 w 1761888"/>
              <a:gd name="connsiteY9" fmla="*/ 1859546 h 1943704"/>
              <a:gd name="connsiteX10" fmla="*/ 1342641 w 1761888"/>
              <a:gd name="connsiteY10" fmla="*/ 1680284 h 1943704"/>
              <a:gd name="connsiteX11" fmla="*/ 1761888 w 1761888"/>
              <a:gd name="connsiteY11" fmla="*/ 879294 h 1943704"/>
              <a:gd name="connsiteX12" fmla="*/ 882596 w 1761888"/>
              <a:gd name="connsiteY12" fmla="*/ 0 h 194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61888" h="1943704">
                <a:moveTo>
                  <a:pt x="882596" y="0"/>
                </a:moveTo>
                <a:lnTo>
                  <a:pt x="880946" y="128"/>
                </a:lnTo>
                <a:lnTo>
                  <a:pt x="879294" y="0"/>
                </a:lnTo>
                <a:cubicBezTo>
                  <a:pt x="393674" y="0"/>
                  <a:pt x="0" y="393673"/>
                  <a:pt x="0" y="879294"/>
                </a:cubicBezTo>
                <a:cubicBezTo>
                  <a:pt x="0" y="1207915"/>
                  <a:pt x="234636" y="1532245"/>
                  <a:pt x="419247" y="1680284"/>
                </a:cubicBezTo>
                <a:cubicBezTo>
                  <a:pt x="474247" y="1743648"/>
                  <a:pt x="449974" y="1776943"/>
                  <a:pt x="461792" y="1859546"/>
                </a:cubicBezTo>
                <a:cubicBezTo>
                  <a:pt x="492519" y="1923313"/>
                  <a:pt x="520003" y="1943704"/>
                  <a:pt x="574313" y="1943704"/>
                </a:cubicBezTo>
                <a:lnTo>
                  <a:pt x="880946" y="1942606"/>
                </a:lnTo>
                <a:lnTo>
                  <a:pt x="1187574" y="1943704"/>
                </a:lnTo>
                <a:cubicBezTo>
                  <a:pt x="1241887" y="1943704"/>
                  <a:pt x="1269370" y="1923313"/>
                  <a:pt x="1300096" y="1859546"/>
                </a:cubicBezTo>
                <a:cubicBezTo>
                  <a:pt x="1311914" y="1776943"/>
                  <a:pt x="1287642" y="1743648"/>
                  <a:pt x="1342641" y="1680284"/>
                </a:cubicBezTo>
                <a:cubicBezTo>
                  <a:pt x="1527252" y="1532245"/>
                  <a:pt x="1761888" y="1207915"/>
                  <a:pt x="1761888" y="879294"/>
                </a:cubicBezTo>
                <a:cubicBezTo>
                  <a:pt x="1761888" y="393673"/>
                  <a:pt x="1368215" y="0"/>
                  <a:pt x="88259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 rad="635000">
              <a:schemeClr val="accent1">
                <a:alpha val="3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82BE4002-630F-4F2A-9833-E4383EFE0A6B}"/>
              </a:ext>
            </a:extLst>
          </p:cNvPr>
          <p:cNvGrpSpPr/>
          <p:nvPr/>
        </p:nvGrpSpPr>
        <p:grpSpPr>
          <a:xfrm>
            <a:off x="8200614" y="1577490"/>
            <a:ext cx="2655380" cy="1107996"/>
            <a:chOff x="2551705" y="4283314"/>
            <a:chExt cx="2357003" cy="1107996"/>
          </a:xfrm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B015E704-0CB3-4427-B901-86B1328CBC37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D54CC486-CDE6-4B76-AFB0-6F721D41A361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80667BC0-E818-44A6-92C7-EB9C827DB953}"/>
              </a:ext>
            </a:extLst>
          </p:cNvPr>
          <p:cNvGrpSpPr/>
          <p:nvPr/>
        </p:nvGrpSpPr>
        <p:grpSpPr>
          <a:xfrm>
            <a:off x="1304827" y="5099199"/>
            <a:ext cx="2655638" cy="1107996"/>
            <a:chOff x="2551705" y="4283314"/>
            <a:chExt cx="2357003" cy="1107996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053F0917-A72A-4B6D-A00D-91FA3ED11BEB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26521EC7-E572-4775-A7E4-4549F5D28C23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6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A3F1C420-E874-42A3-929A-DBDC1EBB5E72}"/>
              </a:ext>
            </a:extLst>
          </p:cNvPr>
          <p:cNvGrpSpPr/>
          <p:nvPr/>
        </p:nvGrpSpPr>
        <p:grpSpPr>
          <a:xfrm>
            <a:off x="784652" y="3338345"/>
            <a:ext cx="2655638" cy="1107996"/>
            <a:chOff x="2551705" y="4283314"/>
            <a:chExt cx="2357003" cy="1107996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F44155C7-1D50-4B90-9465-D9407F921199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4891508B-E58E-42A0-8FE7-86B0A5DD335C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2E73B7EB-35F9-4BE3-9F5D-7B14ACFDC5B8}"/>
              </a:ext>
            </a:extLst>
          </p:cNvPr>
          <p:cNvGrpSpPr/>
          <p:nvPr/>
        </p:nvGrpSpPr>
        <p:grpSpPr>
          <a:xfrm>
            <a:off x="1304827" y="1577490"/>
            <a:ext cx="2655638" cy="1107996"/>
            <a:chOff x="2551705" y="4283314"/>
            <a:chExt cx="2357003" cy="1107996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59701B12-46A1-42C9-9A6C-27D09495A029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18A29D1A-38F1-4A5E-B666-C02106D66275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13B980E-C3E9-4AAA-9620-AFBE7B34EAA9}"/>
              </a:ext>
            </a:extLst>
          </p:cNvPr>
          <p:cNvGrpSpPr/>
          <p:nvPr/>
        </p:nvGrpSpPr>
        <p:grpSpPr>
          <a:xfrm>
            <a:off x="8751967" y="3338344"/>
            <a:ext cx="2655380" cy="1107996"/>
            <a:chOff x="2551705" y="4283314"/>
            <a:chExt cx="2357003" cy="1107996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90DC5746-7278-4D11-870C-10FC78B6BC02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2A2EEFFF-6A05-49D5-9F28-38A90923BF7E}"/>
                </a:ext>
              </a:extLst>
            </p:cNvPr>
            <p:cNvSpPr txBox="1"/>
            <p:nvPr/>
          </p:nvSpPr>
          <p:spPr>
            <a:xfrm>
              <a:off x="2551705" y="4283314"/>
              <a:ext cx="2336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8CFFB254-EDB4-47F0-BA38-01040137A039}"/>
              </a:ext>
            </a:extLst>
          </p:cNvPr>
          <p:cNvGrpSpPr/>
          <p:nvPr/>
        </p:nvGrpSpPr>
        <p:grpSpPr>
          <a:xfrm>
            <a:off x="8200614" y="5099199"/>
            <a:ext cx="2655380" cy="1107996"/>
            <a:chOff x="2551705" y="4283314"/>
            <a:chExt cx="2357003" cy="1107996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41CF4EB3-FC92-47E1-8176-E3CD434C5B14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1D8870BB-DD40-4875-83EE-491095E9AAD6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sp>
        <p:nvSpPr>
          <p:cNvPr id="162" name="Block Arc 161">
            <a:extLst>
              <a:ext uri="{FF2B5EF4-FFF2-40B4-BE49-F238E27FC236}">
                <a16:creationId xmlns:a16="http://schemas.microsoft.com/office/drawing/2014/main" id="{1A52C960-A82C-4CE6-B56F-68A4B4CA7F01}"/>
              </a:ext>
            </a:extLst>
          </p:cNvPr>
          <p:cNvSpPr/>
          <p:nvPr/>
        </p:nvSpPr>
        <p:spPr>
          <a:xfrm>
            <a:off x="4060695" y="2328230"/>
            <a:ext cx="4069130" cy="4069132"/>
          </a:xfrm>
          <a:prstGeom prst="blockArc">
            <a:avLst>
              <a:gd name="adj1" fmla="val 8400961"/>
              <a:gd name="adj2" fmla="val 3911839"/>
              <a:gd name="adj3" fmla="val 2065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40B3ACBB-8CA2-437C-8351-226D87542EFD}"/>
              </a:ext>
            </a:extLst>
          </p:cNvPr>
          <p:cNvSpPr/>
          <p:nvPr/>
        </p:nvSpPr>
        <p:spPr>
          <a:xfrm>
            <a:off x="3675018" y="3456893"/>
            <a:ext cx="874165" cy="87416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164" name="그룹 6">
            <a:extLst>
              <a:ext uri="{FF2B5EF4-FFF2-40B4-BE49-F238E27FC236}">
                <a16:creationId xmlns:a16="http://schemas.microsoft.com/office/drawing/2014/main" id="{87727FC3-2E27-4A68-94A9-743F811E7179}"/>
              </a:ext>
            </a:extLst>
          </p:cNvPr>
          <p:cNvGrpSpPr/>
          <p:nvPr/>
        </p:nvGrpSpPr>
        <p:grpSpPr>
          <a:xfrm>
            <a:off x="4773292" y="2138724"/>
            <a:ext cx="2643935" cy="874165"/>
            <a:chOff x="4991839" y="2148357"/>
            <a:chExt cx="1918288" cy="634244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AD7AA23A-F8BB-4764-B862-03436163B373}"/>
                </a:ext>
              </a:extLst>
            </p:cNvPr>
            <p:cNvSpPr/>
            <p:nvPr/>
          </p:nvSpPr>
          <p:spPr>
            <a:xfrm>
              <a:off x="4991839" y="2148357"/>
              <a:ext cx="634244" cy="6342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8DF0EE4E-67D9-4418-914D-EC5635ACF8CD}"/>
                </a:ext>
              </a:extLst>
            </p:cNvPr>
            <p:cNvSpPr/>
            <p:nvPr/>
          </p:nvSpPr>
          <p:spPr>
            <a:xfrm>
              <a:off x="6275883" y="2148357"/>
              <a:ext cx="634244" cy="63424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167" name="Oval 166">
            <a:extLst>
              <a:ext uri="{FF2B5EF4-FFF2-40B4-BE49-F238E27FC236}">
                <a16:creationId xmlns:a16="http://schemas.microsoft.com/office/drawing/2014/main" id="{565A554B-1D00-4D17-86D2-B91459B2310C}"/>
              </a:ext>
            </a:extLst>
          </p:cNvPr>
          <p:cNvSpPr/>
          <p:nvPr/>
        </p:nvSpPr>
        <p:spPr>
          <a:xfrm>
            <a:off x="7646735" y="3456893"/>
            <a:ext cx="874165" cy="874165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F5E54514-2719-4BF4-81C4-D5DAA7F1FE43}"/>
              </a:ext>
            </a:extLst>
          </p:cNvPr>
          <p:cNvSpPr/>
          <p:nvPr/>
        </p:nvSpPr>
        <p:spPr>
          <a:xfrm>
            <a:off x="7047733" y="5122255"/>
            <a:ext cx="874165" cy="874165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D17CC6AF-9F2C-44F3-8274-7D1187B14287}"/>
              </a:ext>
            </a:extLst>
          </p:cNvPr>
          <p:cNvSpPr/>
          <p:nvPr/>
        </p:nvSpPr>
        <p:spPr>
          <a:xfrm>
            <a:off x="4259801" y="5122255"/>
            <a:ext cx="874165" cy="874165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BADF279F-FA38-4EF1-9BEC-2C7323C77717}"/>
              </a:ext>
            </a:extLst>
          </p:cNvPr>
          <p:cNvSpPr/>
          <p:nvPr/>
        </p:nvSpPr>
        <p:spPr>
          <a:xfrm rot="14485673">
            <a:off x="6707625" y="6081474"/>
            <a:ext cx="290554" cy="285472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171" name="Group 110">
            <a:extLst>
              <a:ext uri="{FF2B5EF4-FFF2-40B4-BE49-F238E27FC236}">
                <a16:creationId xmlns:a16="http://schemas.microsoft.com/office/drawing/2014/main" id="{667C6BEC-0539-41F1-B205-9369D8FE6F4B}"/>
              </a:ext>
            </a:extLst>
          </p:cNvPr>
          <p:cNvGrpSpPr/>
          <p:nvPr/>
        </p:nvGrpSpPr>
        <p:grpSpPr>
          <a:xfrm>
            <a:off x="5634860" y="3747242"/>
            <a:ext cx="874165" cy="965956"/>
            <a:chOff x="4835382" y="73243"/>
            <a:chExt cx="2920830" cy="322753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72" name="Freeform 111">
              <a:extLst>
                <a:ext uri="{FF2B5EF4-FFF2-40B4-BE49-F238E27FC236}">
                  <a16:creationId xmlns:a16="http://schemas.microsoft.com/office/drawing/2014/main" id="{2D4DB18F-2EA5-486A-935B-DFF2B5703AE2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73" name="Oval 37">
              <a:extLst>
                <a:ext uri="{FF2B5EF4-FFF2-40B4-BE49-F238E27FC236}">
                  <a16:creationId xmlns:a16="http://schemas.microsoft.com/office/drawing/2014/main" id="{C96BF08E-9BB4-41FC-9765-046BF7B122A9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174" name="Rectangle 130">
            <a:extLst>
              <a:ext uri="{FF2B5EF4-FFF2-40B4-BE49-F238E27FC236}">
                <a16:creationId xmlns:a16="http://schemas.microsoft.com/office/drawing/2014/main" id="{5CB6DF00-C3C2-4248-9524-BF3FC73F1A12}"/>
              </a:ext>
            </a:extLst>
          </p:cNvPr>
          <p:cNvSpPr/>
          <p:nvPr/>
        </p:nvSpPr>
        <p:spPr>
          <a:xfrm>
            <a:off x="7881730" y="3735164"/>
            <a:ext cx="400962" cy="40278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5" name="Rectangle 9">
            <a:extLst>
              <a:ext uri="{FF2B5EF4-FFF2-40B4-BE49-F238E27FC236}">
                <a16:creationId xmlns:a16="http://schemas.microsoft.com/office/drawing/2014/main" id="{75645407-1CE2-4D44-88B9-84C21C18EAA0}"/>
              </a:ext>
            </a:extLst>
          </p:cNvPr>
          <p:cNvSpPr/>
          <p:nvPr/>
        </p:nvSpPr>
        <p:spPr>
          <a:xfrm>
            <a:off x="6766622" y="2328230"/>
            <a:ext cx="423508" cy="422820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6" name="Freeform 18">
            <a:extLst>
              <a:ext uri="{FF2B5EF4-FFF2-40B4-BE49-F238E27FC236}">
                <a16:creationId xmlns:a16="http://schemas.microsoft.com/office/drawing/2014/main" id="{112D1F7D-F6EC-406A-9450-0E36A9980C79}"/>
              </a:ext>
            </a:extLst>
          </p:cNvPr>
          <p:cNvSpPr/>
          <p:nvPr/>
        </p:nvSpPr>
        <p:spPr>
          <a:xfrm>
            <a:off x="7241335" y="5333012"/>
            <a:ext cx="486906" cy="392969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7" name="Rounded Rectangle 7">
            <a:extLst>
              <a:ext uri="{FF2B5EF4-FFF2-40B4-BE49-F238E27FC236}">
                <a16:creationId xmlns:a16="http://schemas.microsoft.com/office/drawing/2014/main" id="{A3B69FF7-80B5-4816-96D6-63C581509CA9}"/>
              </a:ext>
            </a:extLst>
          </p:cNvPr>
          <p:cNvSpPr/>
          <p:nvPr/>
        </p:nvSpPr>
        <p:spPr>
          <a:xfrm>
            <a:off x="5011320" y="2339152"/>
            <a:ext cx="401174" cy="34620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8" name="Block Arc 10">
            <a:extLst>
              <a:ext uri="{FF2B5EF4-FFF2-40B4-BE49-F238E27FC236}">
                <a16:creationId xmlns:a16="http://schemas.microsoft.com/office/drawing/2014/main" id="{27CA6D37-2386-436B-8767-B91076191BAE}"/>
              </a:ext>
            </a:extLst>
          </p:cNvPr>
          <p:cNvSpPr/>
          <p:nvPr/>
        </p:nvSpPr>
        <p:spPr>
          <a:xfrm>
            <a:off x="3878553" y="3737336"/>
            <a:ext cx="491544" cy="33294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9" name="Round Same Side Corner Rectangle 36">
            <a:extLst>
              <a:ext uri="{FF2B5EF4-FFF2-40B4-BE49-F238E27FC236}">
                <a16:creationId xmlns:a16="http://schemas.microsoft.com/office/drawing/2014/main" id="{8C31056F-68F9-4B14-A1A9-3DA91049464B}"/>
              </a:ext>
            </a:extLst>
          </p:cNvPr>
          <p:cNvSpPr>
            <a:spLocks noChangeAspect="1"/>
          </p:cNvSpPr>
          <p:nvPr/>
        </p:nvSpPr>
        <p:spPr>
          <a:xfrm>
            <a:off x="4460262" y="5377101"/>
            <a:ext cx="451095" cy="356643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1F1E16DB-5335-4E18-9AF5-C7DDBF47F5C7}"/>
              </a:ext>
            </a:extLst>
          </p:cNvPr>
          <p:cNvGrpSpPr/>
          <p:nvPr/>
        </p:nvGrpSpPr>
        <p:grpSpPr>
          <a:xfrm>
            <a:off x="5644186" y="5377101"/>
            <a:ext cx="893327" cy="651258"/>
            <a:chOff x="1126403" y="3621716"/>
            <a:chExt cx="506364" cy="369152"/>
          </a:xfrm>
        </p:grpSpPr>
        <p:sp>
          <p:nvSpPr>
            <p:cNvPr id="181" name="Rounded Rectangle 10">
              <a:extLst>
                <a:ext uri="{FF2B5EF4-FFF2-40B4-BE49-F238E27FC236}">
                  <a16:creationId xmlns:a16="http://schemas.microsoft.com/office/drawing/2014/main" id="{B8828685-2535-48EF-B839-57C950841CAB}"/>
                </a:ext>
              </a:extLst>
            </p:cNvPr>
            <p:cNvSpPr/>
            <p:nvPr/>
          </p:nvSpPr>
          <p:spPr>
            <a:xfrm>
              <a:off x="1126403" y="3621716"/>
              <a:ext cx="506364" cy="90412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82" name="Rounded Rectangle 13">
              <a:extLst>
                <a:ext uri="{FF2B5EF4-FFF2-40B4-BE49-F238E27FC236}">
                  <a16:creationId xmlns:a16="http://schemas.microsoft.com/office/drawing/2014/main" id="{E126CCE7-F60C-42F3-95D4-95018F2EA706}"/>
                </a:ext>
              </a:extLst>
            </p:cNvPr>
            <p:cNvSpPr/>
            <p:nvPr/>
          </p:nvSpPr>
          <p:spPr>
            <a:xfrm>
              <a:off x="1162596" y="3744576"/>
              <a:ext cx="433978" cy="90412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83" name="Chord 182">
              <a:extLst>
                <a:ext uri="{FF2B5EF4-FFF2-40B4-BE49-F238E27FC236}">
                  <a16:creationId xmlns:a16="http://schemas.microsoft.com/office/drawing/2014/main" id="{9D1A9CE9-260C-4BBE-97B3-CCD3692F4047}"/>
                </a:ext>
              </a:extLst>
            </p:cNvPr>
            <p:cNvSpPr/>
            <p:nvPr/>
          </p:nvSpPr>
          <p:spPr>
            <a:xfrm>
              <a:off x="1255790" y="3743277"/>
              <a:ext cx="247591" cy="247591"/>
            </a:xfrm>
            <a:prstGeom prst="chord">
              <a:avLst>
                <a:gd name="adj1" fmla="val 21471232"/>
                <a:gd name="adj2" fmla="val 10878117"/>
              </a:avLst>
            </a:prstGeom>
            <a:solidFill>
              <a:schemeClr val="tx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182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15</cp:revision>
  <dcterms:created xsi:type="dcterms:W3CDTF">2018-02-18T19:39:47Z</dcterms:created>
  <dcterms:modified xsi:type="dcterms:W3CDTF">2021-04-19T06:55:11Z</dcterms:modified>
</cp:coreProperties>
</file>