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60" name="Rectangle: Rounded Corners 859">
            <a:extLst>
              <a:ext uri="{FF2B5EF4-FFF2-40B4-BE49-F238E27FC236}">
                <a16:creationId xmlns:a16="http://schemas.microsoft.com/office/drawing/2014/main" id="{60A2F42B-AE8F-4670-8FCA-95ABC6545EF6}"/>
              </a:ext>
            </a:extLst>
          </p:cNvPr>
          <p:cNvSpPr/>
          <p:nvPr/>
        </p:nvSpPr>
        <p:spPr>
          <a:xfrm>
            <a:off x="539809" y="3011788"/>
            <a:ext cx="2122714" cy="465556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1" name="Rectangle: Rounded Corners 860">
            <a:extLst>
              <a:ext uri="{FF2B5EF4-FFF2-40B4-BE49-F238E27FC236}">
                <a16:creationId xmlns:a16="http://schemas.microsoft.com/office/drawing/2014/main" id="{3234C733-827A-4092-84EA-94FE9D753D3E}"/>
              </a:ext>
            </a:extLst>
          </p:cNvPr>
          <p:cNvSpPr/>
          <p:nvPr/>
        </p:nvSpPr>
        <p:spPr>
          <a:xfrm>
            <a:off x="2688849" y="3011788"/>
            <a:ext cx="2122714" cy="46555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2" name="Rectangle: Rounded Corners 861">
            <a:extLst>
              <a:ext uri="{FF2B5EF4-FFF2-40B4-BE49-F238E27FC236}">
                <a16:creationId xmlns:a16="http://schemas.microsoft.com/office/drawing/2014/main" id="{6742C0F3-A3A8-4210-B3FF-4E7B9851EA49}"/>
              </a:ext>
            </a:extLst>
          </p:cNvPr>
          <p:cNvSpPr/>
          <p:nvPr/>
        </p:nvSpPr>
        <p:spPr>
          <a:xfrm>
            <a:off x="4837890" y="3011788"/>
            <a:ext cx="2122714" cy="46555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3" name="Rectangle: Rounded Corners 862">
            <a:extLst>
              <a:ext uri="{FF2B5EF4-FFF2-40B4-BE49-F238E27FC236}">
                <a16:creationId xmlns:a16="http://schemas.microsoft.com/office/drawing/2014/main" id="{85DB0CA6-B2FD-4068-823F-1D8517DBCFF5}"/>
              </a:ext>
            </a:extLst>
          </p:cNvPr>
          <p:cNvSpPr/>
          <p:nvPr/>
        </p:nvSpPr>
        <p:spPr>
          <a:xfrm>
            <a:off x="6986930" y="3011788"/>
            <a:ext cx="2122714" cy="46555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4" name="Rectangle: Rounded Corners 863">
            <a:extLst>
              <a:ext uri="{FF2B5EF4-FFF2-40B4-BE49-F238E27FC236}">
                <a16:creationId xmlns:a16="http://schemas.microsoft.com/office/drawing/2014/main" id="{10C145F7-2BB9-4111-A676-EE275E319892}"/>
              </a:ext>
            </a:extLst>
          </p:cNvPr>
          <p:cNvSpPr/>
          <p:nvPr/>
        </p:nvSpPr>
        <p:spPr>
          <a:xfrm>
            <a:off x="9135970" y="3011788"/>
            <a:ext cx="2280670" cy="46555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5" name="Oval 864">
            <a:extLst>
              <a:ext uri="{FF2B5EF4-FFF2-40B4-BE49-F238E27FC236}">
                <a16:creationId xmlns:a16="http://schemas.microsoft.com/office/drawing/2014/main" id="{0F124268-A51C-43E6-A516-BB51B8528560}"/>
              </a:ext>
            </a:extLst>
          </p:cNvPr>
          <p:cNvSpPr/>
          <p:nvPr/>
        </p:nvSpPr>
        <p:spPr>
          <a:xfrm>
            <a:off x="2347995" y="2916875"/>
            <a:ext cx="655382" cy="65538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6" name="Oval 865">
            <a:extLst>
              <a:ext uri="{FF2B5EF4-FFF2-40B4-BE49-F238E27FC236}">
                <a16:creationId xmlns:a16="http://schemas.microsoft.com/office/drawing/2014/main" id="{43F67116-9869-4ADD-9BB9-CCC001E9E714}"/>
              </a:ext>
            </a:extLst>
          </p:cNvPr>
          <p:cNvSpPr/>
          <p:nvPr/>
        </p:nvSpPr>
        <p:spPr>
          <a:xfrm>
            <a:off x="4510199" y="2916875"/>
            <a:ext cx="655382" cy="65538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7" name="Oval 866">
            <a:extLst>
              <a:ext uri="{FF2B5EF4-FFF2-40B4-BE49-F238E27FC236}">
                <a16:creationId xmlns:a16="http://schemas.microsoft.com/office/drawing/2014/main" id="{43C3213B-9775-4477-899C-AFC41C3DF143}"/>
              </a:ext>
            </a:extLst>
          </p:cNvPr>
          <p:cNvSpPr/>
          <p:nvPr/>
        </p:nvSpPr>
        <p:spPr>
          <a:xfrm>
            <a:off x="6672402" y="2916875"/>
            <a:ext cx="655382" cy="6553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8" name="Oval 867">
            <a:extLst>
              <a:ext uri="{FF2B5EF4-FFF2-40B4-BE49-F238E27FC236}">
                <a16:creationId xmlns:a16="http://schemas.microsoft.com/office/drawing/2014/main" id="{739B38B6-D0B0-4443-A085-A7EAF42FB830}"/>
              </a:ext>
            </a:extLst>
          </p:cNvPr>
          <p:cNvSpPr/>
          <p:nvPr/>
        </p:nvSpPr>
        <p:spPr>
          <a:xfrm>
            <a:off x="8834606" y="2916875"/>
            <a:ext cx="655382" cy="6553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9" name="Oval 868">
            <a:extLst>
              <a:ext uri="{FF2B5EF4-FFF2-40B4-BE49-F238E27FC236}">
                <a16:creationId xmlns:a16="http://schemas.microsoft.com/office/drawing/2014/main" id="{372C97AD-0ABB-4811-9A85-428D42C077AE}"/>
              </a:ext>
            </a:extLst>
          </p:cNvPr>
          <p:cNvSpPr/>
          <p:nvPr/>
        </p:nvSpPr>
        <p:spPr>
          <a:xfrm>
            <a:off x="10996809" y="2916875"/>
            <a:ext cx="655382" cy="6553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0" name="Oval 869">
            <a:extLst>
              <a:ext uri="{FF2B5EF4-FFF2-40B4-BE49-F238E27FC236}">
                <a16:creationId xmlns:a16="http://schemas.microsoft.com/office/drawing/2014/main" id="{6C3523B6-C20B-4CDB-96C2-A089F520FE9B}"/>
              </a:ext>
            </a:extLst>
          </p:cNvPr>
          <p:cNvSpPr/>
          <p:nvPr/>
        </p:nvSpPr>
        <p:spPr>
          <a:xfrm>
            <a:off x="2410766" y="2979646"/>
            <a:ext cx="529840" cy="529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1" name="Oval 870">
            <a:extLst>
              <a:ext uri="{FF2B5EF4-FFF2-40B4-BE49-F238E27FC236}">
                <a16:creationId xmlns:a16="http://schemas.microsoft.com/office/drawing/2014/main" id="{7FDE1994-6C60-47FC-B629-A127DD92AADD}"/>
              </a:ext>
            </a:extLst>
          </p:cNvPr>
          <p:cNvSpPr/>
          <p:nvPr/>
        </p:nvSpPr>
        <p:spPr>
          <a:xfrm>
            <a:off x="4572969" y="2979646"/>
            <a:ext cx="529840" cy="529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2" name="Oval 871">
            <a:extLst>
              <a:ext uri="{FF2B5EF4-FFF2-40B4-BE49-F238E27FC236}">
                <a16:creationId xmlns:a16="http://schemas.microsoft.com/office/drawing/2014/main" id="{E67D0121-99A6-4218-BC0C-63A8295CB2ED}"/>
              </a:ext>
            </a:extLst>
          </p:cNvPr>
          <p:cNvSpPr/>
          <p:nvPr/>
        </p:nvSpPr>
        <p:spPr>
          <a:xfrm>
            <a:off x="6735172" y="2979646"/>
            <a:ext cx="529840" cy="529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3" name="Oval 872">
            <a:extLst>
              <a:ext uri="{FF2B5EF4-FFF2-40B4-BE49-F238E27FC236}">
                <a16:creationId xmlns:a16="http://schemas.microsoft.com/office/drawing/2014/main" id="{6F28D7F9-BA63-4709-A1CD-93790D1A786B}"/>
              </a:ext>
            </a:extLst>
          </p:cNvPr>
          <p:cNvSpPr/>
          <p:nvPr/>
        </p:nvSpPr>
        <p:spPr>
          <a:xfrm>
            <a:off x="8897375" y="2979646"/>
            <a:ext cx="529840" cy="529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4" name="Oval 873">
            <a:extLst>
              <a:ext uri="{FF2B5EF4-FFF2-40B4-BE49-F238E27FC236}">
                <a16:creationId xmlns:a16="http://schemas.microsoft.com/office/drawing/2014/main" id="{D101697B-2CF6-4394-8786-288E61921C28}"/>
              </a:ext>
            </a:extLst>
          </p:cNvPr>
          <p:cNvSpPr/>
          <p:nvPr/>
        </p:nvSpPr>
        <p:spPr>
          <a:xfrm>
            <a:off x="11059578" y="2979646"/>
            <a:ext cx="529840" cy="529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5" name="직사각형 113">
            <a:extLst>
              <a:ext uri="{FF2B5EF4-FFF2-40B4-BE49-F238E27FC236}">
                <a16:creationId xmlns:a16="http://schemas.microsoft.com/office/drawing/2014/main" id="{BDC6ED0A-4FFD-454C-9A85-4E978B8A4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3550" y="3047740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876" name="직사각형 113">
            <a:extLst>
              <a:ext uri="{FF2B5EF4-FFF2-40B4-BE49-F238E27FC236}">
                <a16:creationId xmlns:a16="http://schemas.microsoft.com/office/drawing/2014/main" id="{87FD6274-9CA0-4BC3-A6D6-02E7CCEDF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4766" y="3047740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877" name="직사각형 113">
            <a:extLst>
              <a:ext uri="{FF2B5EF4-FFF2-40B4-BE49-F238E27FC236}">
                <a16:creationId xmlns:a16="http://schemas.microsoft.com/office/drawing/2014/main" id="{ADEEAF12-CFAC-4DFC-9792-7FE6EE11D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81" y="3047740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878" name="직사각형 113">
            <a:extLst>
              <a:ext uri="{FF2B5EF4-FFF2-40B4-BE49-F238E27FC236}">
                <a16:creationId xmlns:a16="http://schemas.microsoft.com/office/drawing/2014/main" id="{72BABAF4-63D1-4640-AED7-4E88072FE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196" y="3047740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879" name="직사각형 113">
            <a:extLst>
              <a:ext uri="{FF2B5EF4-FFF2-40B4-BE49-F238E27FC236}">
                <a16:creationId xmlns:a16="http://schemas.microsoft.com/office/drawing/2014/main" id="{3EB7CA2B-2DE5-4AAE-8668-CA9E800AC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411" y="3047740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880" name="Rounded Rectangle 5">
            <a:extLst>
              <a:ext uri="{FF2B5EF4-FFF2-40B4-BE49-F238E27FC236}">
                <a16:creationId xmlns:a16="http://schemas.microsoft.com/office/drawing/2014/main" id="{229A389A-D6BE-4580-99B7-A5D7A81623D1}"/>
              </a:ext>
            </a:extLst>
          </p:cNvPr>
          <p:cNvSpPr/>
          <p:nvPr/>
        </p:nvSpPr>
        <p:spPr>
          <a:xfrm flipH="1">
            <a:off x="3025171" y="2383478"/>
            <a:ext cx="529839" cy="43708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1" name="Rectangle 9">
            <a:extLst>
              <a:ext uri="{FF2B5EF4-FFF2-40B4-BE49-F238E27FC236}">
                <a16:creationId xmlns:a16="http://schemas.microsoft.com/office/drawing/2014/main" id="{4B30A232-A1BE-4547-B0CF-174B32D398A0}"/>
              </a:ext>
            </a:extLst>
          </p:cNvPr>
          <p:cNvSpPr/>
          <p:nvPr/>
        </p:nvSpPr>
        <p:spPr>
          <a:xfrm>
            <a:off x="7240940" y="2337531"/>
            <a:ext cx="529840" cy="5289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2" name="Freeform 18">
            <a:extLst>
              <a:ext uri="{FF2B5EF4-FFF2-40B4-BE49-F238E27FC236}">
                <a16:creationId xmlns:a16="http://schemas.microsoft.com/office/drawing/2014/main" id="{04C4B2E9-C3C4-4AAD-A4B8-1AF24D877F1F}"/>
              </a:ext>
            </a:extLst>
          </p:cNvPr>
          <p:cNvSpPr/>
          <p:nvPr/>
        </p:nvSpPr>
        <p:spPr>
          <a:xfrm>
            <a:off x="748084" y="2351565"/>
            <a:ext cx="620653" cy="500911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3" name="Block Arc 25">
            <a:extLst>
              <a:ext uri="{FF2B5EF4-FFF2-40B4-BE49-F238E27FC236}">
                <a16:creationId xmlns:a16="http://schemas.microsoft.com/office/drawing/2014/main" id="{2318FC3B-03DC-4388-A9E2-78DE38887CD3}"/>
              </a:ext>
            </a:extLst>
          </p:cNvPr>
          <p:cNvSpPr/>
          <p:nvPr/>
        </p:nvSpPr>
        <p:spPr>
          <a:xfrm>
            <a:off x="5211444" y="2332540"/>
            <a:ext cx="373062" cy="538960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84" name="Oval 32">
            <a:extLst>
              <a:ext uri="{FF2B5EF4-FFF2-40B4-BE49-F238E27FC236}">
                <a16:creationId xmlns:a16="http://schemas.microsoft.com/office/drawing/2014/main" id="{0BD360EA-D899-4D30-AC5B-0EC6BA5FF4FC}"/>
              </a:ext>
            </a:extLst>
          </p:cNvPr>
          <p:cNvSpPr/>
          <p:nvPr/>
        </p:nvSpPr>
        <p:spPr>
          <a:xfrm>
            <a:off x="9427215" y="2337448"/>
            <a:ext cx="529840" cy="529145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5" name="Rounded Rectangle 5">
            <a:extLst>
              <a:ext uri="{FF2B5EF4-FFF2-40B4-BE49-F238E27FC236}">
                <a16:creationId xmlns:a16="http://schemas.microsoft.com/office/drawing/2014/main" id="{AFA704D8-6685-4E05-8414-292FDD75BB14}"/>
              </a:ext>
            </a:extLst>
          </p:cNvPr>
          <p:cNvSpPr/>
          <p:nvPr/>
        </p:nvSpPr>
        <p:spPr>
          <a:xfrm flipH="1">
            <a:off x="4719733" y="3136280"/>
            <a:ext cx="288616" cy="23809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6" name="Rectangle 9">
            <a:extLst>
              <a:ext uri="{FF2B5EF4-FFF2-40B4-BE49-F238E27FC236}">
                <a16:creationId xmlns:a16="http://schemas.microsoft.com/office/drawing/2014/main" id="{7BFC9DD1-1817-45F6-AFC0-4C19705C4464}"/>
              </a:ext>
            </a:extLst>
          </p:cNvPr>
          <p:cNvSpPr/>
          <p:nvPr/>
        </p:nvSpPr>
        <p:spPr>
          <a:xfrm>
            <a:off x="9020711" y="3088920"/>
            <a:ext cx="288618" cy="28814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7" name="Freeform 18">
            <a:extLst>
              <a:ext uri="{FF2B5EF4-FFF2-40B4-BE49-F238E27FC236}">
                <a16:creationId xmlns:a16="http://schemas.microsoft.com/office/drawing/2014/main" id="{06461916-3025-4831-B2AB-CA983C7FA276}"/>
              </a:ext>
            </a:extLst>
          </p:cNvPr>
          <p:cNvSpPr/>
          <p:nvPr/>
        </p:nvSpPr>
        <p:spPr>
          <a:xfrm>
            <a:off x="2493480" y="3072439"/>
            <a:ext cx="338086" cy="27285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8" name="Block Arc 25">
            <a:extLst>
              <a:ext uri="{FF2B5EF4-FFF2-40B4-BE49-F238E27FC236}">
                <a16:creationId xmlns:a16="http://schemas.microsoft.com/office/drawing/2014/main" id="{075A875F-3FCC-4CE6-AADF-EEF15EBA1F92}"/>
              </a:ext>
            </a:extLst>
          </p:cNvPr>
          <p:cNvSpPr/>
          <p:nvPr/>
        </p:nvSpPr>
        <p:spPr>
          <a:xfrm>
            <a:off x="6921764" y="3080784"/>
            <a:ext cx="203217" cy="29358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89" name="Oval 32">
            <a:extLst>
              <a:ext uri="{FF2B5EF4-FFF2-40B4-BE49-F238E27FC236}">
                <a16:creationId xmlns:a16="http://schemas.microsoft.com/office/drawing/2014/main" id="{BA6E8ED9-8676-48FE-96B5-CBEFFD3594B9}"/>
              </a:ext>
            </a:extLst>
          </p:cNvPr>
          <p:cNvSpPr/>
          <p:nvPr/>
        </p:nvSpPr>
        <p:spPr>
          <a:xfrm>
            <a:off x="11180189" y="3088920"/>
            <a:ext cx="288618" cy="28824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90" name="Group 889">
            <a:extLst>
              <a:ext uri="{FF2B5EF4-FFF2-40B4-BE49-F238E27FC236}">
                <a16:creationId xmlns:a16="http://schemas.microsoft.com/office/drawing/2014/main" id="{69C4C0ED-CBE4-4516-9ADD-1354F669EE41}"/>
              </a:ext>
            </a:extLst>
          </p:cNvPr>
          <p:cNvGrpSpPr/>
          <p:nvPr/>
        </p:nvGrpSpPr>
        <p:grpSpPr>
          <a:xfrm>
            <a:off x="819654" y="3922431"/>
            <a:ext cx="1563024" cy="1877437"/>
            <a:chOff x="1829656" y="4528906"/>
            <a:chExt cx="2691170" cy="1877437"/>
          </a:xfrm>
        </p:grpSpPr>
        <p:sp>
          <p:nvSpPr>
            <p:cNvPr id="891" name="TextBox 890">
              <a:extLst>
                <a:ext uri="{FF2B5EF4-FFF2-40B4-BE49-F238E27FC236}">
                  <a16:creationId xmlns:a16="http://schemas.microsoft.com/office/drawing/2014/main" id="{DBA969E7-F86D-4B04-9FB0-1F92194E5961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2" name="TextBox 891">
              <a:extLst>
                <a:ext uri="{FF2B5EF4-FFF2-40B4-BE49-F238E27FC236}">
                  <a16:creationId xmlns:a16="http://schemas.microsoft.com/office/drawing/2014/main" id="{D8B059AA-2715-4E48-A8AD-4D87004396FF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3" name="Group 892">
            <a:extLst>
              <a:ext uri="{FF2B5EF4-FFF2-40B4-BE49-F238E27FC236}">
                <a16:creationId xmlns:a16="http://schemas.microsoft.com/office/drawing/2014/main" id="{7E85825C-7DCE-47D2-8DD8-1E0F60F953DB}"/>
              </a:ext>
            </a:extLst>
          </p:cNvPr>
          <p:cNvGrpSpPr/>
          <p:nvPr/>
        </p:nvGrpSpPr>
        <p:grpSpPr>
          <a:xfrm>
            <a:off x="2987237" y="3922431"/>
            <a:ext cx="1563024" cy="1877437"/>
            <a:chOff x="1829656" y="4528906"/>
            <a:chExt cx="2691170" cy="1877437"/>
          </a:xfrm>
        </p:grpSpPr>
        <p:sp>
          <p:nvSpPr>
            <p:cNvPr id="894" name="TextBox 893">
              <a:extLst>
                <a:ext uri="{FF2B5EF4-FFF2-40B4-BE49-F238E27FC236}">
                  <a16:creationId xmlns:a16="http://schemas.microsoft.com/office/drawing/2014/main" id="{2E01D438-EB90-46B1-8983-96E08BD80A31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5" name="TextBox 894">
              <a:extLst>
                <a:ext uri="{FF2B5EF4-FFF2-40B4-BE49-F238E27FC236}">
                  <a16:creationId xmlns:a16="http://schemas.microsoft.com/office/drawing/2014/main" id="{6DA661A1-24A2-4DDA-ACCF-D16828A70C50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6" name="Group 895">
            <a:extLst>
              <a:ext uri="{FF2B5EF4-FFF2-40B4-BE49-F238E27FC236}">
                <a16:creationId xmlns:a16="http://schemas.microsoft.com/office/drawing/2014/main" id="{F0F8F531-F2E5-4F2F-82A3-7AFDC56C49AC}"/>
              </a:ext>
            </a:extLst>
          </p:cNvPr>
          <p:cNvGrpSpPr/>
          <p:nvPr/>
        </p:nvGrpSpPr>
        <p:grpSpPr>
          <a:xfrm>
            <a:off x="5154820" y="3922431"/>
            <a:ext cx="1563024" cy="1877437"/>
            <a:chOff x="1829656" y="4528906"/>
            <a:chExt cx="2691170" cy="1877437"/>
          </a:xfrm>
        </p:grpSpPr>
        <p:sp>
          <p:nvSpPr>
            <p:cNvPr id="897" name="TextBox 896">
              <a:extLst>
                <a:ext uri="{FF2B5EF4-FFF2-40B4-BE49-F238E27FC236}">
                  <a16:creationId xmlns:a16="http://schemas.microsoft.com/office/drawing/2014/main" id="{30732268-67D0-4AC2-9424-6A3701F91E0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8" name="TextBox 897">
              <a:extLst>
                <a:ext uri="{FF2B5EF4-FFF2-40B4-BE49-F238E27FC236}">
                  <a16:creationId xmlns:a16="http://schemas.microsoft.com/office/drawing/2014/main" id="{5248CCD2-DBEF-4148-BAD3-2B977E29AB4B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9" name="Group 898">
            <a:extLst>
              <a:ext uri="{FF2B5EF4-FFF2-40B4-BE49-F238E27FC236}">
                <a16:creationId xmlns:a16="http://schemas.microsoft.com/office/drawing/2014/main" id="{72DD56BD-0BEC-4C13-AFA2-2BE2974F669E}"/>
              </a:ext>
            </a:extLst>
          </p:cNvPr>
          <p:cNvGrpSpPr/>
          <p:nvPr/>
        </p:nvGrpSpPr>
        <p:grpSpPr>
          <a:xfrm>
            <a:off x="7322403" y="3922431"/>
            <a:ext cx="1563024" cy="1877437"/>
            <a:chOff x="1829656" y="4528906"/>
            <a:chExt cx="2691170" cy="1877437"/>
          </a:xfrm>
        </p:grpSpPr>
        <p:sp>
          <p:nvSpPr>
            <p:cNvPr id="900" name="TextBox 899">
              <a:extLst>
                <a:ext uri="{FF2B5EF4-FFF2-40B4-BE49-F238E27FC236}">
                  <a16:creationId xmlns:a16="http://schemas.microsoft.com/office/drawing/2014/main" id="{08D29DDA-3313-496C-9491-A146EDE12C64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1" name="TextBox 900">
              <a:extLst>
                <a:ext uri="{FF2B5EF4-FFF2-40B4-BE49-F238E27FC236}">
                  <a16:creationId xmlns:a16="http://schemas.microsoft.com/office/drawing/2014/main" id="{DD493A42-F3FA-4671-8487-ED7F040BA271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2" name="Group 901">
            <a:extLst>
              <a:ext uri="{FF2B5EF4-FFF2-40B4-BE49-F238E27FC236}">
                <a16:creationId xmlns:a16="http://schemas.microsoft.com/office/drawing/2014/main" id="{01474918-6730-457C-9949-3EAD8ED4740D}"/>
              </a:ext>
            </a:extLst>
          </p:cNvPr>
          <p:cNvGrpSpPr/>
          <p:nvPr/>
        </p:nvGrpSpPr>
        <p:grpSpPr>
          <a:xfrm>
            <a:off x="9489988" y="3922431"/>
            <a:ext cx="1563024" cy="1877437"/>
            <a:chOff x="1829656" y="4528906"/>
            <a:chExt cx="2691170" cy="1877437"/>
          </a:xfrm>
        </p:grpSpPr>
        <p:sp>
          <p:nvSpPr>
            <p:cNvPr id="903" name="TextBox 902">
              <a:extLst>
                <a:ext uri="{FF2B5EF4-FFF2-40B4-BE49-F238E27FC236}">
                  <a16:creationId xmlns:a16="http://schemas.microsoft.com/office/drawing/2014/main" id="{1DCF3089-A932-4A5D-85AE-64850D19619F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4" name="TextBox 903">
              <a:extLst>
                <a:ext uri="{FF2B5EF4-FFF2-40B4-BE49-F238E27FC236}">
                  <a16:creationId xmlns:a16="http://schemas.microsoft.com/office/drawing/2014/main" id="{949265D0-1551-429D-89CA-BFA45C13CF12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28</cp:revision>
  <dcterms:created xsi:type="dcterms:W3CDTF">2018-02-18T19:39:47Z</dcterms:created>
  <dcterms:modified xsi:type="dcterms:W3CDTF">2021-04-13T02:18:25Z</dcterms:modified>
</cp:coreProperties>
</file>