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EB6E4F12-4A70-4471-A5B4-1D1D47F2176F}"/>
              </a:ext>
            </a:extLst>
          </p:cNvPr>
          <p:cNvCxnSpPr>
            <a:cxnSpLocks/>
          </p:cNvCxnSpPr>
          <p:nvPr/>
        </p:nvCxnSpPr>
        <p:spPr>
          <a:xfrm>
            <a:off x="2887210" y="2974585"/>
            <a:ext cx="0" cy="1737360"/>
          </a:xfrm>
          <a:prstGeom prst="straightConnector1">
            <a:avLst/>
          </a:prstGeom>
          <a:ln w="2540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B577485A-A341-45E6-B2C0-6B6E7E15E1CA}"/>
              </a:ext>
            </a:extLst>
          </p:cNvPr>
          <p:cNvCxnSpPr>
            <a:cxnSpLocks/>
          </p:cNvCxnSpPr>
          <p:nvPr/>
        </p:nvCxnSpPr>
        <p:spPr>
          <a:xfrm>
            <a:off x="5467730" y="2974585"/>
            <a:ext cx="0" cy="1737360"/>
          </a:xfrm>
          <a:prstGeom prst="straightConnector1">
            <a:avLst/>
          </a:prstGeom>
          <a:ln w="25400">
            <a:solidFill>
              <a:schemeClr val="accent4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92BBE01E-0812-42A8-AD22-6536557A7084}"/>
              </a:ext>
            </a:extLst>
          </p:cNvPr>
          <p:cNvCxnSpPr>
            <a:cxnSpLocks/>
          </p:cNvCxnSpPr>
          <p:nvPr/>
        </p:nvCxnSpPr>
        <p:spPr>
          <a:xfrm>
            <a:off x="8048250" y="2974585"/>
            <a:ext cx="0" cy="1737360"/>
          </a:xfrm>
          <a:prstGeom prst="straightConnector1">
            <a:avLst/>
          </a:prstGeom>
          <a:ln w="2540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523C3CF1-1B19-4F07-9828-FF96253AB0EF}"/>
              </a:ext>
            </a:extLst>
          </p:cNvPr>
          <p:cNvCxnSpPr>
            <a:cxnSpLocks/>
          </p:cNvCxnSpPr>
          <p:nvPr/>
        </p:nvCxnSpPr>
        <p:spPr>
          <a:xfrm>
            <a:off x="10628771" y="2974585"/>
            <a:ext cx="0" cy="1737360"/>
          </a:xfrm>
          <a:prstGeom prst="straightConnector1">
            <a:avLst/>
          </a:prstGeom>
          <a:ln w="25400">
            <a:solidFill>
              <a:schemeClr val="accent4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619CA4FC-50C8-4DFE-A431-19FFA51E4299}"/>
              </a:ext>
            </a:extLst>
          </p:cNvPr>
          <p:cNvGrpSpPr/>
          <p:nvPr/>
        </p:nvGrpSpPr>
        <p:grpSpPr>
          <a:xfrm>
            <a:off x="1111175" y="2025366"/>
            <a:ext cx="10003371" cy="971551"/>
            <a:chOff x="978847" y="2647950"/>
            <a:chExt cx="10003371" cy="971551"/>
          </a:xfrm>
        </p:grpSpPr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3B3E371C-F13B-41A0-A0E6-07E735A043DA}"/>
                </a:ext>
              </a:extLst>
            </p:cNvPr>
            <p:cNvSpPr/>
            <p:nvPr/>
          </p:nvSpPr>
          <p:spPr>
            <a:xfrm rot="16200000">
              <a:off x="4322069" y="2736057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AC8DB57-1A63-407A-8EE2-D58EDEC1C418}"/>
                </a:ext>
              </a:extLst>
            </p:cNvPr>
            <p:cNvSpPr/>
            <p:nvPr/>
          </p:nvSpPr>
          <p:spPr>
            <a:xfrm rot="16200000">
              <a:off x="5613719" y="273605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619D480E-FC71-47E1-A1B6-95F51BFC4187}"/>
                </a:ext>
              </a:extLst>
            </p:cNvPr>
            <p:cNvSpPr/>
            <p:nvPr/>
          </p:nvSpPr>
          <p:spPr>
            <a:xfrm rot="16200000">
              <a:off x="6905369" y="273605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C9C3C6D5-33D1-489C-AD61-4ED4CC7034F4}"/>
                </a:ext>
              </a:extLst>
            </p:cNvPr>
            <p:cNvSpPr/>
            <p:nvPr/>
          </p:nvSpPr>
          <p:spPr>
            <a:xfrm rot="16200000">
              <a:off x="8197019" y="2736057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FBAB609B-ABB3-4E8B-AEAF-1CCFB265F1A1}"/>
                </a:ext>
              </a:extLst>
            </p:cNvPr>
            <p:cNvSpPr/>
            <p:nvPr/>
          </p:nvSpPr>
          <p:spPr>
            <a:xfrm rot="16200000">
              <a:off x="9488669" y="2736057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F17AEC02-7F0D-4A7E-BA17-29BC95D61B63}"/>
                </a:ext>
              </a:extLst>
            </p:cNvPr>
            <p:cNvSpPr/>
            <p:nvPr/>
          </p:nvSpPr>
          <p:spPr>
            <a:xfrm rot="16200000">
              <a:off x="1748497" y="273605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33908B95-B083-41E9-A456-6B98688EDB09}"/>
                </a:ext>
              </a:extLst>
            </p:cNvPr>
            <p:cNvSpPr/>
            <p:nvPr/>
          </p:nvSpPr>
          <p:spPr>
            <a:xfrm rot="16200000">
              <a:off x="3030419" y="273605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D079CEEF-6D57-4285-B3B1-6D041D361ECD}"/>
                </a:ext>
              </a:extLst>
            </p:cNvPr>
            <p:cNvSpPr/>
            <p:nvPr/>
          </p:nvSpPr>
          <p:spPr>
            <a:xfrm rot="16200000">
              <a:off x="978847" y="2647951"/>
              <a:ext cx="971550" cy="9715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6A709A0D-1EBB-4387-8C58-167C77BE41C6}"/>
                </a:ext>
              </a:extLst>
            </p:cNvPr>
            <p:cNvSpPr/>
            <p:nvPr/>
          </p:nvSpPr>
          <p:spPr>
            <a:xfrm rot="16200000">
              <a:off x="2260769" y="2647951"/>
              <a:ext cx="971550" cy="9715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9E3D45E0-67F1-4CA4-917F-7301180111BD}"/>
                </a:ext>
              </a:extLst>
            </p:cNvPr>
            <p:cNvSpPr/>
            <p:nvPr/>
          </p:nvSpPr>
          <p:spPr>
            <a:xfrm rot="16200000">
              <a:off x="3552419" y="2647951"/>
              <a:ext cx="971550" cy="9715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BD731181-1A82-4447-844F-3ACA329BE6C0}"/>
                </a:ext>
              </a:extLst>
            </p:cNvPr>
            <p:cNvSpPr/>
            <p:nvPr/>
          </p:nvSpPr>
          <p:spPr>
            <a:xfrm rot="16200000">
              <a:off x="4844069" y="2647951"/>
              <a:ext cx="971550" cy="97155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C2B49D81-980C-42DC-BAB7-A9DAD7B8D9F1}"/>
                </a:ext>
              </a:extLst>
            </p:cNvPr>
            <p:cNvSpPr/>
            <p:nvPr/>
          </p:nvSpPr>
          <p:spPr>
            <a:xfrm rot="16200000">
              <a:off x="6135719" y="2647951"/>
              <a:ext cx="971550" cy="9715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2DF71662-8C56-4A1E-A3DE-9094BEFF45DE}"/>
                </a:ext>
              </a:extLst>
            </p:cNvPr>
            <p:cNvSpPr/>
            <p:nvPr/>
          </p:nvSpPr>
          <p:spPr>
            <a:xfrm rot="16200000">
              <a:off x="7427369" y="2647950"/>
              <a:ext cx="971550" cy="9715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0C7D0B31-1901-4B72-A4E7-ED5F04E446DC}"/>
                </a:ext>
              </a:extLst>
            </p:cNvPr>
            <p:cNvSpPr/>
            <p:nvPr/>
          </p:nvSpPr>
          <p:spPr>
            <a:xfrm rot="16200000">
              <a:off x="8719019" y="2647950"/>
              <a:ext cx="971550" cy="9715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1B07F1B9-C37C-4D00-A7AA-F583D3C3B67F}"/>
                </a:ext>
              </a:extLst>
            </p:cNvPr>
            <p:cNvSpPr/>
            <p:nvPr/>
          </p:nvSpPr>
          <p:spPr>
            <a:xfrm rot="16200000">
              <a:off x="10010668" y="2647950"/>
              <a:ext cx="971550" cy="97155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2" name="직사각형 113">
            <a:extLst>
              <a:ext uri="{FF2B5EF4-FFF2-40B4-BE49-F238E27FC236}">
                <a16:creationId xmlns:a16="http://schemas.microsoft.com/office/drawing/2014/main" id="{6B39F525-E8DA-4506-AC18-80CD1B083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92230" y="2330046"/>
            <a:ext cx="86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2021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133" name="직사각형 113">
            <a:extLst>
              <a:ext uri="{FF2B5EF4-FFF2-40B4-BE49-F238E27FC236}">
                <a16:creationId xmlns:a16="http://schemas.microsoft.com/office/drawing/2014/main" id="{80A4747D-320C-4232-8FF0-65BAD417C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1564" y="2311086"/>
            <a:ext cx="86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2020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134" name="직사각형 113">
            <a:extLst>
              <a:ext uri="{FF2B5EF4-FFF2-40B4-BE49-F238E27FC236}">
                <a16:creationId xmlns:a16="http://schemas.microsoft.com/office/drawing/2014/main" id="{7F882498-B577-4E56-B821-672D449D6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0899" y="2301531"/>
            <a:ext cx="86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2019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135" name="직사각형 113">
            <a:extLst>
              <a:ext uri="{FF2B5EF4-FFF2-40B4-BE49-F238E27FC236}">
                <a16:creationId xmlns:a16="http://schemas.microsoft.com/office/drawing/2014/main" id="{7886096A-8EC0-4C6F-99CA-7EE9FBE39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0234" y="2301531"/>
            <a:ext cx="86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2018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136" name="직사각형 113">
            <a:extLst>
              <a:ext uri="{FF2B5EF4-FFF2-40B4-BE49-F238E27FC236}">
                <a16:creationId xmlns:a16="http://schemas.microsoft.com/office/drawing/2014/main" id="{3557DBE2-4CDC-4A19-A07D-EAA5F1FF6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569" y="2301531"/>
            <a:ext cx="86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137" name="직사각형 113">
            <a:extLst>
              <a:ext uri="{FF2B5EF4-FFF2-40B4-BE49-F238E27FC236}">
                <a16:creationId xmlns:a16="http://schemas.microsoft.com/office/drawing/2014/main" id="{E14076AF-8616-464D-BA9E-18B8B384F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8904" y="2301531"/>
            <a:ext cx="86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2016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138" name="직사각형 113">
            <a:extLst>
              <a:ext uri="{FF2B5EF4-FFF2-40B4-BE49-F238E27FC236}">
                <a16:creationId xmlns:a16="http://schemas.microsoft.com/office/drawing/2014/main" id="{CB68D0E7-37EA-4D10-AA99-98323BD491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8239" y="2301531"/>
            <a:ext cx="86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2015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139" name="직사각형 113">
            <a:extLst>
              <a:ext uri="{FF2B5EF4-FFF2-40B4-BE49-F238E27FC236}">
                <a16:creationId xmlns:a16="http://schemas.microsoft.com/office/drawing/2014/main" id="{398C44BD-12C1-48FF-9E26-FE679ACFF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7574" y="2301531"/>
            <a:ext cx="86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2014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45DE6A5B-C04B-41CD-A348-3E4480D26918}"/>
              </a:ext>
            </a:extLst>
          </p:cNvPr>
          <p:cNvCxnSpPr>
            <a:cxnSpLocks/>
          </p:cNvCxnSpPr>
          <p:nvPr/>
        </p:nvCxnSpPr>
        <p:spPr>
          <a:xfrm>
            <a:off x="1596950" y="2974585"/>
            <a:ext cx="0" cy="330056"/>
          </a:xfrm>
          <a:prstGeom prst="straightConnector1">
            <a:avLst/>
          </a:prstGeom>
          <a:ln w="254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3E4C19E6-4E88-444D-B9BE-22954B25A152}"/>
              </a:ext>
            </a:extLst>
          </p:cNvPr>
          <p:cNvCxnSpPr>
            <a:cxnSpLocks/>
          </p:cNvCxnSpPr>
          <p:nvPr/>
        </p:nvCxnSpPr>
        <p:spPr>
          <a:xfrm>
            <a:off x="4177470" y="2974585"/>
            <a:ext cx="0" cy="330056"/>
          </a:xfrm>
          <a:prstGeom prst="straightConnector1">
            <a:avLst/>
          </a:prstGeom>
          <a:ln w="254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09A323DD-5ECD-4586-9D47-B70D686091C8}"/>
              </a:ext>
            </a:extLst>
          </p:cNvPr>
          <p:cNvCxnSpPr>
            <a:cxnSpLocks/>
          </p:cNvCxnSpPr>
          <p:nvPr/>
        </p:nvCxnSpPr>
        <p:spPr>
          <a:xfrm>
            <a:off x="6757990" y="2974585"/>
            <a:ext cx="0" cy="330056"/>
          </a:xfrm>
          <a:prstGeom prst="straightConnector1">
            <a:avLst/>
          </a:prstGeom>
          <a:ln w="25400"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5E772451-5E66-4A0B-86FD-717E3ABBBFC6}"/>
              </a:ext>
            </a:extLst>
          </p:cNvPr>
          <p:cNvCxnSpPr>
            <a:cxnSpLocks/>
          </p:cNvCxnSpPr>
          <p:nvPr/>
        </p:nvCxnSpPr>
        <p:spPr>
          <a:xfrm>
            <a:off x="9338510" y="2974585"/>
            <a:ext cx="0" cy="330056"/>
          </a:xfrm>
          <a:prstGeom prst="straightConnector1">
            <a:avLst/>
          </a:prstGeom>
          <a:ln w="254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1FEF8C43-F0DD-4DFF-9815-278A942A1212}"/>
              </a:ext>
            </a:extLst>
          </p:cNvPr>
          <p:cNvGrpSpPr/>
          <p:nvPr/>
        </p:nvGrpSpPr>
        <p:grpSpPr>
          <a:xfrm>
            <a:off x="733731" y="3298501"/>
            <a:ext cx="10760174" cy="2849676"/>
            <a:chOff x="733731" y="3289792"/>
            <a:chExt cx="10760174" cy="2849676"/>
          </a:xfrm>
        </p:grpSpPr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88EE02AE-19C4-4E5E-8B0B-F6F46AA1819B}"/>
                </a:ext>
              </a:extLst>
            </p:cNvPr>
            <p:cNvGrpSpPr/>
            <p:nvPr/>
          </p:nvGrpSpPr>
          <p:grpSpPr>
            <a:xfrm>
              <a:off x="733731" y="3289792"/>
              <a:ext cx="1726438" cy="1488308"/>
              <a:chOff x="733731" y="3289792"/>
              <a:chExt cx="1726438" cy="1488308"/>
            </a:xfrm>
          </p:grpSpPr>
          <p:sp>
            <p:nvSpPr>
              <p:cNvPr id="188" name="Hexagon 187">
                <a:extLst>
                  <a:ext uri="{FF2B5EF4-FFF2-40B4-BE49-F238E27FC236}">
                    <a16:creationId xmlns:a16="http://schemas.microsoft.com/office/drawing/2014/main" id="{0B41DEAB-6CA7-426E-96B4-22443D1CA9FA}"/>
                  </a:ext>
                </a:extLst>
              </p:cNvPr>
              <p:cNvSpPr/>
              <p:nvPr/>
            </p:nvSpPr>
            <p:spPr>
              <a:xfrm>
                <a:off x="733731" y="3289792"/>
                <a:ext cx="1726438" cy="1488308"/>
              </a:xfrm>
              <a:prstGeom prst="hexagon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Freeform: Shape 188">
                <a:extLst>
                  <a:ext uri="{FF2B5EF4-FFF2-40B4-BE49-F238E27FC236}">
                    <a16:creationId xmlns:a16="http://schemas.microsoft.com/office/drawing/2014/main" id="{23F52451-600D-47E8-A06F-62D0F1AF77C7}"/>
                  </a:ext>
                </a:extLst>
              </p:cNvPr>
              <p:cNvSpPr/>
              <p:nvPr/>
            </p:nvSpPr>
            <p:spPr>
              <a:xfrm>
                <a:off x="903047" y="3289792"/>
                <a:ext cx="1387807" cy="405523"/>
              </a:xfrm>
              <a:custGeom>
                <a:avLst/>
                <a:gdLst>
                  <a:gd name="connsiteX0" fmla="*/ 202761 w 1387807"/>
                  <a:gd name="connsiteY0" fmla="*/ 0 h 405523"/>
                  <a:gd name="connsiteX1" fmla="*/ 1185045 w 1387807"/>
                  <a:gd name="connsiteY1" fmla="*/ 0 h 405523"/>
                  <a:gd name="connsiteX2" fmla="*/ 1387807 w 1387807"/>
                  <a:gd name="connsiteY2" fmla="*/ 405523 h 405523"/>
                  <a:gd name="connsiteX3" fmla="*/ 0 w 1387807"/>
                  <a:gd name="connsiteY3" fmla="*/ 405523 h 405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87807" h="405523">
                    <a:moveTo>
                      <a:pt x="202761" y="0"/>
                    </a:moveTo>
                    <a:lnTo>
                      <a:pt x="1185045" y="0"/>
                    </a:lnTo>
                    <a:lnTo>
                      <a:pt x="1387807" y="405523"/>
                    </a:lnTo>
                    <a:lnTo>
                      <a:pt x="0" y="405523"/>
                    </a:lnTo>
                    <a:close/>
                  </a:path>
                </a:pathLst>
              </a:custGeom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grpSp>
            <p:nvGrpSpPr>
              <p:cNvPr id="190" name="Group 189">
                <a:extLst>
                  <a:ext uri="{FF2B5EF4-FFF2-40B4-BE49-F238E27FC236}">
                    <a16:creationId xmlns:a16="http://schemas.microsoft.com/office/drawing/2014/main" id="{DDFB0AA5-A028-4AB1-B1E8-E1E7E547F544}"/>
                  </a:ext>
                </a:extLst>
              </p:cNvPr>
              <p:cNvGrpSpPr/>
              <p:nvPr/>
            </p:nvGrpSpPr>
            <p:grpSpPr>
              <a:xfrm>
                <a:off x="850283" y="3336377"/>
                <a:ext cx="1480770" cy="1381163"/>
                <a:chOff x="7026501" y="4391421"/>
                <a:chExt cx="1499710" cy="1381163"/>
              </a:xfrm>
              <a:noFill/>
            </p:grpSpPr>
            <p:sp>
              <p:nvSpPr>
                <p:cNvPr id="191" name="TextBox 190">
                  <a:extLst>
                    <a:ext uri="{FF2B5EF4-FFF2-40B4-BE49-F238E27FC236}">
                      <a16:creationId xmlns:a16="http://schemas.microsoft.com/office/drawing/2014/main" id="{08F0E7B2-827F-49B2-9ECA-DF4041EEC44C}"/>
                    </a:ext>
                  </a:extLst>
                </p:cNvPr>
                <p:cNvSpPr txBox="1"/>
                <p:nvPr/>
              </p:nvSpPr>
              <p:spPr>
                <a:xfrm>
                  <a:off x="7026501" y="4391421"/>
                  <a:ext cx="1499710" cy="307777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schemeClr val="bg1"/>
                      </a:solidFill>
                      <a:cs typeface="Arial" pitchFamily="34" charset="0"/>
                    </a:rPr>
                    <a:t>Add Text</a:t>
                  </a:r>
                  <a:endParaRPr lang="ko-KR" altLang="en-US" sz="1400" dirty="0">
                    <a:solidFill>
                      <a:schemeClr val="bg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192" name="TextBox 191">
                  <a:extLst>
                    <a:ext uri="{FF2B5EF4-FFF2-40B4-BE49-F238E27FC236}">
                      <a16:creationId xmlns:a16="http://schemas.microsoft.com/office/drawing/2014/main" id="{FA5DF3DA-8FA9-471D-B8EE-E09FAC94B824}"/>
                    </a:ext>
                  </a:extLst>
                </p:cNvPr>
                <p:cNvSpPr txBox="1"/>
                <p:nvPr/>
              </p:nvSpPr>
              <p:spPr>
                <a:xfrm>
                  <a:off x="7026501" y="4756921"/>
                  <a:ext cx="1499710" cy="1015663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2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cs typeface="Arial" pitchFamily="34" charset="0"/>
                    </a:rPr>
                    <a:t>Get a modern PowerPoint  Presentation that is beautifully designed.  </a:t>
                  </a:r>
                  <a:endParaRPr lang="ko-KR" alt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D33046C7-A1E2-4BCB-B369-FA346A87DB05}"/>
                </a:ext>
              </a:extLst>
            </p:cNvPr>
            <p:cNvGrpSpPr/>
            <p:nvPr/>
          </p:nvGrpSpPr>
          <p:grpSpPr>
            <a:xfrm>
              <a:off x="2024265" y="4651160"/>
              <a:ext cx="1726438" cy="1488308"/>
              <a:chOff x="733731" y="3289792"/>
              <a:chExt cx="1726438" cy="1488308"/>
            </a:xfrm>
          </p:grpSpPr>
          <p:sp>
            <p:nvSpPr>
              <p:cNvPr id="183" name="Hexagon 182">
                <a:extLst>
                  <a:ext uri="{FF2B5EF4-FFF2-40B4-BE49-F238E27FC236}">
                    <a16:creationId xmlns:a16="http://schemas.microsoft.com/office/drawing/2014/main" id="{51716689-84E5-4D10-B38B-1D4912E5DCA4}"/>
                  </a:ext>
                </a:extLst>
              </p:cNvPr>
              <p:cNvSpPr/>
              <p:nvPr/>
            </p:nvSpPr>
            <p:spPr>
              <a:xfrm>
                <a:off x="733731" y="3289792"/>
                <a:ext cx="1726438" cy="1488308"/>
              </a:xfrm>
              <a:prstGeom prst="hexagon">
                <a:avLst/>
              </a:prstGeom>
              <a:solidFill>
                <a:schemeClr val="bg1"/>
              </a:solidFill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Freeform: Shape 183">
                <a:extLst>
                  <a:ext uri="{FF2B5EF4-FFF2-40B4-BE49-F238E27FC236}">
                    <a16:creationId xmlns:a16="http://schemas.microsoft.com/office/drawing/2014/main" id="{C52C3EF6-B112-452D-BA10-98B61694EC60}"/>
                  </a:ext>
                </a:extLst>
              </p:cNvPr>
              <p:cNvSpPr/>
              <p:nvPr/>
            </p:nvSpPr>
            <p:spPr>
              <a:xfrm>
                <a:off x="903047" y="3289792"/>
                <a:ext cx="1387807" cy="405523"/>
              </a:xfrm>
              <a:custGeom>
                <a:avLst/>
                <a:gdLst>
                  <a:gd name="connsiteX0" fmla="*/ 202761 w 1387807"/>
                  <a:gd name="connsiteY0" fmla="*/ 0 h 405523"/>
                  <a:gd name="connsiteX1" fmla="*/ 1185045 w 1387807"/>
                  <a:gd name="connsiteY1" fmla="*/ 0 h 405523"/>
                  <a:gd name="connsiteX2" fmla="*/ 1387807 w 1387807"/>
                  <a:gd name="connsiteY2" fmla="*/ 405523 h 405523"/>
                  <a:gd name="connsiteX3" fmla="*/ 0 w 1387807"/>
                  <a:gd name="connsiteY3" fmla="*/ 405523 h 405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87807" h="405523">
                    <a:moveTo>
                      <a:pt x="202761" y="0"/>
                    </a:moveTo>
                    <a:lnTo>
                      <a:pt x="1185045" y="0"/>
                    </a:lnTo>
                    <a:lnTo>
                      <a:pt x="1387807" y="405523"/>
                    </a:lnTo>
                    <a:lnTo>
                      <a:pt x="0" y="405523"/>
                    </a:lnTo>
                    <a:close/>
                  </a:path>
                </a:pathLst>
              </a:custGeom>
              <a:solidFill>
                <a:schemeClr val="accent2"/>
              </a:solidFill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EB6513B4-8404-4329-A761-102A08C13EDD}"/>
                  </a:ext>
                </a:extLst>
              </p:cNvPr>
              <p:cNvGrpSpPr/>
              <p:nvPr/>
            </p:nvGrpSpPr>
            <p:grpSpPr>
              <a:xfrm>
                <a:off x="850283" y="3336377"/>
                <a:ext cx="1480770" cy="1381163"/>
                <a:chOff x="7026501" y="4391421"/>
                <a:chExt cx="1499710" cy="1381163"/>
              </a:xfrm>
              <a:noFill/>
            </p:grpSpPr>
            <p:sp>
              <p:nvSpPr>
                <p:cNvPr id="186" name="TextBox 185">
                  <a:extLst>
                    <a:ext uri="{FF2B5EF4-FFF2-40B4-BE49-F238E27FC236}">
                      <a16:creationId xmlns:a16="http://schemas.microsoft.com/office/drawing/2014/main" id="{7DCCD6F4-6816-4611-A5D2-A9EF65185F79}"/>
                    </a:ext>
                  </a:extLst>
                </p:cNvPr>
                <p:cNvSpPr txBox="1"/>
                <p:nvPr/>
              </p:nvSpPr>
              <p:spPr>
                <a:xfrm>
                  <a:off x="7026501" y="4391421"/>
                  <a:ext cx="1499710" cy="307777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schemeClr val="bg1"/>
                      </a:solidFill>
                      <a:cs typeface="Arial" pitchFamily="34" charset="0"/>
                    </a:rPr>
                    <a:t>Add Text</a:t>
                  </a:r>
                  <a:endParaRPr lang="ko-KR" altLang="en-US" sz="1400" dirty="0">
                    <a:solidFill>
                      <a:schemeClr val="bg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187" name="TextBox 186">
                  <a:extLst>
                    <a:ext uri="{FF2B5EF4-FFF2-40B4-BE49-F238E27FC236}">
                      <a16:creationId xmlns:a16="http://schemas.microsoft.com/office/drawing/2014/main" id="{96108E47-4064-4AE3-B886-AD61D0F4821A}"/>
                    </a:ext>
                  </a:extLst>
                </p:cNvPr>
                <p:cNvSpPr txBox="1"/>
                <p:nvPr/>
              </p:nvSpPr>
              <p:spPr>
                <a:xfrm>
                  <a:off x="7026501" y="4756921"/>
                  <a:ext cx="1499710" cy="1015663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2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cs typeface="Arial" pitchFamily="34" charset="0"/>
                    </a:rPr>
                    <a:t>Get a modern PowerPoint  Presentation that is beautifully designed.  </a:t>
                  </a:r>
                  <a:endParaRPr lang="ko-KR" alt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98AF8B95-D2E0-4A37-874C-235EDCF6603C}"/>
                </a:ext>
              </a:extLst>
            </p:cNvPr>
            <p:cNvGrpSpPr/>
            <p:nvPr/>
          </p:nvGrpSpPr>
          <p:grpSpPr>
            <a:xfrm>
              <a:off x="3314799" y="3289792"/>
              <a:ext cx="1726438" cy="1488308"/>
              <a:chOff x="733731" y="3289792"/>
              <a:chExt cx="1726438" cy="1488308"/>
            </a:xfrm>
          </p:grpSpPr>
          <p:sp>
            <p:nvSpPr>
              <p:cNvPr id="178" name="Hexagon 177">
                <a:extLst>
                  <a:ext uri="{FF2B5EF4-FFF2-40B4-BE49-F238E27FC236}">
                    <a16:creationId xmlns:a16="http://schemas.microsoft.com/office/drawing/2014/main" id="{2A086400-70CC-4426-BE66-6BE71AE8EE1D}"/>
                  </a:ext>
                </a:extLst>
              </p:cNvPr>
              <p:cNvSpPr/>
              <p:nvPr/>
            </p:nvSpPr>
            <p:spPr>
              <a:xfrm>
                <a:off x="733731" y="3289792"/>
                <a:ext cx="1726438" cy="1488308"/>
              </a:xfrm>
              <a:prstGeom prst="hexagon">
                <a:avLst/>
              </a:prstGeom>
              <a:solidFill>
                <a:schemeClr val="bg1"/>
              </a:solidFill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id="{1DF7B2D5-F091-461E-AD78-032D6BC47C0E}"/>
                  </a:ext>
                </a:extLst>
              </p:cNvPr>
              <p:cNvSpPr/>
              <p:nvPr/>
            </p:nvSpPr>
            <p:spPr>
              <a:xfrm>
                <a:off x="903047" y="3289792"/>
                <a:ext cx="1387807" cy="405523"/>
              </a:xfrm>
              <a:custGeom>
                <a:avLst/>
                <a:gdLst>
                  <a:gd name="connsiteX0" fmla="*/ 202761 w 1387807"/>
                  <a:gd name="connsiteY0" fmla="*/ 0 h 405523"/>
                  <a:gd name="connsiteX1" fmla="*/ 1185045 w 1387807"/>
                  <a:gd name="connsiteY1" fmla="*/ 0 h 405523"/>
                  <a:gd name="connsiteX2" fmla="*/ 1387807 w 1387807"/>
                  <a:gd name="connsiteY2" fmla="*/ 405523 h 405523"/>
                  <a:gd name="connsiteX3" fmla="*/ 0 w 1387807"/>
                  <a:gd name="connsiteY3" fmla="*/ 405523 h 405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87807" h="405523">
                    <a:moveTo>
                      <a:pt x="202761" y="0"/>
                    </a:moveTo>
                    <a:lnTo>
                      <a:pt x="1185045" y="0"/>
                    </a:lnTo>
                    <a:lnTo>
                      <a:pt x="1387807" y="405523"/>
                    </a:lnTo>
                    <a:lnTo>
                      <a:pt x="0" y="405523"/>
                    </a:lnTo>
                    <a:close/>
                  </a:path>
                </a:pathLst>
              </a:custGeom>
              <a:solidFill>
                <a:schemeClr val="accent3"/>
              </a:solidFill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F5027573-D864-4F1D-8B50-6563334C6A28}"/>
                  </a:ext>
                </a:extLst>
              </p:cNvPr>
              <p:cNvGrpSpPr/>
              <p:nvPr/>
            </p:nvGrpSpPr>
            <p:grpSpPr>
              <a:xfrm>
                <a:off x="850283" y="3336377"/>
                <a:ext cx="1480770" cy="1381163"/>
                <a:chOff x="7026501" y="4391421"/>
                <a:chExt cx="1499710" cy="1381163"/>
              </a:xfrm>
              <a:noFill/>
            </p:grpSpPr>
            <p:sp>
              <p:nvSpPr>
                <p:cNvPr id="181" name="TextBox 180">
                  <a:extLst>
                    <a:ext uri="{FF2B5EF4-FFF2-40B4-BE49-F238E27FC236}">
                      <a16:creationId xmlns:a16="http://schemas.microsoft.com/office/drawing/2014/main" id="{545C247C-EC43-4F88-B3BD-A818259B2A0A}"/>
                    </a:ext>
                  </a:extLst>
                </p:cNvPr>
                <p:cNvSpPr txBox="1"/>
                <p:nvPr/>
              </p:nvSpPr>
              <p:spPr>
                <a:xfrm>
                  <a:off x="7026501" y="4391421"/>
                  <a:ext cx="1499710" cy="307777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schemeClr val="bg1"/>
                      </a:solidFill>
                      <a:cs typeface="Arial" pitchFamily="34" charset="0"/>
                    </a:rPr>
                    <a:t>Add Text</a:t>
                  </a:r>
                  <a:endParaRPr lang="ko-KR" altLang="en-US" sz="1400" dirty="0">
                    <a:solidFill>
                      <a:schemeClr val="bg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182" name="TextBox 181">
                  <a:extLst>
                    <a:ext uri="{FF2B5EF4-FFF2-40B4-BE49-F238E27FC236}">
                      <a16:creationId xmlns:a16="http://schemas.microsoft.com/office/drawing/2014/main" id="{79AC4126-8B6F-47A7-B524-947D0D715173}"/>
                    </a:ext>
                  </a:extLst>
                </p:cNvPr>
                <p:cNvSpPr txBox="1"/>
                <p:nvPr/>
              </p:nvSpPr>
              <p:spPr>
                <a:xfrm>
                  <a:off x="7026501" y="4756921"/>
                  <a:ext cx="1499710" cy="1015663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2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cs typeface="Arial" pitchFamily="34" charset="0"/>
                    </a:rPr>
                    <a:t>Get a modern PowerPoint  Presentation that is beautifully designed.  </a:t>
                  </a:r>
                  <a:endParaRPr lang="ko-KR" alt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26207FF3-BCF4-47BC-AD69-B373C4AE3C73}"/>
                </a:ext>
              </a:extLst>
            </p:cNvPr>
            <p:cNvGrpSpPr/>
            <p:nvPr/>
          </p:nvGrpSpPr>
          <p:grpSpPr>
            <a:xfrm>
              <a:off x="4605333" y="4651160"/>
              <a:ext cx="1726438" cy="1488308"/>
              <a:chOff x="733731" y="3289792"/>
              <a:chExt cx="1726438" cy="1488308"/>
            </a:xfrm>
          </p:grpSpPr>
          <p:sp>
            <p:nvSpPr>
              <p:cNvPr id="173" name="Hexagon 172">
                <a:extLst>
                  <a:ext uri="{FF2B5EF4-FFF2-40B4-BE49-F238E27FC236}">
                    <a16:creationId xmlns:a16="http://schemas.microsoft.com/office/drawing/2014/main" id="{FF60ED55-A832-4CE0-AFD0-AF8C3F20DD79}"/>
                  </a:ext>
                </a:extLst>
              </p:cNvPr>
              <p:cNvSpPr/>
              <p:nvPr/>
            </p:nvSpPr>
            <p:spPr>
              <a:xfrm>
                <a:off x="733731" y="3289792"/>
                <a:ext cx="1726438" cy="1488308"/>
              </a:xfrm>
              <a:prstGeom prst="hexagon">
                <a:avLst/>
              </a:prstGeom>
              <a:solidFill>
                <a:schemeClr val="bg1"/>
              </a:solidFill>
              <a:ln w="381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Freeform: Shape 173">
                <a:extLst>
                  <a:ext uri="{FF2B5EF4-FFF2-40B4-BE49-F238E27FC236}">
                    <a16:creationId xmlns:a16="http://schemas.microsoft.com/office/drawing/2014/main" id="{D3E23B9A-22D5-478C-A330-925E2041C215}"/>
                  </a:ext>
                </a:extLst>
              </p:cNvPr>
              <p:cNvSpPr/>
              <p:nvPr/>
            </p:nvSpPr>
            <p:spPr>
              <a:xfrm>
                <a:off x="903047" y="3289792"/>
                <a:ext cx="1387807" cy="405523"/>
              </a:xfrm>
              <a:custGeom>
                <a:avLst/>
                <a:gdLst>
                  <a:gd name="connsiteX0" fmla="*/ 202761 w 1387807"/>
                  <a:gd name="connsiteY0" fmla="*/ 0 h 405523"/>
                  <a:gd name="connsiteX1" fmla="*/ 1185045 w 1387807"/>
                  <a:gd name="connsiteY1" fmla="*/ 0 h 405523"/>
                  <a:gd name="connsiteX2" fmla="*/ 1387807 w 1387807"/>
                  <a:gd name="connsiteY2" fmla="*/ 405523 h 405523"/>
                  <a:gd name="connsiteX3" fmla="*/ 0 w 1387807"/>
                  <a:gd name="connsiteY3" fmla="*/ 405523 h 405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87807" h="405523">
                    <a:moveTo>
                      <a:pt x="202761" y="0"/>
                    </a:moveTo>
                    <a:lnTo>
                      <a:pt x="1185045" y="0"/>
                    </a:lnTo>
                    <a:lnTo>
                      <a:pt x="1387807" y="405523"/>
                    </a:lnTo>
                    <a:lnTo>
                      <a:pt x="0" y="405523"/>
                    </a:lnTo>
                    <a:close/>
                  </a:path>
                </a:pathLst>
              </a:custGeom>
              <a:solidFill>
                <a:schemeClr val="accent4"/>
              </a:solidFill>
              <a:ln w="381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id="{C74C75C2-B416-4187-BA99-17AD5E5D0A2B}"/>
                  </a:ext>
                </a:extLst>
              </p:cNvPr>
              <p:cNvGrpSpPr/>
              <p:nvPr/>
            </p:nvGrpSpPr>
            <p:grpSpPr>
              <a:xfrm>
                <a:off x="850283" y="3336377"/>
                <a:ext cx="1480770" cy="1381163"/>
                <a:chOff x="7026501" y="4391421"/>
                <a:chExt cx="1499710" cy="1381163"/>
              </a:xfrm>
              <a:noFill/>
            </p:grpSpPr>
            <p:sp>
              <p:nvSpPr>
                <p:cNvPr id="176" name="TextBox 175">
                  <a:extLst>
                    <a:ext uri="{FF2B5EF4-FFF2-40B4-BE49-F238E27FC236}">
                      <a16:creationId xmlns:a16="http://schemas.microsoft.com/office/drawing/2014/main" id="{D4BE5B88-6EBE-489D-AA5C-A98DC80E8E68}"/>
                    </a:ext>
                  </a:extLst>
                </p:cNvPr>
                <p:cNvSpPr txBox="1"/>
                <p:nvPr/>
              </p:nvSpPr>
              <p:spPr>
                <a:xfrm>
                  <a:off x="7026501" y="4391421"/>
                  <a:ext cx="1499710" cy="307777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schemeClr val="bg1"/>
                      </a:solidFill>
                      <a:cs typeface="Arial" pitchFamily="34" charset="0"/>
                    </a:rPr>
                    <a:t>Add Text</a:t>
                  </a:r>
                  <a:endParaRPr lang="ko-KR" altLang="en-US" sz="1400" dirty="0">
                    <a:solidFill>
                      <a:schemeClr val="bg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177" name="TextBox 176">
                  <a:extLst>
                    <a:ext uri="{FF2B5EF4-FFF2-40B4-BE49-F238E27FC236}">
                      <a16:creationId xmlns:a16="http://schemas.microsoft.com/office/drawing/2014/main" id="{90A1783D-D218-4D48-AADD-BF548C29E9A0}"/>
                    </a:ext>
                  </a:extLst>
                </p:cNvPr>
                <p:cNvSpPr txBox="1"/>
                <p:nvPr/>
              </p:nvSpPr>
              <p:spPr>
                <a:xfrm>
                  <a:off x="7026501" y="4756921"/>
                  <a:ext cx="1499710" cy="1015663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2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cs typeface="Arial" pitchFamily="34" charset="0"/>
                    </a:rPr>
                    <a:t>Get a modern PowerPoint  Presentation that is beautifully designed.  </a:t>
                  </a:r>
                  <a:endParaRPr lang="ko-KR" alt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F16752C6-131B-4D19-A019-FA9E73E925D4}"/>
                </a:ext>
              </a:extLst>
            </p:cNvPr>
            <p:cNvGrpSpPr/>
            <p:nvPr/>
          </p:nvGrpSpPr>
          <p:grpSpPr>
            <a:xfrm>
              <a:off x="5895867" y="3289792"/>
              <a:ext cx="1726438" cy="1488308"/>
              <a:chOff x="733731" y="3289792"/>
              <a:chExt cx="1726438" cy="1488308"/>
            </a:xfrm>
          </p:grpSpPr>
          <p:sp>
            <p:nvSpPr>
              <p:cNvPr id="168" name="Hexagon 167">
                <a:extLst>
                  <a:ext uri="{FF2B5EF4-FFF2-40B4-BE49-F238E27FC236}">
                    <a16:creationId xmlns:a16="http://schemas.microsoft.com/office/drawing/2014/main" id="{91B6B711-EDB4-47B4-8F84-794ABC9A5D9D}"/>
                  </a:ext>
                </a:extLst>
              </p:cNvPr>
              <p:cNvSpPr/>
              <p:nvPr/>
            </p:nvSpPr>
            <p:spPr>
              <a:xfrm>
                <a:off x="733731" y="3289792"/>
                <a:ext cx="1726438" cy="1488308"/>
              </a:xfrm>
              <a:prstGeom prst="hexagon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Freeform: Shape 168">
                <a:extLst>
                  <a:ext uri="{FF2B5EF4-FFF2-40B4-BE49-F238E27FC236}">
                    <a16:creationId xmlns:a16="http://schemas.microsoft.com/office/drawing/2014/main" id="{C6CC20F5-6B05-4753-B965-049053810F9D}"/>
                  </a:ext>
                </a:extLst>
              </p:cNvPr>
              <p:cNvSpPr/>
              <p:nvPr/>
            </p:nvSpPr>
            <p:spPr>
              <a:xfrm>
                <a:off x="903047" y="3289792"/>
                <a:ext cx="1387807" cy="405523"/>
              </a:xfrm>
              <a:custGeom>
                <a:avLst/>
                <a:gdLst>
                  <a:gd name="connsiteX0" fmla="*/ 202761 w 1387807"/>
                  <a:gd name="connsiteY0" fmla="*/ 0 h 405523"/>
                  <a:gd name="connsiteX1" fmla="*/ 1185045 w 1387807"/>
                  <a:gd name="connsiteY1" fmla="*/ 0 h 405523"/>
                  <a:gd name="connsiteX2" fmla="*/ 1387807 w 1387807"/>
                  <a:gd name="connsiteY2" fmla="*/ 405523 h 405523"/>
                  <a:gd name="connsiteX3" fmla="*/ 0 w 1387807"/>
                  <a:gd name="connsiteY3" fmla="*/ 405523 h 405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87807" h="405523">
                    <a:moveTo>
                      <a:pt x="202761" y="0"/>
                    </a:moveTo>
                    <a:lnTo>
                      <a:pt x="1185045" y="0"/>
                    </a:lnTo>
                    <a:lnTo>
                      <a:pt x="1387807" y="405523"/>
                    </a:lnTo>
                    <a:lnTo>
                      <a:pt x="0" y="405523"/>
                    </a:lnTo>
                    <a:close/>
                  </a:path>
                </a:pathLst>
              </a:custGeom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839AF472-5856-4622-AD12-A7263A8A1811}"/>
                  </a:ext>
                </a:extLst>
              </p:cNvPr>
              <p:cNvGrpSpPr/>
              <p:nvPr/>
            </p:nvGrpSpPr>
            <p:grpSpPr>
              <a:xfrm>
                <a:off x="850283" y="3336377"/>
                <a:ext cx="1480770" cy="1381163"/>
                <a:chOff x="7026501" y="4391421"/>
                <a:chExt cx="1499710" cy="1381163"/>
              </a:xfrm>
              <a:noFill/>
            </p:grpSpPr>
            <p:sp>
              <p:nvSpPr>
                <p:cNvPr id="171" name="TextBox 170">
                  <a:extLst>
                    <a:ext uri="{FF2B5EF4-FFF2-40B4-BE49-F238E27FC236}">
                      <a16:creationId xmlns:a16="http://schemas.microsoft.com/office/drawing/2014/main" id="{DD2011EE-68D0-41C6-8D6B-776080D81D58}"/>
                    </a:ext>
                  </a:extLst>
                </p:cNvPr>
                <p:cNvSpPr txBox="1"/>
                <p:nvPr/>
              </p:nvSpPr>
              <p:spPr>
                <a:xfrm>
                  <a:off x="7026501" y="4391421"/>
                  <a:ext cx="1499710" cy="307777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schemeClr val="bg1"/>
                      </a:solidFill>
                      <a:cs typeface="Arial" pitchFamily="34" charset="0"/>
                    </a:rPr>
                    <a:t>Add Text</a:t>
                  </a:r>
                  <a:endParaRPr lang="ko-KR" altLang="en-US" sz="1400" dirty="0">
                    <a:solidFill>
                      <a:schemeClr val="bg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172" name="TextBox 171">
                  <a:extLst>
                    <a:ext uri="{FF2B5EF4-FFF2-40B4-BE49-F238E27FC236}">
                      <a16:creationId xmlns:a16="http://schemas.microsoft.com/office/drawing/2014/main" id="{22CFFD97-E794-4415-8211-136DEFAF78D0}"/>
                    </a:ext>
                  </a:extLst>
                </p:cNvPr>
                <p:cNvSpPr txBox="1"/>
                <p:nvPr/>
              </p:nvSpPr>
              <p:spPr>
                <a:xfrm>
                  <a:off x="7026501" y="4756921"/>
                  <a:ext cx="1499710" cy="1015663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2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cs typeface="Arial" pitchFamily="34" charset="0"/>
                    </a:rPr>
                    <a:t>Get a modern PowerPoint  Presentation that is beautifully designed.  </a:t>
                  </a:r>
                  <a:endParaRPr lang="ko-KR" alt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7003918D-CBF3-463D-A1DF-99E9CD02D229}"/>
                </a:ext>
              </a:extLst>
            </p:cNvPr>
            <p:cNvGrpSpPr/>
            <p:nvPr/>
          </p:nvGrpSpPr>
          <p:grpSpPr>
            <a:xfrm>
              <a:off x="7186401" y="4651160"/>
              <a:ext cx="1726438" cy="1488308"/>
              <a:chOff x="733731" y="3289792"/>
              <a:chExt cx="1726438" cy="1488308"/>
            </a:xfrm>
          </p:grpSpPr>
          <p:sp>
            <p:nvSpPr>
              <p:cNvPr id="163" name="Hexagon 162">
                <a:extLst>
                  <a:ext uri="{FF2B5EF4-FFF2-40B4-BE49-F238E27FC236}">
                    <a16:creationId xmlns:a16="http://schemas.microsoft.com/office/drawing/2014/main" id="{28E55DEB-6053-4882-A68E-8065DAD84928}"/>
                  </a:ext>
                </a:extLst>
              </p:cNvPr>
              <p:cNvSpPr/>
              <p:nvPr/>
            </p:nvSpPr>
            <p:spPr>
              <a:xfrm>
                <a:off x="733731" y="3289792"/>
                <a:ext cx="1726438" cy="1488308"/>
              </a:xfrm>
              <a:prstGeom prst="hexagon">
                <a:avLst/>
              </a:prstGeom>
              <a:solidFill>
                <a:schemeClr val="bg1"/>
              </a:solidFill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Freeform: Shape 163">
                <a:extLst>
                  <a:ext uri="{FF2B5EF4-FFF2-40B4-BE49-F238E27FC236}">
                    <a16:creationId xmlns:a16="http://schemas.microsoft.com/office/drawing/2014/main" id="{5F54BECF-479D-4B65-9044-A0B2F22E36FF}"/>
                  </a:ext>
                </a:extLst>
              </p:cNvPr>
              <p:cNvSpPr/>
              <p:nvPr/>
            </p:nvSpPr>
            <p:spPr>
              <a:xfrm>
                <a:off x="903047" y="3289792"/>
                <a:ext cx="1387807" cy="405523"/>
              </a:xfrm>
              <a:custGeom>
                <a:avLst/>
                <a:gdLst>
                  <a:gd name="connsiteX0" fmla="*/ 202761 w 1387807"/>
                  <a:gd name="connsiteY0" fmla="*/ 0 h 405523"/>
                  <a:gd name="connsiteX1" fmla="*/ 1185045 w 1387807"/>
                  <a:gd name="connsiteY1" fmla="*/ 0 h 405523"/>
                  <a:gd name="connsiteX2" fmla="*/ 1387807 w 1387807"/>
                  <a:gd name="connsiteY2" fmla="*/ 405523 h 405523"/>
                  <a:gd name="connsiteX3" fmla="*/ 0 w 1387807"/>
                  <a:gd name="connsiteY3" fmla="*/ 405523 h 405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87807" h="405523">
                    <a:moveTo>
                      <a:pt x="202761" y="0"/>
                    </a:moveTo>
                    <a:lnTo>
                      <a:pt x="1185045" y="0"/>
                    </a:lnTo>
                    <a:lnTo>
                      <a:pt x="1387807" y="405523"/>
                    </a:lnTo>
                    <a:lnTo>
                      <a:pt x="0" y="405523"/>
                    </a:lnTo>
                    <a:close/>
                  </a:path>
                </a:pathLst>
              </a:custGeom>
              <a:solidFill>
                <a:schemeClr val="accent2"/>
              </a:solidFill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DAF469D4-989F-4441-82CE-FD5296C916C7}"/>
                  </a:ext>
                </a:extLst>
              </p:cNvPr>
              <p:cNvGrpSpPr/>
              <p:nvPr/>
            </p:nvGrpSpPr>
            <p:grpSpPr>
              <a:xfrm>
                <a:off x="850283" y="3336377"/>
                <a:ext cx="1480770" cy="1381163"/>
                <a:chOff x="7026501" y="4391421"/>
                <a:chExt cx="1499710" cy="1381163"/>
              </a:xfrm>
              <a:noFill/>
            </p:grpSpPr>
            <p:sp>
              <p:nvSpPr>
                <p:cNvPr id="166" name="TextBox 165">
                  <a:extLst>
                    <a:ext uri="{FF2B5EF4-FFF2-40B4-BE49-F238E27FC236}">
                      <a16:creationId xmlns:a16="http://schemas.microsoft.com/office/drawing/2014/main" id="{902A94B1-E2CB-4F5D-95CF-5B8DE244501B}"/>
                    </a:ext>
                  </a:extLst>
                </p:cNvPr>
                <p:cNvSpPr txBox="1"/>
                <p:nvPr/>
              </p:nvSpPr>
              <p:spPr>
                <a:xfrm>
                  <a:off x="7026501" y="4391421"/>
                  <a:ext cx="1499710" cy="307777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schemeClr val="bg1"/>
                      </a:solidFill>
                      <a:cs typeface="Arial" pitchFamily="34" charset="0"/>
                    </a:rPr>
                    <a:t>Add Text</a:t>
                  </a:r>
                  <a:endParaRPr lang="ko-KR" altLang="en-US" sz="1400" dirty="0">
                    <a:solidFill>
                      <a:schemeClr val="bg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167" name="TextBox 166">
                  <a:extLst>
                    <a:ext uri="{FF2B5EF4-FFF2-40B4-BE49-F238E27FC236}">
                      <a16:creationId xmlns:a16="http://schemas.microsoft.com/office/drawing/2014/main" id="{BD2C1CE3-9B86-4230-A3C2-F4C5A90A8E09}"/>
                    </a:ext>
                  </a:extLst>
                </p:cNvPr>
                <p:cNvSpPr txBox="1"/>
                <p:nvPr/>
              </p:nvSpPr>
              <p:spPr>
                <a:xfrm>
                  <a:off x="7026501" y="4756921"/>
                  <a:ext cx="1499710" cy="1015663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2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cs typeface="Arial" pitchFamily="34" charset="0"/>
                    </a:rPr>
                    <a:t>Get a modern PowerPoint  Presentation that is beautifully designed.  </a:t>
                  </a:r>
                  <a:endParaRPr lang="ko-KR" alt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FCC206E1-9285-468B-81D1-309C15C003A1}"/>
                </a:ext>
              </a:extLst>
            </p:cNvPr>
            <p:cNvGrpSpPr/>
            <p:nvPr/>
          </p:nvGrpSpPr>
          <p:grpSpPr>
            <a:xfrm>
              <a:off x="8476935" y="3289792"/>
              <a:ext cx="1726438" cy="1488308"/>
              <a:chOff x="733731" y="3289792"/>
              <a:chExt cx="1726438" cy="1488308"/>
            </a:xfrm>
          </p:grpSpPr>
          <p:sp>
            <p:nvSpPr>
              <p:cNvPr id="158" name="Hexagon 157">
                <a:extLst>
                  <a:ext uri="{FF2B5EF4-FFF2-40B4-BE49-F238E27FC236}">
                    <a16:creationId xmlns:a16="http://schemas.microsoft.com/office/drawing/2014/main" id="{3F74875B-7B82-4B9D-81FB-C9A039CEB3B5}"/>
                  </a:ext>
                </a:extLst>
              </p:cNvPr>
              <p:cNvSpPr/>
              <p:nvPr/>
            </p:nvSpPr>
            <p:spPr>
              <a:xfrm>
                <a:off x="733731" y="3289792"/>
                <a:ext cx="1726438" cy="1488308"/>
              </a:xfrm>
              <a:prstGeom prst="hexagon">
                <a:avLst/>
              </a:prstGeom>
              <a:solidFill>
                <a:schemeClr val="bg1"/>
              </a:solidFill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Freeform: Shape 158">
                <a:extLst>
                  <a:ext uri="{FF2B5EF4-FFF2-40B4-BE49-F238E27FC236}">
                    <a16:creationId xmlns:a16="http://schemas.microsoft.com/office/drawing/2014/main" id="{5F6F5BD5-D3AA-4DCA-AB9F-FCB4EF021145}"/>
                  </a:ext>
                </a:extLst>
              </p:cNvPr>
              <p:cNvSpPr/>
              <p:nvPr/>
            </p:nvSpPr>
            <p:spPr>
              <a:xfrm>
                <a:off x="903047" y="3289792"/>
                <a:ext cx="1387807" cy="405523"/>
              </a:xfrm>
              <a:custGeom>
                <a:avLst/>
                <a:gdLst>
                  <a:gd name="connsiteX0" fmla="*/ 202761 w 1387807"/>
                  <a:gd name="connsiteY0" fmla="*/ 0 h 405523"/>
                  <a:gd name="connsiteX1" fmla="*/ 1185045 w 1387807"/>
                  <a:gd name="connsiteY1" fmla="*/ 0 h 405523"/>
                  <a:gd name="connsiteX2" fmla="*/ 1387807 w 1387807"/>
                  <a:gd name="connsiteY2" fmla="*/ 405523 h 405523"/>
                  <a:gd name="connsiteX3" fmla="*/ 0 w 1387807"/>
                  <a:gd name="connsiteY3" fmla="*/ 405523 h 405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87807" h="405523">
                    <a:moveTo>
                      <a:pt x="202761" y="0"/>
                    </a:moveTo>
                    <a:lnTo>
                      <a:pt x="1185045" y="0"/>
                    </a:lnTo>
                    <a:lnTo>
                      <a:pt x="1387807" y="405523"/>
                    </a:lnTo>
                    <a:lnTo>
                      <a:pt x="0" y="405523"/>
                    </a:lnTo>
                    <a:close/>
                  </a:path>
                </a:pathLst>
              </a:custGeom>
              <a:solidFill>
                <a:schemeClr val="accent3"/>
              </a:solidFill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827E6FF5-608D-4BC9-823F-FA5F9BF58E2D}"/>
                  </a:ext>
                </a:extLst>
              </p:cNvPr>
              <p:cNvGrpSpPr/>
              <p:nvPr/>
            </p:nvGrpSpPr>
            <p:grpSpPr>
              <a:xfrm>
                <a:off x="850283" y="3336377"/>
                <a:ext cx="1480770" cy="1381163"/>
                <a:chOff x="7026501" y="4391421"/>
                <a:chExt cx="1499710" cy="1381163"/>
              </a:xfrm>
              <a:noFill/>
            </p:grpSpPr>
            <p:sp>
              <p:nvSpPr>
                <p:cNvPr id="161" name="TextBox 160">
                  <a:extLst>
                    <a:ext uri="{FF2B5EF4-FFF2-40B4-BE49-F238E27FC236}">
                      <a16:creationId xmlns:a16="http://schemas.microsoft.com/office/drawing/2014/main" id="{60248AB7-9FC7-48F9-85E4-479DF5F9859E}"/>
                    </a:ext>
                  </a:extLst>
                </p:cNvPr>
                <p:cNvSpPr txBox="1"/>
                <p:nvPr/>
              </p:nvSpPr>
              <p:spPr>
                <a:xfrm>
                  <a:off x="7026501" y="4391421"/>
                  <a:ext cx="1499710" cy="307777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schemeClr val="bg1"/>
                      </a:solidFill>
                      <a:cs typeface="Arial" pitchFamily="34" charset="0"/>
                    </a:rPr>
                    <a:t>Add Text</a:t>
                  </a:r>
                  <a:endParaRPr lang="ko-KR" altLang="en-US" sz="1400" dirty="0">
                    <a:solidFill>
                      <a:schemeClr val="bg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162" name="TextBox 161">
                  <a:extLst>
                    <a:ext uri="{FF2B5EF4-FFF2-40B4-BE49-F238E27FC236}">
                      <a16:creationId xmlns:a16="http://schemas.microsoft.com/office/drawing/2014/main" id="{F3161F01-8B94-4932-A93B-79BE0F46DF68}"/>
                    </a:ext>
                  </a:extLst>
                </p:cNvPr>
                <p:cNvSpPr txBox="1"/>
                <p:nvPr/>
              </p:nvSpPr>
              <p:spPr>
                <a:xfrm>
                  <a:off x="7026501" y="4756921"/>
                  <a:ext cx="1499710" cy="1015663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2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cs typeface="Arial" pitchFamily="34" charset="0"/>
                    </a:rPr>
                    <a:t>Get a modern PowerPoint  Presentation that is beautifully designed.  </a:t>
                  </a:r>
                  <a:endParaRPr lang="ko-KR" alt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52" name="Group 151">
              <a:extLst>
                <a:ext uri="{FF2B5EF4-FFF2-40B4-BE49-F238E27FC236}">
                  <a16:creationId xmlns:a16="http://schemas.microsoft.com/office/drawing/2014/main" id="{2B027244-6021-45DC-96D6-3BFFFD52D428}"/>
                </a:ext>
              </a:extLst>
            </p:cNvPr>
            <p:cNvGrpSpPr/>
            <p:nvPr/>
          </p:nvGrpSpPr>
          <p:grpSpPr>
            <a:xfrm>
              <a:off x="9767467" y="4651160"/>
              <a:ext cx="1726438" cy="1488308"/>
              <a:chOff x="733731" y="3289792"/>
              <a:chExt cx="1726438" cy="1488308"/>
            </a:xfrm>
          </p:grpSpPr>
          <p:sp>
            <p:nvSpPr>
              <p:cNvPr id="153" name="Hexagon 152">
                <a:extLst>
                  <a:ext uri="{FF2B5EF4-FFF2-40B4-BE49-F238E27FC236}">
                    <a16:creationId xmlns:a16="http://schemas.microsoft.com/office/drawing/2014/main" id="{FE494AFE-E832-4328-9882-A0339037C72B}"/>
                  </a:ext>
                </a:extLst>
              </p:cNvPr>
              <p:cNvSpPr/>
              <p:nvPr/>
            </p:nvSpPr>
            <p:spPr>
              <a:xfrm>
                <a:off x="733731" y="3289792"/>
                <a:ext cx="1726438" cy="1488308"/>
              </a:xfrm>
              <a:prstGeom prst="hexagon">
                <a:avLst/>
              </a:prstGeom>
              <a:solidFill>
                <a:schemeClr val="bg1"/>
              </a:solidFill>
              <a:ln w="381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Freeform: Shape 153">
                <a:extLst>
                  <a:ext uri="{FF2B5EF4-FFF2-40B4-BE49-F238E27FC236}">
                    <a16:creationId xmlns:a16="http://schemas.microsoft.com/office/drawing/2014/main" id="{5B173759-D945-4D0F-967A-2217F2E6AC59}"/>
                  </a:ext>
                </a:extLst>
              </p:cNvPr>
              <p:cNvSpPr/>
              <p:nvPr/>
            </p:nvSpPr>
            <p:spPr>
              <a:xfrm>
                <a:off x="903047" y="3289792"/>
                <a:ext cx="1387807" cy="405523"/>
              </a:xfrm>
              <a:custGeom>
                <a:avLst/>
                <a:gdLst>
                  <a:gd name="connsiteX0" fmla="*/ 202761 w 1387807"/>
                  <a:gd name="connsiteY0" fmla="*/ 0 h 405523"/>
                  <a:gd name="connsiteX1" fmla="*/ 1185045 w 1387807"/>
                  <a:gd name="connsiteY1" fmla="*/ 0 h 405523"/>
                  <a:gd name="connsiteX2" fmla="*/ 1387807 w 1387807"/>
                  <a:gd name="connsiteY2" fmla="*/ 405523 h 405523"/>
                  <a:gd name="connsiteX3" fmla="*/ 0 w 1387807"/>
                  <a:gd name="connsiteY3" fmla="*/ 405523 h 405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87807" h="405523">
                    <a:moveTo>
                      <a:pt x="202761" y="0"/>
                    </a:moveTo>
                    <a:lnTo>
                      <a:pt x="1185045" y="0"/>
                    </a:lnTo>
                    <a:lnTo>
                      <a:pt x="1387807" y="405523"/>
                    </a:lnTo>
                    <a:lnTo>
                      <a:pt x="0" y="405523"/>
                    </a:lnTo>
                    <a:close/>
                  </a:path>
                </a:pathLst>
              </a:custGeom>
              <a:solidFill>
                <a:schemeClr val="accent4"/>
              </a:solidFill>
              <a:ln w="381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42558E9D-36C8-4018-90D3-94E00343D4A4}"/>
                  </a:ext>
                </a:extLst>
              </p:cNvPr>
              <p:cNvGrpSpPr/>
              <p:nvPr/>
            </p:nvGrpSpPr>
            <p:grpSpPr>
              <a:xfrm>
                <a:off x="850283" y="3336377"/>
                <a:ext cx="1480770" cy="1381163"/>
                <a:chOff x="7026501" y="4391421"/>
                <a:chExt cx="1499710" cy="1381163"/>
              </a:xfrm>
              <a:noFill/>
            </p:grpSpPr>
            <p:sp>
              <p:nvSpPr>
                <p:cNvPr id="156" name="TextBox 155">
                  <a:extLst>
                    <a:ext uri="{FF2B5EF4-FFF2-40B4-BE49-F238E27FC236}">
                      <a16:creationId xmlns:a16="http://schemas.microsoft.com/office/drawing/2014/main" id="{1D67D30B-7C35-4E6F-AEA3-B7901338EAF6}"/>
                    </a:ext>
                  </a:extLst>
                </p:cNvPr>
                <p:cNvSpPr txBox="1"/>
                <p:nvPr/>
              </p:nvSpPr>
              <p:spPr>
                <a:xfrm>
                  <a:off x="7026501" y="4391421"/>
                  <a:ext cx="1499710" cy="307777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schemeClr val="bg1"/>
                      </a:solidFill>
                      <a:cs typeface="Arial" pitchFamily="34" charset="0"/>
                    </a:rPr>
                    <a:t>Add Text</a:t>
                  </a:r>
                  <a:endParaRPr lang="ko-KR" altLang="en-US" sz="1400" dirty="0">
                    <a:solidFill>
                      <a:schemeClr val="bg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157" name="TextBox 156">
                  <a:extLst>
                    <a:ext uri="{FF2B5EF4-FFF2-40B4-BE49-F238E27FC236}">
                      <a16:creationId xmlns:a16="http://schemas.microsoft.com/office/drawing/2014/main" id="{D0F26953-AFDB-486C-93D0-9B03828D18CE}"/>
                    </a:ext>
                  </a:extLst>
                </p:cNvPr>
                <p:cNvSpPr txBox="1"/>
                <p:nvPr/>
              </p:nvSpPr>
              <p:spPr>
                <a:xfrm>
                  <a:off x="7026501" y="4756921"/>
                  <a:ext cx="1499710" cy="1015663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2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cs typeface="Arial" pitchFamily="34" charset="0"/>
                    </a:rPr>
                    <a:t>Get a modern PowerPoint  Presentation that is beautifully designed.  </a:t>
                  </a:r>
                  <a:endParaRPr lang="ko-KR" alt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124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13</cp:revision>
  <dcterms:created xsi:type="dcterms:W3CDTF">2018-02-18T19:39:47Z</dcterms:created>
  <dcterms:modified xsi:type="dcterms:W3CDTF">2021-04-13T01:59:57Z</dcterms:modified>
</cp:coreProperties>
</file>