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CFB47B6E-5441-4D22-82B4-966EA1CB22FF}"/>
              </a:ext>
            </a:extLst>
          </p:cNvPr>
          <p:cNvGrpSpPr/>
          <p:nvPr/>
        </p:nvGrpSpPr>
        <p:grpSpPr>
          <a:xfrm>
            <a:off x="727739" y="1814039"/>
            <a:ext cx="3312400" cy="4479860"/>
            <a:chOff x="995292" y="2072955"/>
            <a:chExt cx="2809521" cy="3799743"/>
          </a:xfrm>
        </p:grpSpPr>
        <p:sp>
          <p:nvSpPr>
            <p:cNvPr id="314" name="Up Arrow 3">
              <a:extLst>
                <a:ext uri="{FF2B5EF4-FFF2-40B4-BE49-F238E27FC236}">
                  <a16:creationId xmlns:a16="http://schemas.microsoft.com/office/drawing/2014/main" id="{CB196736-8DBA-4C81-95A3-03A70F0B143B}"/>
                </a:ext>
              </a:extLst>
            </p:cNvPr>
            <p:cNvSpPr/>
            <p:nvPr/>
          </p:nvSpPr>
          <p:spPr>
            <a:xfrm rot="10800000">
              <a:off x="1792302" y="4309914"/>
              <a:ext cx="1215499" cy="1562784"/>
            </a:xfrm>
            <a:prstGeom prst="upArrow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61E02DD2-01D8-438C-9179-A9A0527DE6D1}"/>
                </a:ext>
              </a:extLst>
            </p:cNvPr>
            <p:cNvGrpSpPr/>
            <p:nvPr/>
          </p:nvGrpSpPr>
          <p:grpSpPr>
            <a:xfrm>
              <a:off x="995292" y="2879956"/>
              <a:ext cx="2809521" cy="2213351"/>
              <a:chOff x="1806022" y="2656735"/>
              <a:chExt cx="3988343" cy="3142032"/>
            </a:xfrm>
          </p:grpSpPr>
          <p:sp>
            <p:nvSpPr>
              <p:cNvPr id="317" name="Oval 316">
                <a:extLst>
                  <a:ext uri="{FF2B5EF4-FFF2-40B4-BE49-F238E27FC236}">
                    <a16:creationId xmlns:a16="http://schemas.microsoft.com/office/drawing/2014/main" id="{6EACD773-A209-4DF1-921F-3AA66C9E979E}"/>
                  </a:ext>
                </a:extLst>
              </p:cNvPr>
              <p:cNvSpPr/>
              <p:nvPr/>
            </p:nvSpPr>
            <p:spPr>
              <a:xfrm>
                <a:off x="1978223" y="2781114"/>
                <a:ext cx="3643942" cy="1270086"/>
              </a:xfrm>
              <a:prstGeom prst="ellipse">
                <a:avLst/>
              </a:prstGeom>
              <a:solidFill>
                <a:schemeClr val="accent4">
                  <a:alpha val="40000"/>
                </a:schemeClr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8" name="Freeform: Shape 317">
                <a:extLst>
                  <a:ext uri="{FF2B5EF4-FFF2-40B4-BE49-F238E27FC236}">
                    <a16:creationId xmlns:a16="http://schemas.microsoft.com/office/drawing/2014/main" id="{381FDFEF-A110-464A-96D7-5CD067B31429}"/>
                  </a:ext>
                </a:extLst>
              </p:cNvPr>
              <p:cNvSpPr/>
              <p:nvPr/>
            </p:nvSpPr>
            <p:spPr>
              <a:xfrm>
                <a:off x="1806022" y="2656735"/>
                <a:ext cx="3988343" cy="3142032"/>
              </a:xfrm>
              <a:custGeom>
                <a:avLst/>
                <a:gdLst>
                  <a:gd name="connsiteX0" fmla="*/ 2388104 w 4776206"/>
                  <a:gd name="connsiteY0" fmla="*/ 148949 h 3762713"/>
                  <a:gd name="connsiteX1" fmla="*/ 206218 w 4776206"/>
                  <a:gd name="connsiteY1" fmla="*/ 909440 h 3762713"/>
                  <a:gd name="connsiteX2" fmla="*/ 2388104 w 4776206"/>
                  <a:gd name="connsiteY2" fmla="*/ 1669931 h 3762713"/>
                  <a:gd name="connsiteX3" fmla="*/ 4569990 w 4776206"/>
                  <a:gd name="connsiteY3" fmla="*/ 909440 h 3762713"/>
                  <a:gd name="connsiteX4" fmla="*/ 2388104 w 4776206"/>
                  <a:gd name="connsiteY4" fmla="*/ 148949 h 3762713"/>
                  <a:gd name="connsiteX5" fmla="*/ 2388103 w 4776206"/>
                  <a:gd name="connsiteY5" fmla="*/ 0 h 3762713"/>
                  <a:gd name="connsiteX6" fmla="*/ 4776206 w 4776206"/>
                  <a:gd name="connsiteY6" fmla="*/ 918941 h 3762713"/>
                  <a:gd name="connsiteX7" fmla="*/ 4763876 w 4776206"/>
                  <a:gd name="connsiteY7" fmla="*/ 1012898 h 3762713"/>
                  <a:gd name="connsiteX8" fmla="*/ 4757696 w 4776206"/>
                  <a:gd name="connsiteY8" fmla="*/ 1028481 h 3762713"/>
                  <a:gd name="connsiteX9" fmla="*/ 4659107 w 4776206"/>
                  <a:gd name="connsiteY9" fmla="*/ 1202441 h 3762713"/>
                  <a:gd name="connsiteX10" fmla="*/ 3006423 w 4776206"/>
                  <a:gd name="connsiteY10" fmla="*/ 3657627 h 3762713"/>
                  <a:gd name="connsiteX11" fmla="*/ 3000542 w 4776206"/>
                  <a:gd name="connsiteY11" fmla="*/ 3657627 h 3762713"/>
                  <a:gd name="connsiteX12" fmla="*/ 2997113 w 4776206"/>
                  <a:gd name="connsiteY12" fmla="*/ 3664350 h 3762713"/>
                  <a:gd name="connsiteX13" fmla="*/ 2386594 w 4776206"/>
                  <a:gd name="connsiteY13" fmla="*/ 3762713 h 3762713"/>
                  <a:gd name="connsiteX14" fmla="*/ 1776075 w 4776206"/>
                  <a:gd name="connsiteY14" fmla="*/ 3664350 h 3762713"/>
                  <a:gd name="connsiteX15" fmla="*/ 1772646 w 4776206"/>
                  <a:gd name="connsiteY15" fmla="*/ 3657627 h 3762713"/>
                  <a:gd name="connsiteX16" fmla="*/ 1769783 w 4776206"/>
                  <a:gd name="connsiteY16" fmla="*/ 3657627 h 3762713"/>
                  <a:gd name="connsiteX17" fmla="*/ 117099 w 4776206"/>
                  <a:gd name="connsiteY17" fmla="*/ 1202441 h 3762713"/>
                  <a:gd name="connsiteX18" fmla="*/ 18511 w 4776206"/>
                  <a:gd name="connsiteY18" fmla="*/ 1028481 h 3762713"/>
                  <a:gd name="connsiteX19" fmla="*/ 12330 w 4776206"/>
                  <a:gd name="connsiteY19" fmla="*/ 1012898 h 3762713"/>
                  <a:gd name="connsiteX20" fmla="*/ 0 w 4776206"/>
                  <a:gd name="connsiteY20" fmla="*/ 918941 h 3762713"/>
                  <a:gd name="connsiteX21" fmla="*/ 2388103 w 4776206"/>
                  <a:gd name="connsiteY21" fmla="*/ 0 h 37627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</a:cxnLst>
                <a:rect l="l" t="t" r="r" b="b"/>
                <a:pathLst>
                  <a:path w="4776206" h="3762713">
                    <a:moveTo>
                      <a:pt x="2388104" y="148949"/>
                    </a:moveTo>
                    <a:cubicBezTo>
                      <a:pt x="1183082" y="148949"/>
                      <a:pt x="206218" y="489432"/>
                      <a:pt x="206218" y="909440"/>
                    </a:cubicBezTo>
                    <a:cubicBezTo>
                      <a:pt x="206218" y="1329448"/>
                      <a:pt x="1183082" y="1669931"/>
                      <a:pt x="2388104" y="1669931"/>
                    </a:cubicBezTo>
                    <a:cubicBezTo>
                      <a:pt x="3593126" y="1669931"/>
                      <a:pt x="4569990" y="1329448"/>
                      <a:pt x="4569990" y="909440"/>
                    </a:cubicBezTo>
                    <a:cubicBezTo>
                      <a:pt x="4569990" y="489432"/>
                      <a:pt x="3593126" y="148949"/>
                      <a:pt x="2388104" y="148949"/>
                    </a:cubicBezTo>
                    <a:close/>
                    <a:moveTo>
                      <a:pt x="2388103" y="0"/>
                    </a:moveTo>
                    <a:cubicBezTo>
                      <a:pt x="3707016" y="0"/>
                      <a:pt x="4776206" y="411424"/>
                      <a:pt x="4776206" y="918941"/>
                    </a:cubicBezTo>
                    <a:cubicBezTo>
                      <a:pt x="4776206" y="950661"/>
                      <a:pt x="4772029" y="982005"/>
                      <a:pt x="4763876" y="1012898"/>
                    </a:cubicBezTo>
                    <a:lnTo>
                      <a:pt x="4757696" y="1028481"/>
                    </a:lnTo>
                    <a:lnTo>
                      <a:pt x="4659107" y="1202441"/>
                    </a:lnTo>
                    <a:lnTo>
                      <a:pt x="3006423" y="3657627"/>
                    </a:lnTo>
                    <a:lnTo>
                      <a:pt x="3000542" y="3657627"/>
                    </a:lnTo>
                    <a:lnTo>
                      <a:pt x="2997113" y="3664350"/>
                    </a:lnTo>
                    <a:cubicBezTo>
                      <a:pt x="2939004" y="3720486"/>
                      <a:pt x="2687745" y="3762713"/>
                      <a:pt x="2386594" y="3762713"/>
                    </a:cubicBezTo>
                    <a:cubicBezTo>
                      <a:pt x="2085443" y="3762713"/>
                      <a:pt x="1834184" y="3720486"/>
                      <a:pt x="1776075" y="3664350"/>
                    </a:cubicBezTo>
                    <a:lnTo>
                      <a:pt x="1772646" y="3657627"/>
                    </a:lnTo>
                    <a:lnTo>
                      <a:pt x="1769783" y="3657627"/>
                    </a:lnTo>
                    <a:lnTo>
                      <a:pt x="117099" y="1202441"/>
                    </a:lnTo>
                    <a:lnTo>
                      <a:pt x="18511" y="1028481"/>
                    </a:lnTo>
                    <a:lnTo>
                      <a:pt x="12330" y="1012898"/>
                    </a:lnTo>
                    <a:cubicBezTo>
                      <a:pt x="4177" y="982005"/>
                      <a:pt x="0" y="950661"/>
                      <a:pt x="0" y="918941"/>
                    </a:cubicBezTo>
                    <a:cubicBezTo>
                      <a:pt x="0" y="411424"/>
                      <a:pt x="1069190" y="0"/>
                      <a:pt x="2388103" y="0"/>
                    </a:cubicBezTo>
                    <a:close/>
                  </a:path>
                </a:pathLst>
              </a:custGeom>
              <a:solidFill>
                <a:schemeClr val="bg1">
                  <a:alpha val="40000"/>
                </a:schemeClr>
              </a:solidFill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316" name="Up Arrow 4">
              <a:extLst>
                <a:ext uri="{FF2B5EF4-FFF2-40B4-BE49-F238E27FC236}">
                  <a16:creationId xmlns:a16="http://schemas.microsoft.com/office/drawing/2014/main" id="{D46FABC1-FEA1-4C16-B16A-D87B1FAC3FDB}"/>
                </a:ext>
              </a:extLst>
            </p:cNvPr>
            <p:cNvSpPr/>
            <p:nvPr/>
          </p:nvSpPr>
          <p:spPr>
            <a:xfrm rot="10800000">
              <a:off x="1792302" y="2072955"/>
              <a:ext cx="1215499" cy="1562784"/>
            </a:xfrm>
            <a:prstGeom prst="upArrow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accent2"/>
                </a:solidFill>
              </a:endParaRPr>
            </a:p>
          </p:txBody>
        </p:sp>
      </p:grpSp>
      <p:sp>
        <p:nvSpPr>
          <p:cNvPr id="319" name="TextBox 318">
            <a:extLst>
              <a:ext uri="{FF2B5EF4-FFF2-40B4-BE49-F238E27FC236}">
                <a16:creationId xmlns:a16="http://schemas.microsoft.com/office/drawing/2014/main" id="{E1CB9BF9-A227-406F-8E0C-851787448C2E}"/>
              </a:ext>
            </a:extLst>
          </p:cNvPr>
          <p:cNvSpPr txBox="1"/>
          <p:nvPr/>
        </p:nvSpPr>
        <p:spPr>
          <a:xfrm>
            <a:off x="3292884" y="2013085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45%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CB01F055-FCE1-4FF6-86CB-5C11DA60765A}"/>
              </a:ext>
            </a:extLst>
          </p:cNvPr>
          <p:cNvSpPr txBox="1"/>
          <p:nvPr/>
        </p:nvSpPr>
        <p:spPr>
          <a:xfrm>
            <a:off x="3292884" y="2472392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2713BC98-0AF8-4303-AD6B-3961E3732567}"/>
              </a:ext>
            </a:extLst>
          </p:cNvPr>
          <p:cNvSpPr txBox="1"/>
          <p:nvPr/>
        </p:nvSpPr>
        <p:spPr>
          <a:xfrm>
            <a:off x="3292884" y="4542339"/>
            <a:ext cx="93610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accent2"/>
                </a:solidFill>
                <a:cs typeface="Arial" pitchFamily="34" charset="0"/>
              </a:rPr>
              <a:t>18%</a:t>
            </a:r>
            <a:endParaRPr lang="ko-KR" altLang="en-US" sz="24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B77583E4-0805-4043-AC36-9542B6F72759}"/>
              </a:ext>
            </a:extLst>
          </p:cNvPr>
          <p:cNvSpPr txBox="1"/>
          <p:nvPr/>
        </p:nvSpPr>
        <p:spPr>
          <a:xfrm>
            <a:off x="3292884" y="5001646"/>
            <a:ext cx="15303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560F2E7B-7E55-4276-A00A-22D5D5697EEF}"/>
              </a:ext>
            </a:extLst>
          </p:cNvPr>
          <p:cNvSpPr txBox="1"/>
          <p:nvPr/>
        </p:nvSpPr>
        <p:spPr>
          <a:xfrm>
            <a:off x="6091466" y="3576805"/>
            <a:ext cx="126033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3"/>
                </a:solidFill>
                <a:cs typeface="Arial" pitchFamily="34" charset="0"/>
              </a:rPr>
              <a:t>45</a:t>
            </a:r>
            <a:r>
              <a:rPr lang="en-US" altLang="ko-KR" sz="2400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8240D4FE-7542-4611-AA7D-AF373B7FF4E9}"/>
              </a:ext>
            </a:extLst>
          </p:cNvPr>
          <p:cNvSpPr txBox="1"/>
          <p:nvPr/>
        </p:nvSpPr>
        <p:spPr>
          <a:xfrm>
            <a:off x="7386280" y="3492067"/>
            <a:ext cx="431480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A39D8AFC-33B4-44C6-A933-BE1978B6E6BC}"/>
              </a:ext>
            </a:extLst>
          </p:cNvPr>
          <p:cNvSpPr txBox="1"/>
          <p:nvPr/>
        </p:nvSpPr>
        <p:spPr>
          <a:xfrm>
            <a:off x="6091465" y="4435722"/>
            <a:ext cx="560961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C1FB9BCA-22B0-481B-8BAE-F672FA4780CD}"/>
              </a:ext>
            </a:extLst>
          </p:cNvPr>
          <p:cNvSpPr txBox="1"/>
          <p:nvPr/>
        </p:nvSpPr>
        <p:spPr>
          <a:xfrm>
            <a:off x="7468386" y="1929644"/>
            <a:ext cx="4232696" cy="138499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800" dirty="0">
                <a:solidFill>
                  <a:schemeClr val="accent1"/>
                </a:solidFill>
                <a:cs typeface="Arial" pitchFamily="34" charset="0"/>
              </a:rPr>
              <a:t>ALLPPT</a:t>
            </a:r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Clean</a:t>
            </a:r>
            <a:r>
              <a:rPr lang="en-GB" altLang="ko-KR" sz="28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GB" altLang="ko-KR" sz="2800" dirty="0">
                <a:solidFill>
                  <a:schemeClr val="accent2"/>
                </a:solidFill>
                <a:cs typeface="Arial" pitchFamily="34" charset="0"/>
              </a:rPr>
              <a:t>Text Slide </a:t>
            </a:r>
          </a:p>
          <a:p>
            <a:pPr algn="r"/>
            <a:r>
              <a:rPr lang="en-GB" altLang="ko-KR" sz="28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8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BA0AECA4-3913-4926-9083-A670D9C61F5D}"/>
              </a:ext>
            </a:extLst>
          </p:cNvPr>
          <p:cNvSpPr txBox="1"/>
          <p:nvPr/>
        </p:nvSpPr>
        <p:spPr>
          <a:xfrm>
            <a:off x="4787394" y="1920361"/>
            <a:ext cx="1961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328" name="TextBox 327">
            <a:extLst>
              <a:ext uri="{FF2B5EF4-FFF2-40B4-BE49-F238E27FC236}">
                <a16:creationId xmlns:a16="http://schemas.microsoft.com/office/drawing/2014/main" id="{B78DD493-0D18-4E44-9AB3-AC8BEF3E2714}"/>
              </a:ext>
            </a:extLst>
          </p:cNvPr>
          <p:cNvSpPr txBox="1"/>
          <p:nvPr/>
        </p:nvSpPr>
        <p:spPr>
          <a:xfrm>
            <a:off x="3760936" y="5284970"/>
            <a:ext cx="1961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212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20</cp:revision>
  <dcterms:created xsi:type="dcterms:W3CDTF">2018-02-18T19:39:47Z</dcterms:created>
  <dcterms:modified xsi:type="dcterms:W3CDTF">2021-04-14T06:40:38Z</dcterms:modified>
</cp:coreProperties>
</file>