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1-E0B4-4167-91E2-9DC0EE8E2035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3-E0B4-4167-91E2-9DC0EE8E2035}"/>
              </c:ext>
            </c:extLst>
          </c:dPt>
          <c:dPt>
            <c:idx val="2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5-E0B4-4167-91E2-9DC0EE8E2035}"/>
              </c:ext>
            </c:extLst>
          </c:dPt>
          <c:cat>
            <c:strRef>
              <c:f>Sheet1!$A$2:$A$4</c:f>
              <c:strCache>
                <c:ptCount val="3"/>
                <c:pt idx="0">
                  <c:v>Text A</c:v>
                </c:pt>
                <c:pt idx="1">
                  <c:v>Text B</c:v>
                </c:pt>
                <c:pt idx="2">
                  <c:v>Text C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</c:v>
                </c:pt>
                <c:pt idx="1">
                  <c:v>3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0B4-4167-91E2-9DC0EE8E203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36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03" name="Group 102">
            <a:extLst>
              <a:ext uri="{FF2B5EF4-FFF2-40B4-BE49-F238E27FC236}">
                <a16:creationId xmlns:a16="http://schemas.microsoft.com/office/drawing/2014/main" id="{6340EB55-774B-47FC-847C-BD8D99C90AE8}"/>
              </a:ext>
            </a:extLst>
          </p:cNvPr>
          <p:cNvGrpSpPr/>
          <p:nvPr/>
        </p:nvGrpSpPr>
        <p:grpSpPr>
          <a:xfrm>
            <a:off x="788076" y="1739636"/>
            <a:ext cx="4419602" cy="4316128"/>
            <a:chOff x="720701" y="2108847"/>
            <a:chExt cx="3854497" cy="3764255"/>
          </a:xfrm>
        </p:grpSpPr>
        <p:graphicFrame>
          <p:nvGraphicFramePr>
            <p:cNvPr id="104" name="Chart 103">
              <a:extLst>
                <a:ext uri="{FF2B5EF4-FFF2-40B4-BE49-F238E27FC236}">
                  <a16:creationId xmlns:a16="http://schemas.microsoft.com/office/drawing/2014/main" id="{B566DF11-D6BE-4E6B-97E0-4E2A5682FCB6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1707968854"/>
                </p:ext>
              </p:extLst>
            </p:nvPr>
          </p:nvGraphicFramePr>
          <p:xfrm>
            <a:off x="720701" y="2108847"/>
            <a:ext cx="3854497" cy="376425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105" name="Oval 104">
              <a:extLst>
                <a:ext uri="{FF2B5EF4-FFF2-40B4-BE49-F238E27FC236}">
                  <a16:creationId xmlns:a16="http://schemas.microsoft.com/office/drawing/2014/main" id="{DE9BF46F-0F2C-444C-AC52-E5EB574B482E}"/>
                </a:ext>
              </a:extLst>
            </p:cNvPr>
            <p:cNvSpPr/>
            <p:nvPr/>
          </p:nvSpPr>
          <p:spPr>
            <a:xfrm>
              <a:off x="1683972" y="3026997"/>
              <a:ext cx="1927954" cy="1927954"/>
            </a:xfrm>
            <a:prstGeom prst="ellipse">
              <a:avLst/>
            </a:prstGeom>
            <a:solidFill>
              <a:schemeClr val="bg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6" name="Oval 105">
            <a:extLst>
              <a:ext uri="{FF2B5EF4-FFF2-40B4-BE49-F238E27FC236}">
                <a16:creationId xmlns:a16="http://schemas.microsoft.com/office/drawing/2014/main" id="{A80AA79A-B27C-4835-AF88-05350D475FA8}"/>
              </a:ext>
            </a:extLst>
          </p:cNvPr>
          <p:cNvSpPr/>
          <p:nvPr/>
        </p:nvSpPr>
        <p:spPr>
          <a:xfrm>
            <a:off x="4626501" y="3464313"/>
            <a:ext cx="866775" cy="866775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Oval 106">
            <a:extLst>
              <a:ext uri="{FF2B5EF4-FFF2-40B4-BE49-F238E27FC236}">
                <a16:creationId xmlns:a16="http://schemas.microsoft.com/office/drawing/2014/main" id="{07B5047E-2E7A-43D9-8657-E711B73A8E3F}"/>
              </a:ext>
            </a:extLst>
          </p:cNvPr>
          <p:cNvSpPr/>
          <p:nvPr/>
        </p:nvSpPr>
        <p:spPr>
          <a:xfrm>
            <a:off x="1343376" y="2018894"/>
            <a:ext cx="866775" cy="866775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Oval 107">
            <a:extLst>
              <a:ext uri="{FF2B5EF4-FFF2-40B4-BE49-F238E27FC236}">
                <a16:creationId xmlns:a16="http://schemas.microsoft.com/office/drawing/2014/main" id="{2D0304D0-964C-4A10-95DE-CE841EE18DD9}"/>
              </a:ext>
            </a:extLst>
          </p:cNvPr>
          <p:cNvSpPr/>
          <p:nvPr/>
        </p:nvSpPr>
        <p:spPr>
          <a:xfrm>
            <a:off x="931945" y="4662891"/>
            <a:ext cx="866775" cy="866775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Parallelogram 15">
            <a:extLst>
              <a:ext uri="{FF2B5EF4-FFF2-40B4-BE49-F238E27FC236}">
                <a16:creationId xmlns:a16="http://schemas.microsoft.com/office/drawing/2014/main" id="{D985CB79-31F3-49CD-861A-188BCA9B1B39}"/>
              </a:ext>
            </a:extLst>
          </p:cNvPr>
          <p:cNvSpPr/>
          <p:nvPr/>
        </p:nvSpPr>
        <p:spPr>
          <a:xfrm flipH="1">
            <a:off x="4828312" y="3664743"/>
            <a:ext cx="465914" cy="465914"/>
          </a:xfrm>
          <a:custGeom>
            <a:avLst/>
            <a:gdLst/>
            <a:ahLst/>
            <a:cxnLst/>
            <a:rect l="l" t="t" r="r" b="b"/>
            <a:pathLst>
              <a:path w="3242753" h="3227814">
                <a:moveTo>
                  <a:pt x="1621376" y="1043635"/>
                </a:moveTo>
                <a:cubicBezTo>
                  <a:pt x="1557188" y="1043635"/>
                  <a:pt x="1505154" y="1095669"/>
                  <a:pt x="1505154" y="1159857"/>
                </a:cubicBezTo>
                <a:lnTo>
                  <a:pt x="1505154" y="1625483"/>
                </a:lnTo>
                <a:lnTo>
                  <a:pt x="1033577" y="1625483"/>
                </a:lnTo>
                <a:cubicBezTo>
                  <a:pt x="969389" y="1625483"/>
                  <a:pt x="917355" y="1677517"/>
                  <a:pt x="917355" y="1741705"/>
                </a:cubicBezTo>
                <a:cubicBezTo>
                  <a:pt x="917355" y="1805893"/>
                  <a:pt x="969389" y="1857927"/>
                  <a:pt x="1033577" y="1857927"/>
                </a:cubicBezTo>
                <a:lnTo>
                  <a:pt x="1614688" y="1857927"/>
                </a:lnTo>
                <a:lnTo>
                  <a:pt x="1619859" y="1856884"/>
                </a:lnTo>
                <a:cubicBezTo>
                  <a:pt x="1620361" y="1857187"/>
                  <a:pt x="1620868" y="1857190"/>
                  <a:pt x="1621376" y="1857190"/>
                </a:cubicBezTo>
                <a:cubicBezTo>
                  <a:pt x="1685564" y="1857190"/>
                  <a:pt x="1737598" y="1805156"/>
                  <a:pt x="1737598" y="1740968"/>
                </a:cubicBezTo>
                <a:lnTo>
                  <a:pt x="1737598" y="1159857"/>
                </a:lnTo>
                <a:cubicBezTo>
                  <a:pt x="1737598" y="1095669"/>
                  <a:pt x="1685564" y="1043635"/>
                  <a:pt x="1621376" y="1043635"/>
                </a:cubicBezTo>
                <a:close/>
                <a:moveTo>
                  <a:pt x="1621376" y="628818"/>
                </a:moveTo>
                <a:cubicBezTo>
                  <a:pt x="2206882" y="628818"/>
                  <a:pt x="2681529" y="1103464"/>
                  <a:pt x="2681529" y="1688970"/>
                </a:cubicBezTo>
                <a:cubicBezTo>
                  <a:pt x="2681529" y="2274476"/>
                  <a:pt x="2206882" y="2749122"/>
                  <a:pt x="1621376" y="2749122"/>
                </a:cubicBezTo>
                <a:cubicBezTo>
                  <a:pt x="1035870" y="2749122"/>
                  <a:pt x="561223" y="2274476"/>
                  <a:pt x="561223" y="1688970"/>
                </a:cubicBezTo>
                <a:cubicBezTo>
                  <a:pt x="561223" y="1103464"/>
                  <a:pt x="1035870" y="628818"/>
                  <a:pt x="1621376" y="628818"/>
                </a:cubicBezTo>
                <a:close/>
                <a:moveTo>
                  <a:pt x="1621376" y="424596"/>
                </a:moveTo>
                <a:cubicBezTo>
                  <a:pt x="923081" y="424596"/>
                  <a:pt x="357001" y="990676"/>
                  <a:pt x="357001" y="1688970"/>
                </a:cubicBezTo>
                <a:cubicBezTo>
                  <a:pt x="357001" y="2128645"/>
                  <a:pt x="581423" y="2515905"/>
                  <a:pt x="922189" y="2742109"/>
                </a:cubicBezTo>
                <a:lnTo>
                  <a:pt x="652992" y="3227814"/>
                </a:lnTo>
                <a:lnTo>
                  <a:pt x="911997" y="3227814"/>
                </a:lnTo>
                <a:lnTo>
                  <a:pt x="1121304" y="2850168"/>
                </a:lnTo>
                <a:cubicBezTo>
                  <a:pt x="1274563" y="2916691"/>
                  <a:pt x="1443689" y="2953344"/>
                  <a:pt x="1621376" y="2953344"/>
                </a:cubicBezTo>
                <a:cubicBezTo>
                  <a:pt x="1799063" y="2953344"/>
                  <a:pt x="1968189" y="2916691"/>
                  <a:pt x="2121449" y="2850168"/>
                </a:cubicBezTo>
                <a:lnTo>
                  <a:pt x="2330755" y="3227814"/>
                </a:lnTo>
                <a:lnTo>
                  <a:pt x="2589760" y="3227814"/>
                </a:lnTo>
                <a:lnTo>
                  <a:pt x="2320563" y="2742109"/>
                </a:lnTo>
                <a:cubicBezTo>
                  <a:pt x="2661329" y="2515905"/>
                  <a:pt x="2885751" y="2128645"/>
                  <a:pt x="2885751" y="1688970"/>
                </a:cubicBezTo>
                <a:cubicBezTo>
                  <a:pt x="2885751" y="990676"/>
                  <a:pt x="2319671" y="424596"/>
                  <a:pt x="1621376" y="424596"/>
                </a:cubicBezTo>
                <a:close/>
                <a:moveTo>
                  <a:pt x="2599800" y="123238"/>
                </a:moveTo>
                <a:cubicBezTo>
                  <a:pt x="2434609" y="120698"/>
                  <a:pt x="2268460" y="180476"/>
                  <a:pt x="2139563" y="303161"/>
                </a:cubicBezTo>
                <a:lnTo>
                  <a:pt x="3057258" y="1232053"/>
                </a:lnTo>
                <a:cubicBezTo>
                  <a:pt x="3305736" y="977255"/>
                  <a:pt x="3304415" y="570405"/>
                  <a:pt x="3054287" y="317226"/>
                </a:cubicBezTo>
                <a:cubicBezTo>
                  <a:pt x="2929224" y="190636"/>
                  <a:pt x="2764991" y="125778"/>
                  <a:pt x="2599800" y="123238"/>
                </a:cubicBezTo>
                <a:close/>
                <a:moveTo>
                  <a:pt x="642953" y="123238"/>
                </a:moveTo>
                <a:cubicBezTo>
                  <a:pt x="477762" y="125778"/>
                  <a:pt x="313529" y="190636"/>
                  <a:pt x="188466" y="317226"/>
                </a:cubicBezTo>
                <a:cubicBezTo>
                  <a:pt x="-61662" y="570405"/>
                  <a:pt x="-62983" y="977255"/>
                  <a:pt x="185495" y="1232053"/>
                </a:cubicBezTo>
                <a:lnTo>
                  <a:pt x="1103190" y="303161"/>
                </a:lnTo>
                <a:cubicBezTo>
                  <a:pt x="974294" y="180476"/>
                  <a:pt x="808144" y="120698"/>
                  <a:pt x="642953" y="123238"/>
                </a:cubicBezTo>
                <a:close/>
                <a:moveTo>
                  <a:pt x="1722692" y="0"/>
                </a:moveTo>
                <a:lnTo>
                  <a:pt x="1520061" y="0"/>
                </a:lnTo>
                <a:cubicBezTo>
                  <a:pt x="1440152" y="0"/>
                  <a:pt x="1375373" y="64779"/>
                  <a:pt x="1375373" y="144688"/>
                </a:cubicBezTo>
                <a:lnTo>
                  <a:pt x="1375373" y="289376"/>
                </a:lnTo>
                <a:lnTo>
                  <a:pt x="1867380" y="289376"/>
                </a:lnTo>
                <a:lnTo>
                  <a:pt x="1867380" y="144688"/>
                </a:lnTo>
                <a:cubicBezTo>
                  <a:pt x="1867380" y="64779"/>
                  <a:pt x="1802601" y="0"/>
                  <a:pt x="172269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10" name="Rectangle 16">
            <a:extLst>
              <a:ext uri="{FF2B5EF4-FFF2-40B4-BE49-F238E27FC236}">
                <a16:creationId xmlns:a16="http://schemas.microsoft.com/office/drawing/2014/main" id="{2D9D7F03-E7E6-429D-8931-2B52B5F8F256}"/>
              </a:ext>
            </a:extLst>
          </p:cNvPr>
          <p:cNvSpPr/>
          <p:nvPr/>
        </p:nvSpPr>
        <p:spPr>
          <a:xfrm rot="2700000">
            <a:off x="1630976" y="2143467"/>
            <a:ext cx="346394" cy="621020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11" name="Rectangle 9">
            <a:extLst>
              <a:ext uri="{FF2B5EF4-FFF2-40B4-BE49-F238E27FC236}">
                <a16:creationId xmlns:a16="http://schemas.microsoft.com/office/drawing/2014/main" id="{6C0A5C8C-EAFF-43BF-94BE-C573311EC042}"/>
              </a:ext>
            </a:extLst>
          </p:cNvPr>
          <p:cNvSpPr/>
          <p:nvPr/>
        </p:nvSpPr>
        <p:spPr>
          <a:xfrm>
            <a:off x="1154969" y="4895409"/>
            <a:ext cx="429168" cy="401738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12" name="Oval 21">
            <a:extLst>
              <a:ext uri="{FF2B5EF4-FFF2-40B4-BE49-F238E27FC236}">
                <a16:creationId xmlns:a16="http://schemas.microsoft.com/office/drawing/2014/main" id="{37C38E4B-4797-4F5A-9960-23D80D163645}"/>
              </a:ext>
            </a:extLst>
          </p:cNvPr>
          <p:cNvSpPr>
            <a:spLocks noChangeAspect="1"/>
          </p:cNvSpPr>
          <p:nvPr/>
        </p:nvSpPr>
        <p:spPr>
          <a:xfrm flipH="1">
            <a:off x="2640528" y="3537367"/>
            <a:ext cx="714696" cy="720664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113" name="Group 112">
            <a:extLst>
              <a:ext uri="{FF2B5EF4-FFF2-40B4-BE49-F238E27FC236}">
                <a16:creationId xmlns:a16="http://schemas.microsoft.com/office/drawing/2014/main" id="{87329A7F-4D89-4838-8F37-D1E5048515C9}"/>
              </a:ext>
            </a:extLst>
          </p:cNvPr>
          <p:cNvGrpSpPr/>
          <p:nvPr/>
        </p:nvGrpSpPr>
        <p:grpSpPr>
          <a:xfrm>
            <a:off x="6266737" y="1868877"/>
            <a:ext cx="5072189" cy="2462211"/>
            <a:chOff x="755576" y="3389650"/>
            <a:chExt cx="3831736" cy="2462211"/>
          </a:xfrm>
        </p:grpSpPr>
        <p:sp>
          <p:nvSpPr>
            <p:cNvPr id="114" name="TextBox 113">
              <a:extLst>
                <a:ext uri="{FF2B5EF4-FFF2-40B4-BE49-F238E27FC236}">
                  <a16:creationId xmlns:a16="http://schemas.microsoft.com/office/drawing/2014/main" id="{8FEC0A9D-45F6-4E9C-8573-623EC1971FF5}"/>
                </a:ext>
              </a:extLst>
            </p:cNvPr>
            <p:cNvSpPr txBox="1"/>
            <p:nvPr/>
          </p:nvSpPr>
          <p:spPr>
            <a:xfrm>
              <a:off x="755576" y="3728203"/>
              <a:ext cx="3831736" cy="21236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Time, Money and Reputation. Easy to change colors, photos and Text. </a:t>
              </a:r>
            </a:p>
            <a:p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Get a modern PowerPoint  Presentation that is beautifully designed. I hope and I believe that this Template will your Time, Money and Reputation. Easy to change colors, photos and Text. Get a modern PowerPoint  Presentation that is beautifully designed. I hope and I believe that this Template will your Time, Money and Reputation. Easy to change colors, photos and Text.</a:t>
              </a:r>
            </a:p>
          </p:txBody>
        </p:sp>
        <p:sp>
          <p:nvSpPr>
            <p:cNvPr id="115" name="TextBox 114">
              <a:extLst>
                <a:ext uri="{FF2B5EF4-FFF2-40B4-BE49-F238E27FC236}">
                  <a16:creationId xmlns:a16="http://schemas.microsoft.com/office/drawing/2014/main" id="{E5D3C9C0-C767-4D28-8615-94C7718C2EDC}"/>
                </a:ext>
              </a:extLst>
            </p:cNvPr>
            <p:cNvSpPr txBox="1"/>
            <p:nvPr/>
          </p:nvSpPr>
          <p:spPr>
            <a:xfrm>
              <a:off x="755576" y="3389650"/>
              <a:ext cx="3831736" cy="338554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600" b="1" dirty="0">
                  <a:solidFill>
                    <a:schemeClr val="accent5"/>
                  </a:solidFill>
                  <a:cs typeface="Arial" pitchFamily="34" charset="0"/>
                </a:rPr>
                <a:t>Contents Title</a:t>
              </a:r>
              <a:endParaRPr lang="ko-KR" altLang="en-US" sz="1600" b="1" dirty="0">
                <a:solidFill>
                  <a:schemeClr val="accent5"/>
                </a:solidFill>
                <a:cs typeface="Arial" pitchFamily="34" charset="0"/>
              </a:endParaRPr>
            </a:p>
          </p:txBody>
        </p:sp>
      </p:grpSp>
      <p:sp>
        <p:nvSpPr>
          <p:cNvPr id="116" name="Oval 115">
            <a:extLst>
              <a:ext uri="{FF2B5EF4-FFF2-40B4-BE49-F238E27FC236}">
                <a16:creationId xmlns:a16="http://schemas.microsoft.com/office/drawing/2014/main" id="{32B15592-DF25-4054-8A51-22DF83BAC092}"/>
              </a:ext>
            </a:extLst>
          </p:cNvPr>
          <p:cNvSpPr/>
          <p:nvPr/>
        </p:nvSpPr>
        <p:spPr>
          <a:xfrm>
            <a:off x="6600585" y="4540276"/>
            <a:ext cx="792088" cy="792088"/>
          </a:xfrm>
          <a:prstGeom prst="ellipse">
            <a:avLst/>
          </a:prstGeom>
          <a:solidFill>
            <a:schemeClr val="accent2"/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E0D3EE33-21E3-4F98-8ADB-33E462E86AFC}"/>
              </a:ext>
            </a:extLst>
          </p:cNvPr>
          <p:cNvSpPr txBox="1"/>
          <p:nvPr/>
        </p:nvSpPr>
        <p:spPr>
          <a:xfrm>
            <a:off x="6348557" y="5486834"/>
            <a:ext cx="1296144" cy="523220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Contents Title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18" name="Oval 117">
            <a:extLst>
              <a:ext uri="{FF2B5EF4-FFF2-40B4-BE49-F238E27FC236}">
                <a16:creationId xmlns:a16="http://schemas.microsoft.com/office/drawing/2014/main" id="{D58BE727-D25F-42BC-AC32-138311461C54}"/>
              </a:ext>
            </a:extLst>
          </p:cNvPr>
          <p:cNvSpPr/>
          <p:nvPr/>
        </p:nvSpPr>
        <p:spPr>
          <a:xfrm>
            <a:off x="8315472" y="4540276"/>
            <a:ext cx="792088" cy="792088"/>
          </a:xfrm>
          <a:prstGeom prst="ellipse">
            <a:avLst/>
          </a:prstGeom>
          <a:solidFill>
            <a:schemeClr val="accent3"/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2E178172-AB26-4070-ACD9-554839C9C83B}"/>
              </a:ext>
            </a:extLst>
          </p:cNvPr>
          <p:cNvSpPr txBox="1"/>
          <p:nvPr/>
        </p:nvSpPr>
        <p:spPr>
          <a:xfrm>
            <a:off x="8063444" y="5486834"/>
            <a:ext cx="1296144" cy="523220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Contents Title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20" name="Oval 119">
            <a:extLst>
              <a:ext uri="{FF2B5EF4-FFF2-40B4-BE49-F238E27FC236}">
                <a16:creationId xmlns:a16="http://schemas.microsoft.com/office/drawing/2014/main" id="{449695A0-BCC0-4AFB-8BB4-AFC506499237}"/>
              </a:ext>
            </a:extLst>
          </p:cNvPr>
          <p:cNvSpPr/>
          <p:nvPr/>
        </p:nvSpPr>
        <p:spPr>
          <a:xfrm>
            <a:off x="10030359" y="4540276"/>
            <a:ext cx="792088" cy="792088"/>
          </a:xfrm>
          <a:prstGeom prst="ellipse">
            <a:avLst/>
          </a:prstGeom>
          <a:solidFill>
            <a:schemeClr val="accent1"/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746BA0AB-F1B6-41EE-B951-A68CD448823B}"/>
              </a:ext>
            </a:extLst>
          </p:cNvPr>
          <p:cNvSpPr txBox="1"/>
          <p:nvPr/>
        </p:nvSpPr>
        <p:spPr>
          <a:xfrm>
            <a:off x="9778331" y="5486834"/>
            <a:ext cx="1296144" cy="523220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Contents Title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22" name="Parallelogram 15">
            <a:extLst>
              <a:ext uri="{FF2B5EF4-FFF2-40B4-BE49-F238E27FC236}">
                <a16:creationId xmlns:a16="http://schemas.microsoft.com/office/drawing/2014/main" id="{424A3CC1-9EC9-4C38-8084-38775A60FE23}"/>
              </a:ext>
            </a:extLst>
          </p:cNvPr>
          <p:cNvSpPr/>
          <p:nvPr/>
        </p:nvSpPr>
        <p:spPr>
          <a:xfrm flipH="1">
            <a:off x="10193446" y="4710728"/>
            <a:ext cx="465914" cy="465914"/>
          </a:xfrm>
          <a:custGeom>
            <a:avLst/>
            <a:gdLst/>
            <a:ahLst/>
            <a:cxnLst/>
            <a:rect l="l" t="t" r="r" b="b"/>
            <a:pathLst>
              <a:path w="3242753" h="3227814">
                <a:moveTo>
                  <a:pt x="1621376" y="1043635"/>
                </a:moveTo>
                <a:cubicBezTo>
                  <a:pt x="1557188" y="1043635"/>
                  <a:pt x="1505154" y="1095669"/>
                  <a:pt x="1505154" y="1159857"/>
                </a:cubicBezTo>
                <a:lnTo>
                  <a:pt x="1505154" y="1625483"/>
                </a:lnTo>
                <a:lnTo>
                  <a:pt x="1033577" y="1625483"/>
                </a:lnTo>
                <a:cubicBezTo>
                  <a:pt x="969389" y="1625483"/>
                  <a:pt x="917355" y="1677517"/>
                  <a:pt x="917355" y="1741705"/>
                </a:cubicBezTo>
                <a:cubicBezTo>
                  <a:pt x="917355" y="1805893"/>
                  <a:pt x="969389" y="1857927"/>
                  <a:pt x="1033577" y="1857927"/>
                </a:cubicBezTo>
                <a:lnTo>
                  <a:pt x="1614688" y="1857927"/>
                </a:lnTo>
                <a:lnTo>
                  <a:pt x="1619859" y="1856884"/>
                </a:lnTo>
                <a:cubicBezTo>
                  <a:pt x="1620361" y="1857187"/>
                  <a:pt x="1620868" y="1857190"/>
                  <a:pt x="1621376" y="1857190"/>
                </a:cubicBezTo>
                <a:cubicBezTo>
                  <a:pt x="1685564" y="1857190"/>
                  <a:pt x="1737598" y="1805156"/>
                  <a:pt x="1737598" y="1740968"/>
                </a:cubicBezTo>
                <a:lnTo>
                  <a:pt x="1737598" y="1159857"/>
                </a:lnTo>
                <a:cubicBezTo>
                  <a:pt x="1737598" y="1095669"/>
                  <a:pt x="1685564" y="1043635"/>
                  <a:pt x="1621376" y="1043635"/>
                </a:cubicBezTo>
                <a:close/>
                <a:moveTo>
                  <a:pt x="1621376" y="628818"/>
                </a:moveTo>
                <a:cubicBezTo>
                  <a:pt x="2206882" y="628818"/>
                  <a:pt x="2681529" y="1103464"/>
                  <a:pt x="2681529" y="1688970"/>
                </a:cubicBezTo>
                <a:cubicBezTo>
                  <a:pt x="2681529" y="2274476"/>
                  <a:pt x="2206882" y="2749122"/>
                  <a:pt x="1621376" y="2749122"/>
                </a:cubicBezTo>
                <a:cubicBezTo>
                  <a:pt x="1035870" y="2749122"/>
                  <a:pt x="561223" y="2274476"/>
                  <a:pt x="561223" y="1688970"/>
                </a:cubicBezTo>
                <a:cubicBezTo>
                  <a:pt x="561223" y="1103464"/>
                  <a:pt x="1035870" y="628818"/>
                  <a:pt x="1621376" y="628818"/>
                </a:cubicBezTo>
                <a:close/>
                <a:moveTo>
                  <a:pt x="1621376" y="424596"/>
                </a:moveTo>
                <a:cubicBezTo>
                  <a:pt x="923081" y="424596"/>
                  <a:pt x="357001" y="990676"/>
                  <a:pt x="357001" y="1688970"/>
                </a:cubicBezTo>
                <a:cubicBezTo>
                  <a:pt x="357001" y="2128645"/>
                  <a:pt x="581423" y="2515905"/>
                  <a:pt x="922189" y="2742109"/>
                </a:cubicBezTo>
                <a:lnTo>
                  <a:pt x="652992" y="3227814"/>
                </a:lnTo>
                <a:lnTo>
                  <a:pt x="911997" y="3227814"/>
                </a:lnTo>
                <a:lnTo>
                  <a:pt x="1121304" y="2850168"/>
                </a:lnTo>
                <a:cubicBezTo>
                  <a:pt x="1274563" y="2916691"/>
                  <a:pt x="1443689" y="2953344"/>
                  <a:pt x="1621376" y="2953344"/>
                </a:cubicBezTo>
                <a:cubicBezTo>
                  <a:pt x="1799063" y="2953344"/>
                  <a:pt x="1968189" y="2916691"/>
                  <a:pt x="2121449" y="2850168"/>
                </a:cubicBezTo>
                <a:lnTo>
                  <a:pt x="2330755" y="3227814"/>
                </a:lnTo>
                <a:lnTo>
                  <a:pt x="2589760" y="3227814"/>
                </a:lnTo>
                <a:lnTo>
                  <a:pt x="2320563" y="2742109"/>
                </a:lnTo>
                <a:cubicBezTo>
                  <a:pt x="2661329" y="2515905"/>
                  <a:pt x="2885751" y="2128645"/>
                  <a:pt x="2885751" y="1688970"/>
                </a:cubicBezTo>
                <a:cubicBezTo>
                  <a:pt x="2885751" y="990676"/>
                  <a:pt x="2319671" y="424596"/>
                  <a:pt x="1621376" y="424596"/>
                </a:cubicBezTo>
                <a:close/>
                <a:moveTo>
                  <a:pt x="2599800" y="123238"/>
                </a:moveTo>
                <a:cubicBezTo>
                  <a:pt x="2434609" y="120698"/>
                  <a:pt x="2268460" y="180476"/>
                  <a:pt x="2139563" y="303161"/>
                </a:cubicBezTo>
                <a:lnTo>
                  <a:pt x="3057258" y="1232053"/>
                </a:lnTo>
                <a:cubicBezTo>
                  <a:pt x="3305736" y="977255"/>
                  <a:pt x="3304415" y="570405"/>
                  <a:pt x="3054287" y="317226"/>
                </a:cubicBezTo>
                <a:cubicBezTo>
                  <a:pt x="2929224" y="190636"/>
                  <a:pt x="2764991" y="125778"/>
                  <a:pt x="2599800" y="123238"/>
                </a:cubicBezTo>
                <a:close/>
                <a:moveTo>
                  <a:pt x="642953" y="123238"/>
                </a:moveTo>
                <a:cubicBezTo>
                  <a:pt x="477762" y="125778"/>
                  <a:pt x="313529" y="190636"/>
                  <a:pt x="188466" y="317226"/>
                </a:cubicBezTo>
                <a:cubicBezTo>
                  <a:pt x="-61662" y="570405"/>
                  <a:pt x="-62983" y="977255"/>
                  <a:pt x="185495" y="1232053"/>
                </a:cubicBezTo>
                <a:lnTo>
                  <a:pt x="1103190" y="303161"/>
                </a:lnTo>
                <a:cubicBezTo>
                  <a:pt x="974294" y="180476"/>
                  <a:pt x="808144" y="120698"/>
                  <a:pt x="642953" y="123238"/>
                </a:cubicBezTo>
                <a:close/>
                <a:moveTo>
                  <a:pt x="1722692" y="0"/>
                </a:moveTo>
                <a:lnTo>
                  <a:pt x="1520061" y="0"/>
                </a:lnTo>
                <a:cubicBezTo>
                  <a:pt x="1440152" y="0"/>
                  <a:pt x="1375373" y="64779"/>
                  <a:pt x="1375373" y="144688"/>
                </a:cubicBezTo>
                <a:lnTo>
                  <a:pt x="1375373" y="289376"/>
                </a:lnTo>
                <a:lnTo>
                  <a:pt x="1867380" y="289376"/>
                </a:lnTo>
                <a:lnTo>
                  <a:pt x="1867380" y="144688"/>
                </a:lnTo>
                <a:cubicBezTo>
                  <a:pt x="1867380" y="64779"/>
                  <a:pt x="1802601" y="0"/>
                  <a:pt x="172269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23" name="Rectangle 16">
            <a:extLst>
              <a:ext uri="{FF2B5EF4-FFF2-40B4-BE49-F238E27FC236}">
                <a16:creationId xmlns:a16="http://schemas.microsoft.com/office/drawing/2014/main" id="{23CC35EF-32E8-4378-AFC7-D66A027BB4A4}"/>
              </a:ext>
            </a:extLst>
          </p:cNvPr>
          <p:cNvSpPr/>
          <p:nvPr/>
        </p:nvSpPr>
        <p:spPr>
          <a:xfrm rot="2700000">
            <a:off x="6823432" y="4625810"/>
            <a:ext cx="346394" cy="621020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24" name="Rectangle 9">
            <a:extLst>
              <a:ext uri="{FF2B5EF4-FFF2-40B4-BE49-F238E27FC236}">
                <a16:creationId xmlns:a16="http://schemas.microsoft.com/office/drawing/2014/main" id="{A908257B-C89B-4793-8ABD-86DB1835F833}"/>
              </a:ext>
            </a:extLst>
          </p:cNvPr>
          <p:cNvSpPr/>
          <p:nvPr/>
        </p:nvSpPr>
        <p:spPr>
          <a:xfrm>
            <a:off x="8496932" y="4735451"/>
            <a:ext cx="429168" cy="401738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11153</TotalTime>
  <Words>150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13</cp:revision>
  <dcterms:created xsi:type="dcterms:W3CDTF">2018-02-18T19:39:47Z</dcterms:created>
  <dcterms:modified xsi:type="dcterms:W3CDTF">2021-04-16T05:02:46Z</dcterms:modified>
</cp:coreProperties>
</file>