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226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122" name="Trapezoid 121">
            <a:extLst>
              <a:ext uri="{FF2B5EF4-FFF2-40B4-BE49-F238E27FC236}">
                <a16:creationId xmlns:a16="http://schemas.microsoft.com/office/drawing/2014/main" id="{39180FC8-6D6D-486C-9EA3-A2D36547E67C}"/>
              </a:ext>
            </a:extLst>
          </p:cNvPr>
          <p:cNvSpPr/>
          <p:nvPr/>
        </p:nvSpPr>
        <p:spPr>
          <a:xfrm rot="10800000">
            <a:off x="5717375" y="5350858"/>
            <a:ext cx="757251" cy="675011"/>
          </a:xfrm>
          <a:prstGeom prst="trapezoid">
            <a:avLst>
              <a:gd name="adj" fmla="val 42293"/>
            </a:avLst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3" name="Freeform: Shape 122">
            <a:extLst>
              <a:ext uri="{FF2B5EF4-FFF2-40B4-BE49-F238E27FC236}">
                <a16:creationId xmlns:a16="http://schemas.microsoft.com/office/drawing/2014/main" id="{524E280F-2F64-40A3-9198-226650B8D96A}"/>
              </a:ext>
            </a:extLst>
          </p:cNvPr>
          <p:cNvSpPr/>
          <p:nvPr/>
        </p:nvSpPr>
        <p:spPr>
          <a:xfrm rot="10800000">
            <a:off x="5265483" y="4545227"/>
            <a:ext cx="1661034" cy="685653"/>
          </a:xfrm>
          <a:custGeom>
            <a:avLst/>
            <a:gdLst>
              <a:gd name="connsiteX0" fmla="*/ 604362 w 2610194"/>
              <a:gd name="connsiteY0" fmla="*/ 0 h 1077454"/>
              <a:gd name="connsiteX1" fmla="*/ 2005832 w 2610194"/>
              <a:gd name="connsiteY1" fmla="*/ 0 h 1077454"/>
              <a:gd name="connsiteX2" fmla="*/ 2610194 w 2610194"/>
              <a:gd name="connsiteY2" fmla="*/ 1077454 h 1077454"/>
              <a:gd name="connsiteX3" fmla="*/ 0 w 2610194"/>
              <a:gd name="connsiteY3" fmla="*/ 1077454 h 1077454"/>
              <a:gd name="connsiteX4" fmla="*/ 604362 w 2610194"/>
              <a:gd name="connsiteY4" fmla="*/ 0 h 10774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10194" h="1077454">
                <a:moveTo>
                  <a:pt x="604362" y="0"/>
                </a:moveTo>
                <a:lnTo>
                  <a:pt x="2005832" y="0"/>
                </a:lnTo>
                <a:lnTo>
                  <a:pt x="2610194" y="1077454"/>
                </a:lnTo>
                <a:lnTo>
                  <a:pt x="0" y="1077454"/>
                </a:lnTo>
                <a:lnTo>
                  <a:pt x="604362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4" name="Freeform: Shape 123">
            <a:extLst>
              <a:ext uri="{FF2B5EF4-FFF2-40B4-BE49-F238E27FC236}">
                <a16:creationId xmlns:a16="http://schemas.microsoft.com/office/drawing/2014/main" id="{37EA9AAF-7B4F-4CEF-8F23-118833BB78AC}"/>
              </a:ext>
            </a:extLst>
          </p:cNvPr>
          <p:cNvSpPr/>
          <p:nvPr/>
        </p:nvSpPr>
        <p:spPr>
          <a:xfrm rot="10800000">
            <a:off x="4813590" y="3739595"/>
            <a:ext cx="2564819" cy="685653"/>
          </a:xfrm>
          <a:custGeom>
            <a:avLst/>
            <a:gdLst>
              <a:gd name="connsiteX0" fmla="*/ 604362 w 4030426"/>
              <a:gd name="connsiteY0" fmla="*/ 0 h 1077454"/>
              <a:gd name="connsiteX1" fmla="*/ 3426064 w 4030426"/>
              <a:gd name="connsiteY1" fmla="*/ 0 h 1077454"/>
              <a:gd name="connsiteX2" fmla="*/ 4030426 w 4030426"/>
              <a:gd name="connsiteY2" fmla="*/ 1077454 h 1077454"/>
              <a:gd name="connsiteX3" fmla="*/ 0 w 4030426"/>
              <a:gd name="connsiteY3" fmla="*/ 1077454 h 1077454"/>
              <a:gd name="connsiteX4" fmla="*/ 604362 w 4030426"/>
              <a:gd name="connsiteY4" fmla="*/ 0 h 10774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030426" h="1077454">
                <a:moveTo>
                  <a:pt x="604362" y="0"/>
                </a:moveTo>
                <a:lnTo>
                  <a:pt x="3426064" y="0"/>
                </a:lnTo>
                <a:lnTo>
                  <a:pt x="4030426" y="1077454"/>
                </a:lnTo>
                <a:lnTo>
                  <a:pt x="0" y="1077454"/>
                </a:lnTo>
                <a:lnTo>
                  <a:pt x="604362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5" name="Freeform: Shape 124">
            <a:extLst>
              <a:ext uri="{FF2B5EF4-FFF2-40B4-BE49-F238E27FC236}">
                <a16:creationId xmlns:a16="http://schemas.microsoft.com/office/drawing/2014/main" id="{75739C87-70F1-4F8B-8F2D-6CA727D10694}"/>
              </a:ext>
            </a:extLst>
          </p:cNvPr>
          <p:cNvSpPr/>
          <p:nvPr/>
        </p:nvSpPr>
        <p:spPr>
          <a:xfrm rot="10800000">
            <a:off x="4361698" y="2933964"/>
            <a:ext cx="3468604" cy="685653"/>
          </a:xfrm>
          <a:custGeom>
            <a:avLst/>
            <a:gdLst>
              <a:gd name="connsiteX0" fmla="*/ 604362 w 5450658"/>
              <a:gd name="connsiteY0" fmla="*/ 0 h 1077454"/>
              <a:gd name="connsiteX1" fmla="*/ 4846296 w 5450658"/>
              <a:gd name="connsiteY1" fmla="*/ 0 h 1077454"/>
              <a:gd name="connsiteX2" fmla="*/ 5450658 w 5450658"/>
              <a:gd name="connsiteY2" fmla="*/ 1077454 h 1077454"/>
              <a:gd name="connsiteX3" fmla="*/ 0 w 5450658"/>
              <a:gd name="connsiteY3" fmla="*/ 1077454 h 1077454"/>
              <a:gd name="connsiteX4" fmla="*/ 604362 w 5450658"/>
              <a:gd name="connsiteY4" fmla="*/ 0 h 10774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50658" h="1077454">
                <a:moveTo>
                  <a:pt x="604362" y="0"/>
                </a:moveTo>
                <a:lnTo>
                  <a:pt x="4846296" y="0"/>
                </a:lnTo>
                <a:lnTo>
                  <a:pt x="5450658" y="1077454"/>
                </a:lnTo>
                <a:lnTo>
                  <a:pt x="0" y="1077454"/>
                </a:lnTo>
                <a:lnTo>
                  <a:pt x="604362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6" name="Freeform: Shape 125">
            <a:extLst>
              <a:ext uri="{FF2B5EF4-FFF2-40B4-BE49-F238E27FC236}">
                <a16:creationId xmlns:a16="http://schemas.microsoft.com/office/drawing/2014/main" id="{B4229101-E952-461D-97FF-132F0FA9F890}"/>
              </a:ext>
            </a:extLst>
          </p:cNvPr>
          <p:cNvSpPr/>
          <p:nvPr/>
        </p:nvSpPr>
        <p:spPr>
          <a:xfrm rot="10800000">
            <a:off x="3913907" y="2135643"/>
            <a:ext cx="4364186" cy="678342"/>
          </a:xfrm>
          <a:custGeom>
            <a:avLst/>
            <a:gdLst>
              <a:gd name="connsiteX0" fmla="*/ 597918 w 6858000"/>
              <a:gd name="connsiteY0" fmla="*/ 0 h 1065965"/>
              <a:gd name="connsiteX1" fmla="*/ 6260082 w 6858000"/>
              <a:gd name="connsiteY1" fmla="*/ 0 h 1065965"/>
              <a:gd name="connsiteX2" fmla="*/ 6858000 w 6858000"/>
              <a:gd name="connsiteY2" fmla="*/ 1065965 h 1065965"/>
              <a:gd name="connsiteX3" fmla="*/ 0 w 6858000"/>
              <a:gd name="connsiteY3" fmla="*/ 1065965 h 1065965"/>
              <a:gd name="connsiteX4" fmla="*/ 597918 w 6858000"/>
              <a:gd name="connsiteY4" fmla="*/ 0 h 10659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58000" h="1065965">
                <a:moveTo>
                  <a:pt x="597918" y="0"/>
                </a:moveTo>
                <a:lnTo>
                  <a:pt x="6260082" y="0"/>
                </a:lnTo>
                <a:lnTo>
                  <a:pt x="6858000" y="1065965"/>
                </a:lnTo>
                <a:lnTo>
                  <a:pt x="0" y="1065965"/>
                </a:lnTo>
                <a:lnTo>
                  <a:pt x="597918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7" name="Parallelogram 126">
            <a:extLst>
              <a:ext uri="{FF2B5EF4-FFF2-40B4-BE49-F238E27FC236}">
                <a16:creationId xmlns:a16="http://schemas.microsoft.com/office/drawing/2014/main" id="{B4B05DF8-8A98-432D-AD5E-EFE1B5C44E09}"/>
              </a:ext>
            </a:extLst>
          </p:cNvPr>
          <p:cNvSpPr/>
          <p:nvPr/>
        </p:nvSpPr>
        <p:spPr>
          <a:xfrm rot="10800000" flipH="1">
            <a:off x="5648294" y="5230880"/>
            <a:ext cx="826334" cy="119978"/>
          </a:xfrm>
          <a:prstGeom prst="parallelogram">
            <a:avLst>
              <a:gd name="adj" fmla="val 131782"/>
            </a:avLst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Parallelogram 127">
            <a:extLst>
              <a:ext uri="{FF2B5EF4-FFF2-40B4-BE49-F238E27FC236}">
                <a16:creationId xmlns:a16="http://schemas.microsoft.com/office/drawing/2014/main" id="{3CF32FDE-C207-4FF8-8F9A-11265DA017BE}"/>
              </a:ext>
            </a:extLst>
          </p:cNvPr>
          <p:cNvSpPr/>
          <p:nvPr/>
        </p:nvSpPr>
        <p:spPr>
          <a:xfrm rot="10800000" flipH="1">
            <a:off x="5199181" y="4425249"/>
            <a:ext cx="1723153" cy="119978"/>
          </a:xfrm>
          <a:prstGeom prst="parallelogram">
            <a:avLst>
              <a:gd name="adj" fmla="val 131782"/>
            </a:avLst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Parallelogram 128">
            <a:extLst>
              <a:ext uri="{FF2B5EF4-FFF2-40B4-BE49-F238E27FC236}">
                <a16:creationId xmlns:a16="http://schemas.microsoft.com/office/drawing/2014/main" id="{D840A22E-56E3-4283-B423-7179F15B71EE}"/>
              </a:ext>
            </a:extLst>
          </p:cNvPr>
          <p:cNvSpPr/>
          <p:nvPr/>
        </p:nvSpPr>
        <p:spPr>
          <a:xfrm rot="10800000" flipH="1">
            <a:off x="4742680" y="3619618"/>
            <a:ext cx="2627361" cy="119978"/>
          </a:xfrm>
          <a:prstGeom prst="parallelogram">
            <a:avLst>
              <a:gd name="adj" fmla="val 131782"/>
            </a:avLst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Parallelogram 129">
            <a:extLst>
              <a:ext uri="{FF2B5EF4-FFF2-40B4-BE49-F238E27FC236}">
                <a16:creationId xmlns:a16="http://schemas.microsoft.com/office/drawing/2014/main" id="{56C19F91-6A4D-4BAE-89F4-0FEF6CDC8587}"/>
              </a:ext>
            </a:extLst>
          </p:cNvPr>
          <p:cNvSpPr/>
          <p:nvPr/>
        </p:nvSpPr>
        <p:spPr>
          <a:xfrm rot="10800000" flipH="1">
            <a:off x="4294016" y="2813988"/>
            <a:ext cx="3523731" cy="119978"/>
          </a:xfrm>
          <a:prstGeom prst="parallelogram">
            <a:avLst>
              <a:gd name="adj" fmla="val 131782"/>
            </a:avLst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" name="Rounded Rectangle 5">
            <a:extLst>
              <a:ext uri="{FF2B5EF4-FFF2-40B4-BE49-F238E27FC236}">
                <a16:creationId xmlns:a16="http://schemas.microsoft.com/office/drawing/2014/main" id="{53A9FAE7-75F4-45F7-91B2-AAA39E944487}"/>
              </a:ext>
            </a:extLst>
          </p:cNvPr>
          <p:cNvSpPr/>
          <p:nvPr/>
        </p:nvSpPr>
        <p:spPr>
          <a:xfrm flipH="1">
            <a:off x="5908019" y="3953411"/>
            <a:ext cx="375960" cy="310144"/>
          </a:xfrm>
          <a:custGeom>
            <a:avLst/>
            <a:gdLst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3217557" h="2654282">
                <a:moveTo>
                  <a:pt x="1384251" y="661544"/>
                </a:moveTo>
                <a:cubicBezTo>
                  <a:pt x="1489083" y="661544"/>
                  <a:pt x="1574067" y="746528"/>
                  <a:pt x="1574067" y="851360"/>
                </a:cubicBezTo>
                <a:cubicBezTo>
                  <a:pt x="1574067" y="956192"/>
                  <a:pt x="1489083" y="1041176"/>
                  <a:pt x="1384251" y="1041176"/>
                </a:cubicBezTo>
                <a:cubicBezTo>
                  <a:pt x="1279419" y="1041176"/>
                  <a:pt x="1194435" y="956192"/>
                  <a:pt x="1194435" y="851360"/>
                </a:cubicBezTo>
                <a:cubicBezTo>
                  <a:pt x="1194435" y="746528"/>
                  <a:pt x="1279419" y="661544"/>
                  <a:pt x="1384251" y="661544"/>
                </a:cubicBezTo>
                <a:close/>
                <a:moveTo>
                  <a:pt x="1993421" y="661544"/>
                </a:moveTo>
                <a:cubicBezTo>
                  <a:pt x="2098253" y="661544"/>
                  <a:pt x="2183237" y="746528"/>
                  <a:pt x="2183237" y="851360"/>
                </a:cubicBezTo>
                <a:cubicBezTo>
                  <a:pt x="2183237" y="956192"/>
                  <a:pt x="2098253" y="1041176"/>
                  <a:pt x="1993421" y="1041176"/>
                </a:cubicBezTo>
                <a:cubicBezTo>
                  <a:pt x="1888589" y="1041176"/>
                  <a:pt x="1803605" y="956192"/>
                  <a:pt x="1803605" y="851360"/>
                </a:cubicBezTo>
                <a:cubicBezTo>
                  <a:pt x="1803605" y="746528"/>
                  <a:pt x="1888589" y="661544"/>
                  <a:pt x="1993421" y="661544"/>
                </a:cubicBezTo>
                <a:close/>
                <a:moveTo>
                  <a:pt x="2602591" y="661544"/>
                </a:moveTo>
                <a:cubicBezTo>
                  <a:pt x="2707423" y="661544"/>
                  <a:pt x="2792407" y="746528"/>
                  <a:pt x="2792407" y="851360"/>
                </a:cubicBezTo>
                <a:cubicBezTo>
                  <a:pt x="2792407" y="956192"/>
                  <a:pt x="2707423" y="1041176"/>
                  <a:pt x="2602591" y="1041176"/>
                </a:cubicBezTo>
                <a:cubicBezTo>
                  <a:pt x="2497759" y="1041176"/>
                  <a:pt x="2412775" y="956192"/>
                  <a:pt x="2412775" y="851360"/>
                </a:cubicBezTo>
                <a:cubicBezTo>
                  <a:pt x="2412775" y="746528"/>
                  <a:pt x="2497759" y="661544"/>
                  <a:pt x="2602591" y="661544"/>
                </a:cubicBezTo>
                <a:close/>
                <a:moveTo>
                  <a:pt x="677114" y="569491"/>
                </a:moveTo>
                <a:lnTo>
                  <a:pt x="330916" y="569491"/>
                </a:lnTo>
                <a:cubicBezTo>
                  <a:pt x="148156" y="569491"/>
                  <a:pt x="0" y="717647"/>
                  <a:pt x="0" y="900407"/>
                </a:cubicBezTo>
                <a:lnTo>
                  <a:pt x="0" y="1952009"/>
                </a:lnTo>
                <a:cubicBezTo>
                  <a:pt x="0" y="2134769"/>
                  <a:pt x="148156" y="2282925"/>
                  <a:pt x="330916" y="2282925"/>
                </a:cubicBezTo>
                <a:lnTo>
                  <a:pt x="711670" y="2282925"/>
                </a:lnTo>
                <a:cubicBezTo>
                  <a:pt x="639726" y="2394386"/>
                  <a:pt x="647101" y="2475544"/>
                  <a:pt x="275077" y="2654282"/>
                </a:cubicBezTo>
                <a:cubicBezTo>
                  <a:pt x="900998" y="2583693"/>
                  <a:pt x="998412" y="2552618"/>
                  <a:pt x="1294529" y="2282925"/>
                </a:cubicBezTo>
                <a:lnTo>
                  <a:pt x="2117356" y="2282925"/>
                </a:lnTo>
                <a:cubicBezTo>
                  <a:pt x="2251554" y="2282925"/>
                  <a:pt x="2367095" y="2203043"/>
                  <a:pt x="2418395" y="2087951"/>
                </a:cubicBezTo>
                <a:cubicBezTo>
                  <a:pt x="2205538" y="2022975"/>
                  <a:pt x="2032941" y="1932583"/>
                  <a:pt x="1830857" y="1799347"/>
                </a:cubicBezTo>
                <a:lnTo>
                  <a:pt x="1008030" y="1799347"/>
                </a:lnTo>
                <a:cubicBezTo>
                  <a:pt x="825270" y="1799347"/>
                  <a:pt x="677114" y="1651191"/>
                  <a:pt x="677114" y="1468431"/>
                </a:cubicBezTo>
                <a:lnTo>
                  <a:pt x="677114" y="569491"/>
                </a:lnTo>
                <a:close/>
                <a:moveTo>
                  <a:pt x="2886641" y="0"/>
                </a:moveTo>
                <a:lnTo>
                  <a:pt x="1100201" y="0"/>
                </a:lnTo>
                <a:cubicBezTo>
                  <a:pt x="917441" y="0"/>
                  <a:pt x="769285" y="148156"/>
                  <a:pt x="769285" y="330916"/>
                </a:cubicBezTo>
                <a:lnTo>
                  <a:pt x="769285" y="1382518"/>
                </a:lnTo>
                <a:cubicBezTo>
                  <a:pt x="769285" y="1565278"/>
                  <a:pt x="917441" y="1713434"/>
                  <a:pt x="1100201" y="1713434"/>
                </a:cubicBezTo>
                <a:lnTo>
                  <a:pt x="1923028" y="1713434"/>
                </a:lnTo>
                <a:cubicBezTo>
                  <a:pt x="2301032" y="1962656"/>
                  <a:pt x="2453037" y="2007378"/>
                  <a:pt x="3078958" y="2077967"/>
                </a:cubicBezTo>
                <a:cubicBezTo>
                  <a:pt x="2713759" y="1878758"/>
                  <a:pt x="2673367" y="1899957"/>
                  <a:pt x="2505887" y="1713434"/>
                </a:cubicBezTo>
                <a:lnTo>
                  <a:pt x="2886641" y="1713434"/>
                </a:lnTo>
                <a:cubicBezTo>
                  <a:pt x="3069401" y="1713434"/>
                  <a:pt x="3217557" y="1565278"/>
                  <a:pt x="3217557" y="1382518"/>
                </a:cubicBezTo>
                <a:lnTo>
                  <a:pt x="3217557" y="330916"/>
                </a:lnTo>
                <a:cubicBezTo>
                  <a:pt x="3217557" y="148156"/>
                  <a:pt x="3069401" y="0"/>
                  <a:pt x="288664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accent6"/>
              </a:solidFill>
            </a:endParaRPr>
          </a:p>
        </p:txBody>
      </p:sp>
      <p:sp>
        <p:nvSpPr>
          <p:cNvPr id="132" name="Teardrop 1">
            <a:extLst>
              <a:ext uri="{FF2B5EF4-FFF2-40B4-BE49-F238E27FC236}">
                <a16:creationId xmlns:a16="http://schemas.microsoft.com/office/drawing/2014/main" id="{E0D955C8-1AB9-49C5-80DC-EAA07D6461FC}"/>
              </a:ext>
            </a:extLst>
          </p:cNvPr>
          <p:cNvSpPr/>
          <p:nvPr/>
        </p:nvSpPr>
        <p:spPr>
          <a:xfrm rot="18805991">
            <a:off x="5947152" y="5510916"/>
            <a:ext cx="311350" cy="308102"/>
          </a:xfrm>
          <a:custGeom>
            <a:avLst/>
            <a:gdLst/>
            <a:ahLst/>
            <a:cxnLst/>
            <a:rect l="l" t="t" r="r" b="b"/>
            <a:pathLst>
              <a:path w="1807241" h="1788383">
                <a:moveTo>
                  <a:pt x="712876" y="1117592"/>
                </a:moveTo>
                <a:cubicBezTo>
                  <a:pt x="771173" y="1181828"/>
                  <a:pt x="811089" y="1255910"/>
                  <a:pt x="847925" y="1348018"/>
                </a:cubicBezTo>
                <a:cubicBezTo>
                  <a:pt x="814544" y="1418896"/>
                  <a:pt x="753893" y="1474052"/>
                  <a:pt x="679064" y="1498332"/>
                </a:cubicBezTo>
                <a:lnTo>
                  <a:pt x="308226" y="1106637"/>
                </a:lnTo>
                <a:cubicBezTo>
                  <a:pt x="336560" y="1033247"/>
                  <a:pt x="394949" y="975701"/>
                  <a:pt x="467546" y="946245"/>
                </a:cubicBezTo>
                <a:cubicBezTo>
                  <a:pt x="577903" y="998968"/>
                  <a:pt x="654580" y="1053357"/>
                  <a:pt x="712876" y="1117592"/>
                </a:cubicBezTo>
                <a:close/>
                <a:moveTo>
                  <a:pt x="1038527" y="398886"/>
                </a:moveTo>
                <a:lnTo>
                  <a:pt x="1405560" y="786562"/>
                </a:lnTo>
                <a:cubicBezTo>
                  <a:pt x="1374476" y="799049"/>
                  <a:pt x="1340402" y="804299"/>
                  <a:pt x="1305054" y="803332"/>
                </a:cubicBezTo>
                <a:lnTo>
                  <a:pt x="1008167" y="795212"/>
                </a:lnTo>
                <a:lnTo>
                  <a:pt x="1016288" y="498325"/>
                </a:lnTo>
                <a:cubicBezTo>
                  <a:pt x="1017255" y="462976"/>
                  <a:pt x="1024360" y="429240"/>
                  <a:pt x="1038527" y="398886"/>
                </a:cubicBezTo>
                <a:close/>
                <a:moveTo>
                  <a:pt x="1097925" y="218888"/>
                </a:moveTo>
                <a:cubicBezTo>
                  <a:pt x="992582" y="279303"/>
                  <a:pt x="921871" y="392886"/>
                  <a:pt x="921053" y="523256"/>
                </a:cubicBezTo>
                <a:lnTo>
                  <a:pt x="919136" y="828763"/>
                </a:lnTo>
                <a:lnTo>
                  <a:pt x="830924" y="915875"/>
                </a:lnTo>
                <a:lnTo>
                  <a:pt x="525417" y="913958"/>
                </a:lnTo>
                <a:cubicBezTo>
                  <a:pt x="403891" y="913196"/>
                  <a:pt x="296188" y="973343"/>
                  <a:pt x="234366" y="1067831"/>
                </a:cubicBezTo>
                <a:lnTo>
                  <a:pt x="710285" y="1570519"/>
                </a:lnTo>
                <a:cubicBezTo>
                  <a:pt x="811872" y="1510375"/>
                  <a:pt x="878808" y="1399439"/>
                  <a:pt x="879603" y="1272618"/>
                </a:cubicBezTo>
                <a:lnTo>
                  <a:pt x="881520" y="967111"/>
                </a:lnTo>
                <a:lnTo>
                  <a:pt x="969732" y="879999"/>
                </a:lnTo>
                <a:lnTo>
                  <a:pt x="1275239" y="881916"/>
                </a:lnTo>
                <a:cubicBezTo>
                  <a:pt x="1400271" y="882701"/>
                  <a:pt x="1510670" y="819011"/>
                  <a:pt x="1573529" y="721242"/>
                </a:cubicBezTo>
                <a:close/>
                <a:moveTo>
                  <a:pt x="1162945" y="27894"/>
                </a:moveTo>
                <a:lnTo>
                  <a:pt x="1782798" y="682611"/>
                </a:lnTo>
                <a:cubicBezTo>
                  <a:pt x="1816692" y="718411"/>
                  <a:pt x="1815147" y="774907"/>
                  <a:pt x="1779347" y="808801"/>
                </a:cubicBezTo>
                <a:cubicBezTo>
                  <a:pt x="1743547" y="842694"/>
                  <a:pt x="1687050" y="841149"/>
                  <a:pt x="1653157" y="805349"/>
                </a:cubicBezTo>
                <a:lnTo>
                  <a:pt x="1644015" y="795693"/>
                </a:lnTo>
                <a:cubicBezTo>
                  <a:pt x="1561789" y="910282"/>
                  <a:pt x="1426630" y="983636"/>
                  <a:pt x="1274606" y="982683"/>
                </a:cubicBezTo>
                <a:lnTo>
                  <a:pt x="980378" y="980836"/>
                </a:lnTo>
                <a:lnTo>
                  <a:pt x="980378" y="1270380"/>
                </a:lnTo>
                <a:cubicBezTo>
                  <a:pt x="980378" y="1427425"/>
                  <a:pt x="901198" y="1565976"/>
                  <a:pt x="779756" y="1647056"/>
                </a:cubicBezTo>
                <a:cubicBezTo>
                  <a:pt x="807405" y="1681913"/>
                  <a:pt x="803595" y="1732594"/>
                  <a:pt x="770486" y="1763941"/>
                </a:cubicBezTo>
                <a:cubicBezTo>
                  <a:pt x="734686" y="1797834"/>
                  <a:pt x="678189" y="1796289"/>
                  <a:pt x="644296" y="1760489"/>
                </a:cubicBezTo>
                <a:lnTo>
                  <a:pt x="24442" y="1105772"/>
                </a:lnTo>
                <a:cubicBezTo>
                  <a:pt x="-9451" y="1069973"/>
                  <a:pt x="-7906" y="1013476"/>
                  <a:pt x="27894" y="979583"/>
                </a:cubicBezTo>
                <a:cubicBezTo>
                  <a:pt x="63694" y="945689"/>
                  <a:pt x="120190" y="947235"/>
                  <a:pt x="154084" y="983034"/>
                </a:cubicBezTo>
                <a:lnTo>
                  <a:pt x="163237" y="992702"/>
                </a:lnTo>
                <a:cubicBezTo>
                  <a:pt x="244774" y="882877"/>
                  <a:pt x="375836" y="813180"/>
                  <a:pt x="523178" y="813180"/>
                </a:cubicBezTo>
                <a:lnTo>
                  <a:pt x="818460" y="813180"/>
                </a:lnTo>
                <a:lnTo>
                  <a:pt x="820284" y="522622"/>
                </a:lnTo>
                <a:cubicBezTo>
                  <a:pt x="821285" y="363119"/>
                  <a:pt x="903845" y="223207"/>
                  <a:pt x="1028952" y="143673"/>
                </a:cubicBezTo>
                <a:cubicBezTo>
                  <a:pt x="999689" y="108599"/>
                  <a:pt x="1002953" y="56445"/>
                  <a:pt x="1036755" y="24443"/>
                </a:cubicBezTo>
                <a:cubicBezTo>
                  <a:pt x="1072555" y="-9451"/>
                  <a:pt x="1129052" y="-7906"/>
                  <a:pt x="1162945" y="2789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133" name="Round Same Side Corner Rectangle 11">
            <a:extLst>
              <a:ext uri="{FF2B5EF4-FFF2-40B4-BE49-F238E27FC236}">
                <a16:creationId xmlns:a16="http://schemas.microsoft.com/office/drawing/2014/main" id="{2657FB3D-718B-4773-9A05-E71DA5FA5851}"/>
              </a:ext>
            </a:extLst>
          </p:cNvPr>
          <p:cNvSpPr>
            <a:spLocks noChangeAspect="1"/>
          </p:cNvSpPr>
          <p:nvPr/>
        </p:nvSpPr>
        <p:spPr>
          <a:xfrm rot="9900000">
            <a:off x="5911682" y="3106955"/>
            <a:ext cx="368635" cy="313085"/>
          </a:xfrm>
          <a:custGeom>
            <a:avLst/>
            <a:gdLst/>
            <a:ahLst/>
            <a:cxnLst/>
            <a:rect l="l" t="t" r="r" b="b"/>
            <a:pathLst>
              <a:path w="2911009" h="2472345">
                <a:moveTo>
                  <a:pt x="2219598" y="1335309"/>
                </a:moveTo>
                <a:lnTo>
                  <a:pt x="2219598" y="1222573"/>
                </a:lnTo>
                <a:cubicBezTo>
                  <a:pt x="2219598" y="1176944"/>
                  <a:pt x="2241926" y="1136530"/>
                  <a:pt x="2277694" y="1113650"/>
                </a:cubicBezTo>
                <a:lnTo>
                  <a:pt x="2277694" y="137786"/>
                </a:lnTo>
                <a:cubicBezTo>
                  <a:pt x="2277694" y="61689"/>
                  <a:pt x="2339383" y="0"/>
                  <a:pt x="2415480" y="0"/>
                </a:cubicBezTo>
                <a:lnTo>
                  <a:pt x="2545196" y="0"/>
                </a:lnTo>
                <a:cubicBezTo>
                  <a:pt x="2621293" y="0"/>
                  <a:pt x="2682982" y="61689"/>
                  <a:pt x="2682982" y="137786"/>
                </a:cubicBezTo>
                <a:lnTo>
                  <a:pt x="2682982" y="1099067"/>
                </a:lnTo>
                <a:cubicBezTo>
                  <a:pt x="2730197" y="1120049"/>
                  <a:pt x="2762708" y="1167515"/>
                  <a:pt x="2762708" y="1222573"/>
                </a:cubicBezTo>
                <a:lnTo>
                  <a:pt x="2762708" y="1480834"/>
                </a:lnTo>
                <a:close/>
                <a:moveTo>
                  <a:pt x="241900" y="1676361"/>
                </a:moveTo>
                <a:cubicBezTo>
                  <a:pt x="69371" y="1631107"/>
                  <a:pt x="-34146" y="1454930"/>
                  <a:pt x="10296" y="1282189"/>
                </a:cubicBezTo>
                <a:cubicBezTo>
                  <a:pt x="54739" y="1109449"/>
                  <a:pt x="230428" y="1005105"/>
                  <a:pt x="403375" y="1048736"/>
                </a:cubicBezTo>
                <a:cubicBezTo>
                  <a:pt x="349550" y="1257945"/>
                  <a:pt x="295726" y="1467153"/>
                  <a:pt x="241900" y="1676361"/>
                </a:cubicBezTo>
                <a:close/>
                <a:moveTo>
                  <a:pt x="2578947" y="2467929"/>
                </a:moveTo>
                <a:lnTo>
                  <a:pt x="1957545" y="2301425"/>
                </a:lnTo>
                <a:lnTo>
                  <a:pt x="2194209" y="1418183"/>
                </a:lnTo>
                <a:lnTo>
                  <a:pt x="2815611" y="1584687"/>
                </a:lnTo>
                <a:cubicBezTo>
                  <a:pt x="2884250" y="1603079"/>
                  <a:pt x="2924985" y="1673632"/>
                  <a:pt x="2906593" y="1742272"/>
                </a:cubicBezTo>
                <a:lnTo>
                  <a:pt x="2736532" y="2376947"/>
                </a:lnTo>
                <a:cubicBezTo>
                  <a:pt x="2718140" y="2445587"/>
                  <a:pt x="2647586" y="2486321"/>
                  <a:pt x="2578947" y="2467929"/>
                </a:cubicBezTo>
                <a:close/>
                <a:moveTo>
                  <a:pt x="610249" y="2287120"/>
                </a:moveTo>
                <a:lnTo>
                  <a:pt x="1020264" y="756923"/>
                </a:lnTo>
                <a:lnTo>
                  <a:pt x="2107356" y="1398691"/>
                </a:lnTo>
                <a:lnTo>
                  <a:pt x="1872582" y="2274879"/>
                </a:lnTo>
                <a:close/>
                <a:moveTo>
                  <a:pt x="426016" y="2349577"/>
                </a:moveTo>
                <a:lnTo>
                  <a:pt x="243978" y="2300800"/>
                </a:lnTo>
                <a:cubicBezTo>
                  <a:pt x="205115" y="2290387"/>
                  <a:pt x="182051" y="2250439"/>
                  <a:pt x="192464" y="2211576"/>
                </a:cubicBezTo>
                <a:lnTo>
                  <a:pt x="620679" y="613455"/>
                </a:lnTo>
                <a:cubicBezTo>
                  <a:pt x="631093" y="574592"/>
                  <a:pt x="671040" y="551528"/>
                  <a:pt x="709903" y="561941"/>
                </a:cubicBezTo>
                <a:lnTo>
                  <a:pt x="891942" y="610718"/>
                </a:lnTo>
                <a:cubicBezTo>
                  <a:pt x="930805" y="621132"/>
                  <a:pt x="953869" y="661079"/>
                  <a:pt x="943455" y="699942"/>
                </a:cubicBezTo>
                <a:lnTo>
                  <a:pt x="515240" y="2298064"/>
                </a:lnTo>
                <a:cubicBezTo>
                  <a:pt x="504827" y="2336927"/>
                  <a:pt x="464879" y="2359990"/>
                  <a:pt x="426016" y="234957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34" name="Rounded Rectangle 27">
            <a:extLst>
              <a:ext uri="{FF2B5EF4-FFF2-40B4-BE49-F238E27FC236}">
                <a16:creationId xmlns:a16="http://schemas.microsoft.com/office/drawing/2014/main" id="{2BC532CD-CEE7-4F8F-AD39-5DF2579EA488}"/>
              </a:ext>
            </a:extLst>
          </p:cNvPr>
          <p:cNvSpPr/>
          <p:nvPr/>
        </p:nvSpPr>
        <p:spPr>
          <a:xfrm>
            <a:off x="5904996" y="4760355"/>
            <a:ext cx="332491" cy="255397"/>
          </a:xfrm>
          <a:custGeom>
            <a:avLst/>
            <a:gdLst/>
            <a:ahLst/>
            <a:cxnLst/>
            <a:rect l="l" t="t" r="r" b="b"/>
            <a:pathLst>
              <a:path w="3186824" h="2447912">
                <a:moveTo>
                  <a:pt x="1917737" y="1021643"/>
                </a:moveTo>
                <a:cubicBezTo>
                  <a:pt x="2188548" y="1021643"/>
                  <a:pt x="2408083" y="1241178"/>
                  <a:pt x="2408083" y="1511989"/>
                </a:cubicBezTo>
                <a:cubicBezTo>
                  <a:pt x="2408083" y="1782800"/>
                  <a:pt x="2188548" y="2002335"/>
                  <a:pt x="1917737" y="2002335"/>
                </a:cubicBezTo>
                <a:cubicBezTo>
                  <a:pt x="1646926" y="2002335"/>
                  <a:pt x="1427391" y="1782800"/>
                  <a:pt x="1427391" y="1511989"/>
                </a:cubicBezTo>
                <a:cubicBezTo>
                  <a:pt x="1427391" y="1241178"/>
                  <a:pt x="1646926" y="1021643"/>
                  <a:pt x="1917737" y="1021643"/>
                </a:cubicBezTo>
                <a:close/>
                <a:moveTo>
                  <a:pt x="1917737" y="827913"/>
                </a:moveTo>
                <a:cubicBezTo>
                  <a:pt x="1539932" y="827913"/>
                  <a:pt x="1233661" y="1134184"/>
                  <a:pt x="1233661" y="1511989"/>
                </a:cubicBezTo>
                <a:cubicBezTo>
                  <a:pt x="1233661" y="1889794"/>
                  <a:pt x="1539932" y="2196065"/>
                  <a:pt x="1917737" y="2196065"/>
                </a:cubicBezTo>
                <a:cubicBezTo>
                  <a:pt x="2295542" y="2196065"/>
                  <a:pt x="2601813" y="1889794"/>
                  <a:pt x="2601813" y="1511989"/>
                </a:cubicBezTo>
                <a:cubicBezTo>
                  <a:pt x="2601813" y="1134184"/>
                  <a:pt x="2295542" y="827913"/>
                  <a:pt x="1917737" y="827913"/>
                </a:cubicBezTo>
                <a:close/>
                <a:moveTo>
                  <a:pt x="1112286" y="675885"/>
                </a:moveTo>
                <a:lnTo>
                  <a:pt x="1112286" y="830188"/>
                </a:lnTo>
                <a:lnTo>
                  <a:pt x="1328310" y="830188"/>
                </a:lnTo>
                <a:lnTo>
                  <a:pt x="1328310" y="675885"/>
                </a:lnTo>
                <a:close/>
                <a:moveTo>
                  <a:pt x="2586084" y="626422"/>
                </a:moveTo>
                <a:lnTo>
                  <a:pt x="2586084" y="830188"/>
                </a:lnTo>
                <a:lnTo>
                  <a:pt x="3001340" y="830188"/>
                </a:lnTo>
                <a:lnTo>
                  <a:pt x="3001340" y="626422"/>
                </a:lnTo>
                <a:close/>
                <a:moveTo>
                  <a:pt x="1593701" y="108218"/>
                </a:moveTo>
                <a:lnTo>
                  <a:pt x="1593701" y="432905"/>
                </a:lnTo>
                <a:lnTo>
                  <a:pt x="2241773" y="432905"/>
                </a:lnTo>
                <a:lnTo>
                  <a:pt x="2241773" y="108218"/>
                </a:lnTo>
                <a:close/>
                <a:moveTo>
                  <a:pt x="1452512" y="0"/>
                </a:moveTo>
                <a:lnTo>
                  <a:pt x="2382963" y="0"/>
                </a:lnTo>
                <a:cubicBezTo>
                  <a:pt x="2433311" y="0"/>
                  <a:pt x="2474127" y="40816"/>
                  <a:pt x="2474127" y="91164"/>
                </a:cubicBezTo>
                <a:lnTo>
                  <a:pt x="2474127" y="432905"/>
                </a:lnTo>
                <a:lnTo>
                  <a:pt x="2933014" y="432905"/>
                </a:lnTo>
                <a:cubicBezTo>
                  <a:pt x="3073189" y="432905"/>
                  <a:pt x="3186824" y="546540"/>
                  <a:pt x="3186824" y="686715"/>
                </a:cubicBezTo>
                <a:lnTo>
                  <a:pt x="3186824" y="2194102"/>
                </a:lnTo>
                <a:cubicBezTo>
                  <a:pt x="3186824" y="2334277"/>
                  <a:pt x="3073189" y="2447912"/>
                  <a:pt x="2933014" y="2447912"/>
                </a:cubicBezTo>
                <a:lnTo>
                  <a:pt x="253810" y="2447912"/>
                </a:lnTo>
                <a:cubicBezTo>
                  <a:pt x="113635" y="2447912"/>
                  <a:pt x="0" y="2334277"/>
                  <a:pt x="0" y="2194102"/>
                </a:cubicBezTo>
                <a:lnTo>
                  <a:pt x="0" y="686715"/>
                </a:lnTo>
                <a:cubicBezTo>
                  <a:pt x="0" y="546540"/>
                  <a:pt x="113635" y="432905"/>
                  <a:pt x="253810" y="432905"/>
                </a:cubicBezTo>
                <a:lnTo>
                  <a:pt x="307082" y="432905"/>
                </a:lnTo>
                <a:lnTo>
                  <a:pt x="307082" y="313169"/>
                </a:lnTo>
                <a:cubicBezTo>
                  <a:pt x="307082" y="287995"/>
                  <a:pt x="327490" y="267587"/>
                  <a:pt x="352664" y="267587"/>
                </a:cubicBezTo>
                <a:lnTo>
                  <a:pt x="817888" y="267587"/>
                </a:lnTo>
                <a:cubicBezTo>
                  <a:pt x="843062" y="267587"/>
                  <a:pt x="863470" y="287995"/>
                  <a:pt x="863470" y="313169"/>
                </a:cubicBezTo>
                <a:lnTo>
                  <a:pt x="863470" y="432905"/>
                </a:lnTo>
                <a:lnTo>
                  <a:pt x="1361348" y="432905"/>
                </a:lnTo>
                <a:lnTo>
                  <a:pt x="1361348" y="91164"/>
                </a:lnTo>
                <a:cubicBezTo>
                  <a:pt x="1361348" y="40816"/>
                  <a:pt x="1402164" y="0"/>
                  <a:pt x="145251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35" name="Donut 24">
            <a:extLst>
              <a:ext uri="{FF2B5EF4-FFF2-40B4-BE49-F238E27FC236}">
                <a16:creationId xmlns:a16="http://schemas.microsoft.com/office/drawing/2014/main" id="{A964A9CF-DFAA-44C9-9634-EFAE1F1EBFDD}"/>
              </a:ext>
            </a:extLst>
          </p:cNvPr>
          <p:cNvSpPr/>
          <p:nvPr/>
        </p:nvSpPr>
        <p:spPr>
          <a:xfrm>
            <a:off x="5895116" y="2241613"/>
            <a:ext cx="401768" cy="405039"/>
          </a:xfrm>
          <a:custGeom>
            <a:avLst/>
            <a:gdLst/>
            <a:ahLst/>
            <a:cxnLst/>
            <a:rect l="l" t="t" r="r" b="b"/>
            <a:pathLst>
              <a:path w="3208412" h="3234532">
                <a:moveTo>
                  <a:pt x="1561445" y="1065858"/>
                </a:moveTo>
                <a:cubicBezTo>
                  <a:pt x="1654998" y="1065858"/>
                  <a:pt x="1743610" y="1087015"/>
                  <a:pt x="1821879" y="1126644"/>
                </a:cubicBezTo>
                <a:lnTo>
                  <a:pt x="1611352" y="1337172"/>
                </a:lnTo>
                <a:cubicBezTo>
                  <a:pt x="1595200" y="1333388"/>
                  <a:pt x="1578468" y="1332141"/>
                  <a:pt x="1561445" y="1332141"/>
                </a:cubicBezTo>
                <a:cubicBezTo>
                  <a:pt x="1373145" y="1332141"/>
                  <a:pt x="1220499" y="1484787"/>
                  <a:pt x="1220499" y="1673087"/>
                </a:cubicBezTo>
                <a:cubicBezTo>
                  <a:pt x="1220499" y="1861387"/>
                  <a:pt x="1373145" y="2014033"/>
                  <a:pt x="1561445" y="2014033"/>
                </a:cubicBezTo>
                <a:cubicBezTo>
                  <a:pt x="1749745" y="2014033"/>
                  <a:pt x="1902391" y="1861387"/>
                  <a:pt x="1902391" y="1673087"/>
                </a:cubicBezTo>
                <a:cubicBezTo>
                  <a:pt x="1902391" y="1643675"/>
                  <a:pt x="1898667" y="1615133"/>
                  <a:pt x="1890450" y="1588219"/>
                </a:cubicBezTo>
                <a:lnTo>
                  <a:pt x="2093156" y="1385512"/>
                </a:lnTo>
                <a:cubicBezTo>
                  <a:pt x="2142229" y="1470075"/>
                  <a:pt x="2168674" y="1568493"/>
                  <a:pt x="2168674" y="1673087"/>
                </a:cubicBezTo>
                <a:cubicBezTo>
                  <a:pt x="2168674" y="2008450"/>
                  <a:pt x="1896808" y="2280316"/>
                  <a:pt x="1561445" y="2280316"/>
                </a:cubicBezTo>
                <a:cubicBezTo>
                  <a:pt x="1226082" y="2280316"/>
                  <a:pt x="954217" y="2008450"/>
                  <a:pt x="954217" y="1673087"/>
                </a:cubicBezTo>
                <a:cubicBezTo>
                  <a:pt x="954217" y="1337724"/>
                  <a:pt x="1226082" y="1065858"/>
                  <a:pt x="1561445" y="1065858"/>
                </a:cubicBezTo>
                <a:close/>
                <a:moveTo>
                  <a:pt x="1561445" y="580076"/>
                </a:moveTo>
                <a:cubicBezTo>
                  <a:pt x="1790175" y="580076"/>
                  <a:pt x="2002494" y="650333"/>
                  <a:pt x="2177834" y="770690"/>
                </a:cubicBezTo>
                <a:lnTo>
                  <a:pt x="1968030" y="980494"/>
                </a:lnTo>
                <a:cubicBezTo>
                  <a:pt x="1849962" y="907198"/>
                  <a:pt x="1710422" y="866794"/>
                  <a:pt x="1561445" y="866794"/>
                </a:cubicBezTo>
                <a:cubicBezTo>
                  <a:pt x="1116142" y="866794"/>
                  <a:pt x="755153" y="1227784"/>
                  <a:pt x="755153" y="1673087"/>
                </a:cubicBezTo>
                <a:cubicBezTo>
                  <a:pt x="755153" y="2118390"/>
                  <a:pt x="1116142" y="2479380"/>
                  <a:pt x="1561445" y="2479380"/>
                </a:cubicBezTo>
                <a:cubicBezTo>
                  <a:pt x="2006748" y="2479380"/>
                  <a:pt x="2367738" y="2118390"/>
                  <a:pt x="2367738" y="1673087"/>
                </a:cubicBezTo>
                <a:cubicBezTo>
                  <a:pt x="2367738" y="1513043"/>
                  <a:pt x="2321108" y="1363890"/>
                  <a:pt x="2239307" y="1239362"/>
                </a:cubicBezTo>
                <a:lnTo>
                  <a:pt x="2445928" y="1032741"/>
                </a:lnTo>
                <a:cubicBezTo>
                  <a:pt x="2577451" y="1212149"/>
                  <a:pt x="2654457" y="1433625"/>
                  <a:pt x="2654457" y="1673087"/>
                </a:cubicBezTo>
                <a:cubicBezTo>
                  <a:pt x="2654457" y="2276741"/>
                  <a:pt x="2165099" y="2766099"/>
                  <a:pt x="1561445" y="2766099"/>
                </a:cubicBezTo>
                <a:cubicBezTo>
                  <a:pt x="957792" y="2766099"/>
                  <a:pt x="468434" y="2276741"/>
                  <a:pt x="468434" y="1673087"/>
                </a:cubicBezTo>
                <a:cubicBezTo>
                  <a:pt x="468434" y="1069433"/>
                  <a:pt x="957792" y="580076"/>
                  <a:pt x="1561445" y="580076"/>
                </a:cubicBezTo>
                <a:close/>
                <a:moveTo>
                  <a:pt x="1561445" y="111642"/>
                </a:moveTo>
                <a:cubicBezTo>
                  <a:pt x="1890473" y="111642"/>
                  <a:pt x="2195731" y="213411"/>
                  <a:pt x="2447076" y="387744"/>
                </a:cubicBezTo>
                <a:lnTo>
                  <a:pt x="2453780" y="494744"/>
                </a:lnTo>
                <a:lnTo>
                  <a:pt x="2309436" y="639088"/>
                </a:lnTo>
                <a:cubicBezTo>
                  <a:pt x="2099826" y="485554"/>
                  <a:pt x="1841132" y="395669"/>
                  <a:pt x="1561445" y="395669"/>
                </a:cubicBezTo>
                <a:cubicBezTo>
                  <a:pt x="855947" y="395669"/>
                  <a:pt x="284027" y="967589"/>
                  <a:pt x="284027" y="1673087"/>
                </a:cubicBezTo>
                <a:cubicBezTo>
                  <a:pt x="284027" y="2378585"/>
                  <a:pt x="855947" y="2950505"/>
                  <a:pt x="1561445" y="2950505"/>
                </a:cubicBezTo>
                <a:cubicBezTo>
                  <a:pt x="2266943" y="2950505"/>
                  <a:pt x="2838863" y="2378585"/>
                  <a:pt x="2838863" y="1673087"/>
                </a:cubicBezTo>
                <a:cubicBezTo>
                  <a:pt x="2838863" y="1382650"/>
                  <a:pt x="2741936" y="1114852"/>
                  <a:pt x="2577529" y="901139"/>
                </a:cubicBezTo>
                <a:lnTo>
                  <a:pt x="2706681" y="771988"/>
                </a:lnTo>
                <a:lnTo>
                  <a:pt x="2841540" y="780437"/>
                </a:lnTo>
                <a:cubicBezTo>
                  <a:pt x="3019168" y="1032973"/>
                  <a:pt x="3122890" y="1340917"/>
                  <a:pt x="3122890" y="1673087"/>
                </a:cubicBezTo>
                <a:cubicBezTo>
                  <a:pt x="3122890" y="2535449"/>
                  <a:pt x="2423807" y="3234532"/>
                  <a:pt x="1561445" y="3234532"/>
                </a:cubicBezTo>
                <a:cubicBezTo>
                  <a:pt x="699083" y="3234532"/>
                  <a:pt x="0" y="2535449"/>
                  <a:pt x="0" y="1673087"/>
                </a:cubicBezTo>
                <a:cubicBezTo>
                  <a:pt x="0" y="810725"/>
                  <a:pt x="699083" y="111642"/>
                  <a:pt x="1561445" y="111642"/>
                </a:cubicBezTo>
                <a:close/>
                <a:moveTo>
                  <a:pt x="2909110" y="0"/>
                </a:moveTo>
                <a:lnTo>
                  <a:pt x="2926757" y="281655"/>
                </a:lnTo>
                <a:lnTo>
                  <a:pt x="3208412" y="299301"/>
                </a:lnTo>
                <a:lnTo>
                  <a:pt x="2863230" y="644483"/>
                </a:lnTo>
                <a:lnTo>
                  <a:pt x="2685547" y="633351"/>
                </a:lnTo>
                <a:lnTo>
                  <a:pt x="1718098" y="1600799"/>
                </a:lnTo>
                <a:cubicBezTo>
                  <a:pt x="1729236" y="1622491"/>
                  <a:pt x="1734939" y="1647123"/>
                  <a:pt x="1734939" y="1673087"/>
                </a:cubicBezTo>
                <a:cubicBezTo>
                  <a:pt x="1734939" y="1768905"/>
                  <a:pt x="1657263" y="1846581"/>
                  <a:pt x="1561445" y="1846581"/>
                </a:cubicBezTo>
                <a:cubicBezTo>
                  <a:pt x="1465627" y="1846581"/>
                  <a:pt x="1387951" y="1768905"/>
                  <a:pt x="1387951" y="1673087"/>
                </a:cubicBezTo>
                <a:cubicBezTo>
                  <a:pt x="1387951" y="1577269"/>
                  <a:pt x="1465627" y="1499593"/>
                  <a:pt x="1561445" y="1499593"/>
                </a:cubicBezTo>
                <a:lnTo>
                  <a:pt x="1591006" y="1505561"/>
                </a:lnTo>
                <a:lnTo>
                  <a:pt x="2574981" y="521587"/>
                </a:lnTo>
                <a:lnTo>
                  <a:pt x="2563928" y="34518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grpSp>
        <p:nvGrpSpPr>
          <p:cNvPr id="136" name="Group 135">
            <a:extLst>
              <a:ext uri="{FF2B5EF4-FFF2-40B4-BE49-F238E27FC236}">
                <a16:creationId xmlns:a16="http://schemas.microsoft.com/office/drawing/2014/main" id="{8A29C098-7934-4CA2-83DA-F38C9DE58734}"/>
              </a:ext>
            </a:extLst>
          </p:cNvPr>
          <p:cNvGrpSpPr/>
          <p:nvPr/>
        </p:nvGrpSpPr>
        <p:grpSpPr>
          <a:xfrm>
            <a:off x="603115" y="2129274"/>
            <a:ext cx="2919270" cy="769442"/>
            <a:chOff x="4965552" y="1768882"/>
            <a:chExt cx="2583556" cy="769442"/>
          </a:xfrm>
        </p:grpSpPr>
        <p:sp>
          <p:nvSpPr>
            <p:cNvPr id="137" name="TextBox 136">
              <a:extLst>
                <a:ext uri="{FF2B5EF4-FFF2-40B4-BE49-F238E27FC236}">
                  <a16:creationId xmlns:a16="http://schemas.microsoft.com/office/drawing/2014/main" id="{9692EB7D-59DA-4162-8625-CBF543DFB757}"/>
                </a:ext>
              </a:extLst>
            </p:cNvPr>
            <p:cNvSpPr txBox="1"/>
            <p:nvPr/>
          </p:nvSpPr>
          <p:spPr>
            <a:xfrm>
              <a:off x="4965552" y="2076659"/>
              <a:ext cx="258355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Get a modern PowerPoint  Presentation that is beautifully designed.</a:t>
              </a:r>
              <a:endPara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38" name="TextBox 137">
              <a:extLst>
                <a:ext uri="{FF2B5EF4-FFF2-40B4-BE49-F238E27FC236}">
                  <a16:creationId xmlns:a16="http://schemas.microsoft.com/office/drawing/2014/main" id="{5850F24B-3748-4639-8FA3-5F2E404F9185}"/>
                </a:ext>
              </a:extLst>
            </p:cNvPr>
            <p:cNvSpPr txBox="1"/>
            <p:nvPr/>
          </p:nvSpPr>
          <p:spPr>
            <a:xfrm>
              <a:off x="4965552" y="1768882"/>
              <a:ext cx="258355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Contents Title</a:t>
              </a:r>
              <a:endParaRPr lang="ko-KR" altLang="en-US" sz="1400" b="1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39" name="Group 138">
            <a:extLst>
              <a:ext uri="{FF2B5EF4-FFF2-40B4-BE49-F238E27FC236}">
                <a16:creationId xmlns:a16="http://schemas.microsoft.com/office/drawing/2014/main" id="{13635408-7E04-44B3-AB8F-0E5D3F1EB9C9}"/>
              </a:ext>
            </a:extLst>
          </p:cNvPr>
          <p:cNvGrpSpPr/>
          <p:nvPr/>
        </p:nvGrpSpPr>
        <p:grpSpPr>
          <a:xfrm>
            <a:off x="1021620" y="2934670"/>
            <a:ext cx="2919270" cy="769442"/>
            <a:chOff x="4965552" y="1768882"/>
            <a:chExt cx="2583556" cy="769442"/>
          </a:xfrm>
        </p:grpSpPr>
        <p:sp>
          <p:nvSpPr>
            <p:cNvPr id="140" name="TextBox 139">
              <a:extLst>
                <a:ext uri="{FF2B5EF4-FFF2-40B4-BE49-F238E27FC236}">
                  <a16:creationId xmlns:a16="http://schemas.microsoft.com/office/drawing/2014/main" id="{492068B7-A1B1-4A95-B693-4B544C5E38C0}"/>
                </a:ext>
              </a:extLst>
            </p:cNvPr>
            <p:cNvSpPr txBox="1"/>
            <p:nvPr/>
          </p:nvSpPr>
          <p:spPr>
            <a:xfrm>
              <a:off x="4965552" y="2076659"/>
              <a:ext cx="258355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Get a modern PowerPoint  Presentation that is beautifully designed.</a:t>
              </a:r>
              <a:endPara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41" name="TextBox 140">
              <a:extLst>
                <a:ext uri="{FF2B5EF4-FFF2-40B4-BE49-F238E27FC236}">
                  <a16:creationId xmlns:a16="http://schemas.microsoft.com/office/drawing/2014/main" id="{986B45D5-1B84-4AC7-8AD3-BFC74BB77039}"/>
                </a:ext>
              </a:extLst>
            </p:cNvPr>
            <p:cNvSpPr txBox="1"/>
            <p:nvPr/>
          </p:nvSpPr>
          <p:spPr>
            <a:xfrm>
              <a:off x="4965552" y="1768882"/>
              <a:ext cx="258355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Contents Title</a:t>
              </a:r>
              <a:endParaRPr lang="ko-KR" altLang="en-US" sz="1400" b="1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42" name="Group 141">
            <a:extLst>
              <a:ext uri="{FF2B5EF4-FFF2-40B4-BE49-F238E27FC236}">
                <a16:creationId xmlns:a16="http://schemas.microsoft.com/office/drawing/2014/main" id="{C6FE7029-3A91-4726-8D6E-69E813AAABDC}"/>
              </a:ext>
            </a:extLst>
          </p:cNvPr>
          <p:cNvGrpSpPr/>
          <p:nvPr/>
        </p:nvGrpSpPr>
        <p:grpSpPr>
          <a:xfrm>
            <a:off x="1440125" y="3740066"/>
            <a:ext cx="2919270" cy="769442"/>
            <a:chOff x="4965552" y="1768882"/>
            <a:chExt cx="2583556" cy="769442"/>
          </a:xfrm>
        </p:grpSpPr>
        <p:sp>
          <p:nvSpPr>
            <p:cNvPr id="143" name="TextBox 142">
              <a:extLst>
                <a:ext uri="{FF2B5EF4-FFF2-40B4-BE49-F238E27FC236}">
                  <a16:creationId xmlns:a16="http://schemas.microsoft.com/office/drawing/2014/main" id="{2F8EE201-0E24-437F-BC25-7E55DE9D6727}"/>
                </a:ext>
              </a:extLst>
            </p:cNvPr>
            <p:cNvSpPr txBox="1"/>
            <p:nvPr/>
          </p:nvSpPr>
          <p:spPr>
            <a:xfrm>
              <a:off x="4965552" y="2076659"/>
              <a:ext cx="258355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Get a modern PowerPoint  Presentation that is beautifully designed.</a:t>
              </a:r>
              <a:endPara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44" name="TextBox 143">
              <a:extLst>
                <a:ext uri="{FF2B5EF4-FFF2-40B4-BE49-F238E27FC236}">
                  <a16:creationId xmlns:a16="http://schemas.microsoft.com/office/drawing/2014/main" id="{2EF86ACD-0936-4259-BEF5-6519E8207191}"/>
                </a:ext>
              </a:extLst>
            </p:cNvPr>
            <p:cNvSpPr txBox="1"/>
            <p:nvPr/>
          </p:nvSpPr>
          <p:spPr>
            <a:xfrm>
              <a:off x="4965552" y="1768882"/>
              <a:ext cx="258355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Contents Title</a:t>
              </a:r>
              <a:endParaRPr lang="ko-KR" altLang="en-US" sz="1400" b="1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45" name="Group 144">
            <a:extLst>
              <a:ext uri="{FF2B5EF4-FFF2-40B4-BE49-F238E27FC236}">
                <a16:creationId xmlns:a16="http://schemas.microsoft.com/office/drawing/2014/main" id="{C60FEA6A-8FD3-465D-BA96-98315FE986B1}"/>
              </a:ext>
            </a:extLst>
          </p:cNvPr>
          <p:cNvGrpSpPr/>
          <p:nvPr/>
        </p:nvGrpSpPr>
        <p:grpSpPr>
          <a:xfrm>
            <a:off x="1858630" y="4545462"/>
            <a:ext cx="2919270" cy="769442"/>
            <a:chOff x="4965552" y="1768882"/>
            <a:chExt cx="2583556" cy="769442"/>
          </a:xfrm>
        </p:grpSpPr>
        <p:sp>
          <p:nvSpPr>
            <p:cNvPr id="146" name="TextBox 145">
              <a:extLst>
                <a:ext uri="{FF2B5EF4-FFF2-40B4-BE49-F238E27FC236}">
                  <a16:creationId xmlns:a16="http://schemas.microsoft.com/office/drawing/2014/main" id="{07ADDDEB-B54B-4B5E-B15D-8AD2B4FDF2A5}"/>
                </a:ext>
              </a:extLst>
            </p:cNvPr>
            <p:cNvSpPr txBox="1"/>
            <p:nvPr/>
          </p:nvSpPr>
          <p:spPr>
            <a:xfrm>
              <a:off x="4965552" y="2076659"/>
              <a:ext cx="258355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Get a modern PowerPoint  Presentation that is beautifully designed.</a:t>
              </a:r>
              <a:endPara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47" name="TextBox 146">
              <a:extLst>
                <a:ext uri="{FF2B5EF4-FFF2-40B4-BE49-F238E27FC236}">
                  <a16:creationId xmlns:a16="http://schemas.microsoft.com/office/drawing/2014/main" id="{E985FA02-2166-4722-B4AD-42FE87DA4FB2}"/>
                </a:ext>
              </a:extLst>
            </p:cNvPr>
            <p:cNvSpPr txBox="1"/>
            <p:nvPr/>
          </p:nvSpPr>
          <p:spPr>
            <a:xfrm>
              <a:off x="4965552" y="1768882"/>
              <a:ext cx="258355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Contents Title</a:t>
              </a:r>
              <a:endParaRPr lang="ko-KR" altLang="en-US" sz="1400" b="1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48" name="Group 147">
            <a:extLst>
              <a:ext uri="{FF2B5EF4-FFF2-40B4-BE49-F238E27FC236}">
                <a16:creationId xmlns:a16="http://schemas.microsoft.com/office/drawing/2014/main" id="{A4506023-2985-407F-9CF6-8BCD56D90D7E}"/>
              </a:ext>
            </a:extLst>
          </p:cNvPr>
          <p:cNvGrpSpPr/>
          <p:nvPr/>
        </p:nvGrpSpPr>
        <p:grpSpPr>
          <a:xfrm>
            <a:off x="2277134" y="5350858"/>
            <a:ext cx="2919270" cy="769442"/>
            <a:chOff x="4965552" y="1768882"/>
            <a:chExt cx="2583556" cy="769442"/>
          </a:xfrm>
        </p:grpSpPr>
        <p:sp>
          <p:nvSpPr>
            <p:cNvPr id="149" name="TextBox 148">
              <a:extLst>
                <a:ext uri="{FF2B5EF4-FFF2-40B4-BE49-F238E27FC236}">
                  <a16:creationId xmlns:a16="http://schemas.microsoft.com/office/drawing/2014/main" id="{66A391A0-859C-461E-A3BF-3E4FDD89C1FC}"/>
                </a:ext>
              </a:extLst>
            </p:cNvPr>
            <p:cNvSpPr txBox="1"/>
            <p:nvPr/>
          </p:nvSpPr>
          <p:spPr>
            <a:xfrm>
              <a:off x="4965552" y="2076659"/>
              <a:ext cx="258355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Get a modern PowerPoint  Presentation that is beautifully designed.</a:t>
              </a:r>
              <a:endPara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50" name="TextBox 149">
              <a:extLst>
                <a:ext uri="{FF2B5EF4-FFF2-40B4-BE49-F238E27FC236}">
                  <a16:creationId xmlns:a16="http://schemas.microsoft.com/office/drawing/2014/main" id="{B517D133-C561-4BB4-9BCD-D8F36F8CF704}"/>
                </a:ext>
              </a:extLst>
            </p:cNvPr>
            <p:cNvSpPr txBox="1"/>
            <p:nvPr/>
          </p:nvSpPr>
          <p:spPr>
            <a:xfrm>
              <a:off x="4965552" y="1768882"/>
              <a:ext cx="258355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Contents Title</a:t>
              </a:r>
              <a:endParaRPr lang="ko-KR" altLang="en-US" sz="1400" b="1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</p:grpSp>
      <p:cxnSp>
        <p:nvCxnSpPr>
          <p:cNvPr id="151" name="Straight Arrow Connector 150">
            <a:extLst>
              <a:ext uri="{FF2B5EF4-FFF2-40B4-BE49-F238E27FC236}">
                <a16:creationId xmlns:a16="http://schemas.microsoft.com/office/drawing/2014/main" id="{CFAF7FEF-B6A0-45B5-B746-D02609FDE48A}"/>
              </a:ext>
            </a:extLst>
          </p:cNvPr>
          <p:cNvCxnSpPr/>
          <p:nvPr/>
        </p:nvCxnSpPr>
        <p:spPr>
          <a:xfrm flipH="1">
            <a:off x="3610149" y="2520193"/>
            <a:ext cx="408562" cy="0"/>
          </a:xfrm>
          <a:prstGeom prst="straightConnector1">
            <a:avLst/>
          </a:prstGeom>
          <a:ln w="25400"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Straight Arrow Connector 151">
            <a:extLst>
              <a:ext uri="{FF2B5EF4-FFF2-40B4-BE49-F238E27FC236}">
                <a16:creationId xmlns:a16="http://schemas.microsoft.com/office/drawing/2014/main" id="{BAAFB26A-0706-413F-A795-D15C9C8935FC}"/>
              </a:ext>
            </a:extLst>
          </p:cNvPr>
          <p:cNvCxnSpPr/>
          <p:nvPr/>
        </p:nvCxnSpPr>
        <p:spPr>
          <a:xfrm flipH="1">
            <a:off x="4034815" y="3304803"/>
            <a:ext cx="408562" cy="0"/>
          </a:xfrm>
          <a:prstGeom prst="straightConnector1">
            <a:avLst/>
          </a:prstGeom>
          <a:ln w="25400">
            <a:solidFill>
              <a:schemeClr val="accent2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Straight Arrow Connector 152">
            <a:extLst>
              <a:ext uri="{FF2B5EF4-FFF2-40B4-BE49-F238E27FC236}">
                <a16:creationId xmlns:a16="http://schemas.microsoft.com/office/drawing/2014/main" id="{D85E924C-4D0F-401F-92DA-0AB26C6F796E}"/>
              </a:ext>
            </a:extLst>
          </p:cNvPr>
          <p:cNvCxnSpPr/>
          <p:nvPr/>
        </p:nvCxnSpPr>
        <p:spPr>
          <a:xfrm flipH="1">
            <a:off x="4459481" y="4089413"/>
            <a:ext cx="408562" cy="0"/>
          </a:xfrm>
          <a:prstGeom prst="straightConnector1">
            <a:avLst/>
          </a:prstGeom>
          <a:ln w="25400">
            <a:solidFill>
              <a:schemeClr val="accent3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Straight Arrow Connector 153">
            <a:extLst>
              <a:ext uri="{FF2B5EF4-FFF2-40B4-BE49-F238E27FC236}">
                <a16:creationId xmlns:a16="http://schemas.microsoft.com/office/drawing/2014/main" id="{791C0A29-4B9A-4EB7-811B-878C82E937F1}"/>
              </a:ext>
            </a:extLst>
          </p:cNvPr>
          <p:cNvCxnSpPr/>
          <p:nvPr/>
        </p:nvCxnSpPr>
        <p:spPr>
          <a:xfrm flipH="1">
            <a:off x="4884147" y="4874023"/>
            <a:ext cx="408562" cy="0"/>
          </a:xfrm>
          <a:prstGeom prst="straightConnector1">
            <a:avLst/>
          </a:prstGeom>
          <a:ln w="25400">
            <a:solidFill>
              <a:schemeClr val="accent4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Straight Arrow Connector 154">
            <a:extLst>
              <a:ext uri="{FF2B5EF4-FFF2-40B4-BE49-F238E27FC236}">
                <a16:creationId xmlns:a16="http://schemas.microsoft.com/office/drawing/2014/main" id="{26C58B0F-95CA-4823-A11F-73A64CA3191D}"/>
              </a:ext>
            </a:extLst>
          </p:cNvPr>
          <p:cNvCxnSpPr/>
          <p:nvPr/>
        </p:nvCxnSpPr>
        <p:spPr>
          <a:xfrm flipH="1">
            <a:off x="5308812" y="5658635"/>
            <a:ext cx="408562" cy="0"/>
          </a:xfrm>
          <a:prstGeom prst="straightConnector1">
            <a:avLst/>
          </a:prstGeom>
          <a:ln w="25400">
            <a:solidFill>
              <a:schemeClr val="accent5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6" name="Freeform: Shape 155">
            <a:extLst>
              <a:ext uri="{FF2B5EF4-FFF2-40B4-BE49-F238E27FC236}">
                <a16:creationId xmlns:a16="http://schemas.microsoft.com/office/drawing/2014/main" id="{1E7C2AB7-C35D-47EB-8006-B060B29BBF19}"/>
              </a:ext>
            </a:extLst>
          </p:cNvPr>
          <p:cNvSpPr/>
          <p:nvPr/>
        </p:nvSpPr>
        <p:spPr>
          <a:xfrm rot="10800000" flipV="1">
            <a:off x="8346475" y="2135643"/>
            <a:ext cx="3848619" cy="688070"/>
          </a:xfrm>
          <a:custGeom>
            <a:avLst/>
            <a:gdLst>
              <a:gd name="connsiteX0" fmla="*/ 597918 w 6858000"/>
              <a:gd name="connsiteY0" fmla="*/ 0 h 1065965"/>
              <a:gd name="connsiteX1" fmla="*/ 6260082 w 6858000"/>
              <a:gd name="connsiteY1" fmla="*/ 0 h 1065965"/>
              <a:gd name="connsiteX2" fmla="*/ 6858000 w 6858000"/>
              <a:gd name="connsiteY2" fmla="*/ 1065965 h 1065965"/>
              <a:gd name="connsiteX3" fmla="*/ 0 w 6858000"/>
              <a:gd name="connsiteY3" fmla="*/ 1065965 h 1065965"/>
              <a:gd name="connsiteX4" fmla="*/ 597918 w 6858000"/>
              <a:gd name="connsiteY4" fmla="*/ 0 h 1065965"/>
              <a:gd name="connsiteX0" fmla="*/ 811927 w 6858000"/>
              <a:gd name="connsiteY0" fmla="*/ 0 h 1065965"/>
              <a:gd name="connsiteX1" fmla="*/ 6260082 w 6858000"/>
              <a:gd name="connsiteY1" fmla="*/ 0 h 1065965"/>
              <a:gd name="connsiteX2" fmla="*/ 6858000 w 6858000"/>
              <a:gd name="connsiteY2" fmla="*/ 1065965 h 1065965"/>
              <a:gd name="connsiteX3" fmla="*/ 0 w 6858000"/>
              <a:gd name="connsiteY3" fmla="*/ 1065965 h 1065965"/>
              <a:gd name="connsiteX4" fmla="*/ 811927 w 6858000"/>
              <a:gd name="connsiteY4" fmla="*/ 0 h 1065965"/>
              <a:gd name="connsiteX0" fmla="*/ 47612 w 6093685"/>
              <a:gd name="connsiteY0" fmla="*/ 0 h 1081252"/>
              <a:gd name="connsiteX1" fmla="*/ 5495767 w 6093685"/>
              <a:gd name="connsiteY1" fmla="*/ 0 h 1081252"/>
              <a:gd name="connsiteX2" fmla="*/ 6093685 w 6093685"/>
              <a:gd name="connsiteY2" fmla="*/ 1065965 h 1081252"/>
              <a:gd name="connsiteX3" fmla="*/ 0 w 6093685"/>
              <a:gd name="connsiteY3" fmla="*/ 1081252 h 1081252"/>
              <a:gd name="connsiteX4" fmla="*/ 47612 w 6093685"/>
              <a:gd name="connsiteY4" fmla="*/ 0 h 1081252"/>
              <a:gd name="connsiteX0" fmla="*/ -1 w 6046072"/>
              <a:gd name="connsiteY0" fmla="*/ 0 h 1081252"/>
              <a:gd name="connsiteX1" fmla="*/ 5448154 w 6046072"/>
              <a:gd name="connsiteY1" fmla="*/ 0 h 1081252"/>
              <a:gd name="connsiteX2" fmla="*/ 6046072 w 6046072"/>
              <a:gd name="connsiteY2" fmla="*/ 1065965 h 1081252"/>
              <a:gd name="connsiteX3" fmla="*/ 28820 w 6046072"/>
              <a:gd name="connsiteY3" fmla="*/ 1081252 h 1081252"/>
              <a:gd name="connsiteX4" fmla="*/ -1 w 6046072"/>
              <a:gd name="connsiteY4" fmla="*/ 0 h 1081252"/>
              <a:gd name="connsiteX0" fmla="*/ 1751 w 6047824"/>
              <a:gd name="connsiteY0" fmla="*/ 0 h 1081252"/>
              <a:gd name="connsiteX1" fmla="*/ 5449906 w 6047824"/>
              <a:gd name="connsiteY1" fmla="*/ 0 h 1081252"/>
              <a:gd name="connsiteX2" fmla="*/ 6047824 w 6047824"/>
              <a:gd name="connsiteY2" fmla="*/ 1065965 h 1081252"/>
              <a:gd name="connsiteX3" fmla="*/ 0 w 6047824"/>
              <a:gd name="connsiteY3" fmla="*/ 1081252 h 1081252"/>
              <a:gd name="connsiteX4" fmla="*/ 1751 w 6047824"/>
              <a:gd name="connsiteY4" fmla="*/ 0 h 10812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47824" h="1081252">
                <a:moveTo>
                  <a:pt x="1751" y="0"/>
                </a:moveTo>
                <a:lnTo>
                  <a:pt x="5449906" y="0"/>
                </a:lnTo>
                <a:lnTo>
                  <a:pt x="6047824" y="1065965"/>
                </a:lnTo>
                <a:lnTo>
                  <a:pt x="0" y="1081252"/>
                </a:lnTo>
                <a:cubicBezTo>
                  <a:pt x="584" y="720835"/>
                  <a:pt x="1167" y="360417"/>
                  <a:pt x="1751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57" name="Freeform: Shape 156">
            <a:extLst>
              <a:ext uri="{FF2B5EF4-FFF2-40B4-BE49-F238E27FC236}">
                <a16:creationId xmlns:a16="http://schemas.microsoft.com/office/drawing/2014/main" id="{1DACDA15-6092-4D7F-9B9B-D567CA311997}"/>
              </a:ext>
            </a:extLst>
          </p:cNvPr>
          <p:cNvSpPr/>
          <p:nvPr/>
        </p:nvSpPr>
        <p:spPr>
          <a:xfrm rot="10800000" flipV="1">
            <a:off x="7897984" y="2944419"/>
            <a:ext cx="4296092" cy="688070"/>
          </a:xfrm>
          <a:custGeom>
            <a:avLst/>
            <a:gdLst>
              <a:gd name="connsiteX0" fmla="*/ 597918 w 6858000"/>
              <a:gd name="connsiteY0" fmla="*/ 0 h 1065965"/>
              <a:gd name="connsiteX1" fmla="*/ 6260082 w 6858000"/>
              <a:gd name="connsiteY1" fmla="*/ 0 h 1065965"/>
              <a:gd name="connsiteX2" fmla="*/ 6858000 w 6858000"/>
              <a:gd name="connsiteY2" fmla="*/ 1065965 h 1065965"/>
              <a:gd name="connsiteX3" fmla="*/ 0 w 6858000"/>
              <a:gd name="connsiteY3" fmla="*/ 1065965 h 1065965"/>
              <a:gd name="connsiteX4" fmla="*/ 597918 w 6858000"/>
              <a:gd name="connsiteY4" fmla="*/ 0 h 1065965"/>
              <a:gd name="connsiteX0" fmla="*/ 108757 w 6858000"/>
              <a:gd name="connsiteY0" fmla="*/ 0 h 1081252"/>
              <a:gd name="connsiteX1" fmla="*/ 6260082 w 6858000"/>
              <a:gd name="connsiteY1" fmla="*/ 15287 h 1081252"/>
              <a:gd name="connsiteX2" fmla="*/ 6858000 w 6858000"/>
              <a:gd name="connsiteY2" fmla="*/ 1081252 h 1081252"/>
              <a:gd name="connsiteX3" fmla="*/ 0 w 6858000"/>
              <a:gd name="connsiteY3" fmla="*/ 1081252 h 1081252"/>
              <a:gd name="connsiteX4" fmla="*/ 108757 w 6858000"/>
              <a:gd name="connsiteY4" fmla="*/ 0 h 1081252"/>
              <a:gd name="connsiteX0" fmla="*/ 1752 w 6750995"/>
              <a:gd name="connsiteY0" fmla="*/ 0 h 1081252"/>
              <a:gd name="connsiteX1" fmla="*/ 6153077 w 6750995"/>
              <a:gd name="connsiteY1" fmla="*/ 15287 h 1081252"/>
              <a:gd name="connsiteX2" fmla="*/ 6750995 w 6750995"/>
              <a:gd name="connsiteY2" fmla="*/ 1081252 h 1081252"/>
              <a:gd name="connsiteX3" fmla="*/ 0 w 6750995"/>
              <a:gd name="connsiteY3" fmla="*/ 1081252 h 1081252"/>
              <a:gd name="connsiteX4" fmla="*/ 1752 w 6750995"/>
              <a:gd name="connsiteY4" fmla="*/ 0 h 10812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750995" h="1081252">
                <a:moveTo>
                  <a:pt x="1752" y="0"/>
                </a:moveTo>
                <a:lnTo>
                  <a:pt x="6153077" y="15287"/>
                </a:lnTo>
                <a:lnTo>
                  <a:pt x="6750995" y="1081252"/>
                </a:lnTo>
                <a:lnTo>
                  <a:pt x="0" y="1081252"/>
                </a:lnTo>
                <a:lnTo>
                  <a:pt x="1752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58" name="Freeform: Shape 157">
            <a:extLst>
              <a:ext uri="{FF2B5EF4-FFF2-40B4-BE49-F238E27FC236}">
                <a16:creationId xmlns:a16="http://schemas.microsoft.com/office/drawing/2014/main" id="{06306DCB-7CB5-444C-9243-DB7DCB074FCB}"/>
              </a:ext>
            </a:extLst>
          </p:cNvPr>
          <p:cNvSpPr/>
          <p:nvPr/>
        </p:nvSpPr>
        <p:spPr>
          <a:xfrm rot="10800000" flipV="1">
            <a:off x="7449492" y="3772651"/>
            <a:ext cx="4752177" cy="678342"/>
          </a:xfrm>
          <a:custGeom>
            <a:avLst/>
            <a:gdLst>
              <a:gd name="connsiteX0" fmla="*/ 597918 w 6858000"/>
              <a:gd name="connsiteY0" fmla="*/ 0 h 1065965"/>
              <a:gd name="connsiteX1" fmla="*/ 6260082 w 6858000"/>
              <a:gd name="connsiteY1" fmla="*/ 0 h 1065965"/>
              <a:gd name="connsiteX2" fmla="*/ 6858000 w 6858000"/>
              <a:gd name="connsiteY2" fmla="*/ 1065965 h 1065965"/>
              <a:gd name="connsiteX3" fmla="*/ 0 w 6858000"/>
              <a:gd name="connsiteY3" fmla="*/ 1065965 h 1065965"/>
              <a:gd name="connsiteX4" fmla="*/ 597918 w 6858000"/>
              <a:gd name="connsiteY4" fmla="*/ 0 h 1065965"/>
              <a:gd name="connsiteX0" fmla="*/ 0 w 7437127"/>
              <a:gd name="connsiteY0" fmla="*/ 15287 h 1065965"/>
              <a:gd name="connsiteX1" fmla="*/ 6839209 w 7437127"/>
              <a:gd name="connsiteY1" fmla="*/ 0 h 1065965"/>
              <a:gd name="connsiteX2" fmla="*/ 7437127 w 7437127"/>
              <a:gd name="connsiteY2" fmla="*/ 1065965 h 1065965"/>
              <a:gd name="connsiteX3" fmla="*/ 579127 w 7437127"/>
              <a:gd name="connsiteY3" fmla="*/ 1065965 h 1065965"/>
              <a:gd name="connsiteX4" fmla="*/ 0 w 7437127"/>
              <a:gd name="connsiteY4" fmla="*/ 15287 h 1065965"/>
              <a:gd name="connsiteX0" fmla="*/ 17039 w 7454166"/>
              <a:gd name="connsiteY0" fmla="*/ 15287 h 1065965"/>
              <a:gd name="connsiteX1" fmla="*/ 6856248 w 7454166"/>
              <a:gd name="connsiteY1" fmla="*/ 0 h 1065965"/>
              <a:gd name="connsiteX2" fmla="*/ 7454166 w 7454166"/>
              <a:gd name="connsiteY2" fmla="*/ 1065965 h 1065965"/>
              <a:gd name="connsiteX3" fmla="*/ 0 w 7454166"/>
              <a:gd name="connsiteY3" fmla="*/ 1065965 h 1065965"/>
              <a:gd name="connsiteX4" fmla="*/ 17039 w 7454166"/>
              <a:gd name="connsiteY4" fmla="*/ 15287 h 1065965"/>
              <a:gd name="connsiteX0" fmla="*/ 0 w 7467699"/>
              <a:gd name="connsiteY0" fmla="*/ 15287 h 1065965"/>
              <a:gd name="connsiteX1" fmla="*/ 6869781 w 7467699"/>
              <a:gd name="connsiteY1" fmla="*/ 0 h 1065965"/>
              <a:gd name="connsiteX2" fmla="*/ 7467699 w 7467699"/>
              <a:gd name="connsiteY2" fmla="*/ 1065965 h 1065965"/>
              <a:gd name="connsiteX3" fmla="*/ 13533 w 7467699"/>
              <a:gd name="connsiteY3" fmla="*/ 1065965 h 1065965"/>
              <a:gd name="connsiteX4" fmla="*/ 0 w 7467699"/>
              <a:gd name="connsiteY4" fmla="*/ 15287 h 10659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7699" h="1065965">
                <a:moveTo>
                  <a:pt x="0" y="15287"/>
                </a:moveTo>
                <a:lnTo>
                  <a:pt x="6869781" y="0"/>
                </a:lnTo>
                <a:lnTo>
                  <a:pt x="7467699" y="1065965"/>
                </a:lnTo>
                <a:lnTo>
                  <a:pt x="13533" y="1065965"/>
                </a:lnTo>
                <a:lnTo>
                  <a:pt x="0" y="15287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59" name="Freeform: Shape 158">
            <a:extLst>
              <a:ext uri="{FF2B5EF4-FFF2-40B4-BE49-F238E27FC236}">
                <a16:creationId xmlns:a16="http://schemas.microsoft.com/office/drawing/2014/main" id="{BCABBCA2-BCBA-414E-9E20-80A433679BF7}"/>
              </a:ext>
            </a:extLst>
          </p:cNvPr>
          <p:cNvSpPr/>
          <p:nvPr/>
        </p:nvSpPr>
        <p:spPr>
          <a:xfrm rot="10800000" flipV="1">
            <a:off x="7001000" y="4581427"/>
            <a:ext cx="5200765" cy="688069"/>
          </a:xfrm>
          <a:custGeom>
            <a:avLst/>
            <a:gdLst>
              <a:gd name="connsiteX0" fmla="*/ 597918 w 6858000"/>
              <a:gd name="connsiteY0" fmla="*/ 0 h 1065965"/>
              <a:gd name="connsiteX1" fmla="*/ 6260082 w 6858000"/>
              <a:gd name="connsiteY1" fmla="*/ 0 h 1065965"/>
              <a:gd name="connsiteX2" fmla="*/ 6858000 w 6858000"/>
              <a:gd name="connsiteY2" fmla="*/ 1065965 h 1065965"/>
              <a:gd name="connsiteX3" fmla="*/ 0 w 6858000"/>
              <a:gd name="connsiteY3" fmla="*/ 1065965 h 1065965"/>
              <a:gd name="connsiteX4" fmla="*/ 597918 w 6858000"/>
              <a:gd name="connsiteY4" fmla="*/ 0 h 1065965"/>
              <a:gd name="connsiteX0" fmla="*/ 1912541 w 8172623"/>
              <a:gd name="connsiteY0" fmla="*/ 0 h 1065965"/>
              <a:gd name="connsiteX1" fmla="*/ 7574705 w 8172623"/>
              <a:gd name="connsiteY1" fmla="*/ 0 h 1065965"/>
              <a:gd name="connsiteX2" fmla="*/ 8172623 w 8172623"/>
              <a:gd name="connsiteY2" fmla="*/ 1065965 h 1065965"/>
              <a:gd name="connsiteX3" fmla="*/ 0 w 8172623"/>
              <a:gd name="connsiteY3" fmla="*/ 1065965 h 1065965"/>
              <a:gd name="connsiteX4" fmla="*/ 1912541 w 8172623"/>
              <a:gd name="connsiteY4" fmla="*/ 0 h 1065965"/>
              <a:gd name="connsiteX0" fmla="*/ 32326 w 8172623"/>
              <a:gd name="connsiteY0" fmla="*/ 0 h 1081250"/>
              <a:gd name="connsiteX1" fmla="*/ 7574705 w 8172623"/>
              <a:gd name="connsiteY1" fmla="*/ 15285 h 1081250"/>
              <a:gd name="connsiteX2" fmla="*/ 8172623 w 8172623"/>
              <a:gd name="connsiteY2" fmla="*/ 1081250 h 1081250"/>
              <a:gd name="connsiteX3" fmla="*/ 0 w 8172623"/>
              <a:gd name="connsiteY3" fmla="*/ 1081250 h 1081250"/>
              <a:gd name="connsiteX4" fmla="*/ 32326 w 8172623"/>
              <a:gd name="connsiteY4" fmla="*/ 0 h 1081250"/>
              <a:gd name="connsiteX0" fmla="*/ 1752 w 8172623"/>
              <a:gd name="connsiteY0" fmla="*/ 0 h 1081250"/>
              <a:gd name="connsiteX1" fmla="*/ 7574705 w 8172623"/>
              <a:gd name="connsiteY1" fmla="*/ 15285 h 1081250"/>
              <a:gd name="connsiteX2" fmla="*/ 8172623 w 8172623"/>
              <a:gd name="connsiteY2" fmla="*/ 1081250 h 1081250"/>
              <a:gd name="connsiteX3" fmla="*/ 0 w 8172623"/>
              <a:gd name="connsiteY3" fmla="*/ 1081250 h 1081250"/>
              <a:gd name="connsiteX4" fmla="*/ 1752 w 8172623"/>
              <a:gd name="connsiteY4" fmla="*/ 0 h 1081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172623" h="1081250">
                <a:moveTo>
                  <a:pt x="1752" y="0"/>
                </a:moveTo>
                <a:lnTo>
                  <a:pt x="7574705" y="15285"/>
                </a:lnTo>
                <a:lnTo>
                  <a:pt x="8172623" y="1081250"/>
                </a:lnTo>
                <a:lnTo>
                  <a:pt x="0" y="1081250"/>
                </a:lnTo>
                <a:lnTo>
                  <a:pt x="1752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60" name="Freeform: Shape 159">
            <a:extLst>
              <a:ext uri="{FF2B5EF4-FFF2-40B4-BE49-F238E27FC236}">
                <a16:creationId xmlns:a16="http://schemas.microsoft.com/office/drawing/2014/main" id="{9D9108AD-CA96-4D25-BBE6-97435FFCF567}"/>
              </a:ext>
            </a:extLst>
          </p:cNvPr>
          <p:cNvSpPr/>
          <p:nvPr/>
        </p:nvSpPr>
        <p:spPr>
          <a:xfrm rot="10800000" flipV="1">
            <a:off x="6552508" y="5399931"/>
            <a:ext cx="5648237" cy="688070"/>
          </a:xfrm>
          <a:custGeom>
            <a:avLst/>
            <a:gdLst>
              <a:gd name="connsiteX0" fmla="*/ 597918 w 6858000"/>
              <a:gd name="connsiteY0" fmla="*/ 0 h 1065965"/>
              <a:gd name="connsiteX1" fmla="*/ 6260082 w 6858000"/>
              <a:gd name="connsiteY1" fmla="*/ 0 h 1065965"/>
              <a:gd name="connsiteX2" fmla="*/ 6858000 w 6858000"/>
              <a:gd name="connsiteY2" fmla="*/ 1065965 h 1065965"/>
              <a:gd name="connsiteX3" fmla="*/ 0 w 6858000"/>
              <a:gd name="connsiteY3" fmla="*/ 1065965 h 1065965"/>
              <a:gd name="connsiteX4" fmla="*/ 597918 w 6858000"/>
              <a:gd name="connsiteY4" fmla="*/ 0 h 1065965"/>
              <a:gd name="connsiteX0" fmla="*/ 0 w 8858754"/>
              <a:gd name="connsiteY0" fmla="*/ 0 h 1081252"/>
              <a:gd name="connsiteX1" fmla="*/ 8260836 w 8858754"/>
              <a:gd name="connsiteY1" fmla="*/ 15287 h 1081252"/>
              <a:gd name="connsiteX2" fmla="*/ 8858754 w 8858754"/>
              <a:gd name="connsiteY2" fmla="*/ 1081252 h 1081252"/>
              <a:gd name="connsiteX3" fmla="*/ 2000754 w 8858754"/>
              <a:gd name="connsiteY3" fmla="*/ 1081252 h 1081252"/>
              <a:gd name="connsiteX4" fmla="*/ 0 w 8858754"/>
              <a:gd name="connsiteY4" fmla="*/ 0 h 1081252"/>
              <a:gd name="connsiteX0" fmla="*/ 17039 w 8875793"/>
              <a:gd name="connsiteY0" fmla="*/ 0 h 1081252"/>
              <a:gd name="connsiteX1" fmla="*/ 8277875 w 8875793"/>
              <a:gd name="connsiteY1" fmla="*/ 15287 h 1081252"/>
              <a:gd name="connsiteX2" fmla="*/ 8875793 w 8875793"/>
              <a:gd name="connsiteY2" fmla="*/ 1081252 h 1081252"/>
              <a:gd name="connsiteX3" fmla="*/ 0 w 8875793"/>
              <a:gd name="connsiteY3" fmla="*/ 1065965 h 1081252"/>
              <a:gd name="connsiteX4" fmla="*/ 17039 w 8875793"/>
              <a:gd name="connsiteY4" fmla="*/ 0 h 10812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875793" h="1081252">
                <a:moveTo>
                  <a:pt x="17039" y="0"/>
                </a:moveTo>
                <a:lnTo>
                  <a:pt x="8277875" y="15287"/>
                </a:lnTo>
                <a:lnTo>
                  <a:pt x="8875793" y="1081252"/>
                </a:lnTo>
                <a:lnTo>
                  <a:pt x="0" y="1065965"/>
                </a:lnTo>
                <a:lnTo>
                  <a:pt x="17039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61" name="TextBox 160">
            <a:extLst>
              <a:ext uri="{FF2B5EF4-FFF2-40B4-BE49-F238E27FC236}">
                <a16:creationId xmlns:a16="http://schemas.microsoft.com/office/drawing/2014/main" id="{1A38E54B-4820-405D-A050-7C24B4578B70}"/>
              </a:ext>
            </a:extLst>
          </p:cNvPr>
          <p:cNvSpPr txBox="1"/>
          <p:nvPr/>
        </p:nvSpPr>
        <p:spPr>
          <a:xfrm flipH="1">
            <a:off x="8686655" y="2325789"/>
            <a:ext cx="243431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b="1" dirty="0">
                <a:solidFill>
                  <a:schemeClr val="bg1"/>
                </a:solidFill>
                <a:cs typeface="Arial" pitchFamily="34" charset="0"/>
              </a:rPr>
              <a:t>PowerPoint  Presentation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62" name="TextBox 161">
            <a:extLst>
              <a:ext uri="{FF2B5EF4-FFF2-40B4-BE49-F238E27FC236}">
                <a16:creationId xmlns:a16="http://schemas.microsoft.com/office/drawing/2014/main" id="{9166DEE2-18DF-4DBF-BADC-93FBD441C6DE}"/>
              </a:ext>
            </a:extLst>
          </p:cNvPr>
          <p:cNvSpPr txBox="1"/>
          <p:nvPr/>
        </p:nvSpPr>
        <p:spPr>
          <a:xfrm flipH="1">
            <a:off x="8238162" y="3141861"/>
            <a:ext cx="243431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b="1" dirty="0">
                <a:solidFill>
                  <a:schemeClr val="bg1"/>
                </a:solidFill>
                <a:cs typeface="Arial" pitchFamily="34" charset="0"/>
              </a:rPr>
              <a:t>Modern  PowerPoint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63" name="TextBox 162">
            <a:extLst>
              <a:ext uri="{FF2B5EF4-FFF2-40B4-BE49-F238E27FC236}">
                <a16:creationId xmlns:a16="http://schemas.microsoft.com/office/drawing/2014/main" id="{66D5305B-95BE-44ED-9033-4F4CE1D2830C}"/>
              </a:ext>
            </a:extLst>
          </p:cNvPr>
          <p:cNvSpPr txBox="1"/>
          <p:nvPr/>
        </p:nvSpPr>
        <p:spPr>
          <a:xfrm flipH="1">
            <a:off x="7789670" y="3957933"/>
            <a:ext cx="243431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b="1" dirty="0">
                <a:solidFill>
                  <a:schemeClr val="bg1"/>
                </a:solidFill>
                <a:cs typeface="Arial" pitchFamily="34" charset="0"/>
              </a:rPr>
              <a:t>Simple Presentation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64" name="TextBox 163">
            <a:extLst>
              <a:ext uri="{FF2B5EF4-FFF2-40B4-BE49-F238E27FC236}">
                <a16:creationId xmlns:a16="http://schemas.microsoft.com/office/drawing/2014/main" id="{88AC7060-1338-47CB-B570-47AE7CF262DC}"/>
              </a:ext>
            </a:extLst>
          </p:cNvPr>
          <p:cNvSpPr txBox="1"/>
          <p:nvPr/>
        </p:nvSpPr>
        <p:spPr>
          <a:xfrm flipH="1">
            <a:off x="7341178" y="4774005"/>
            <a:ext cx="243431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b="1" dirty="0">
                <a:solidFill>
                  <a:schemeClr val="bg1"/>
                </a:solidFill>
                <a:cs typeface="Arial" pitchFamily="34" charset="0"/>
              </a:rPr>
              <a:t>PowerPoint  Presentation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65" name="TextBox 164">
            <a:extLst>
              <a:ext uri="{FF2B5EF4-FFF2-40B4-BE49-F238E27FC236}">
                <a16:creationId xmlns:a16="http://schemas.microsoft.com/office/drawing/2014/main" id="{93BAE319-F2CE-438E-AA3A-891BCECE50CC}"/>
              </a:ext>
            </a:extLst>
          </p:cNvPr>
          <p:cNvSpPr txBox="1"/>
          <p:nvPr/>
        </p:nvSpPr>
        <p:spPr>
          <a:xfrm flipH="1">
            <a:off x="6892686" y="5590078"/>
            <a:ext cx="243431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b="1" dirty="0">
                <a:solidFill>
                  <a:schemeClr val="bg1"/>
                </a:solidFill>
                <a:cs typeface="Arial" pitchFamily="34" charset="0"/>
              </a:rPr>
              <a:t>Modern  PowerPoint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11155</TotalTime>
  <Words>90</Words>
  <Application>Microsoft Office PowerPoint</Application>
  <PresentationFormat>Widescreen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 </cp:lastModifiedBy>
  <cp:revision>14</cp:revision>
  <dcterms:created xsi:type="dcterms:W3CDTF">2018-02-18T19:39:47Z</dcterms:created>
  <dcterms:modified xsi:type="dcterms:W3CDTF">2021-04-14T02:42:38Z</dcterms:modified>
</cp:coreProperties>
</file>