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22" name="Trapezoid 121">
            <a:extLst>
              <a:ext uri="{FF2B5EF4-FFF2-40B4-BE49-F238E27FC236}">
                <a16:creationId xmlns:a16="http://schemas.microsoft.com/office/drawing/2014/main" id="{39180FC8-6D6D-486C-9EA3-A2D36547E67C}"/>
              </a:ext>
            </a:extLst>
          </p:cNvPr>
          <p:cNvSpPr/>
          <p:nvPr/>
        </p:nvSpPr>
        <p:spPr>
          <a:xfrm rot="10800000">
            <a:off x="5717375" y="5350858"/>
            <a:ext cx="757251" cy="675011"/>
          </a:xfrm>
          <a:prstGeom prst="trapezoid">
            <a:avLst>
              <a:gd name="adj" fmla="val 42293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3" name="Freeform: Shape 122">
            <a:extLst>
              <a:ext uri="{FF2B5EF4-FFF2-40B4-BE49-F238E27FC236}">
                <a16:creationId xmlns:a16="http://schemas.microsoft.com/office/drawing/2014/main" id="{524E280F-2F64-40A3-9198-226650B8D96A}"/>
              </a:ext>
            </a:extLst>
          </p:cNvPr>
          <p:cNvSpPr/>
          <p:nvPr/>
        </p:nvSpPr>
        <p:spPr>
          <a:xfrm rot="10800000">
            <a:off x="5265483" y="4545227"/>
            <a:ext cx="1661034" cy="685653"/>
          </a:xfrm>
          <a:custGeom>
            <a:avLst/>
            <a:gdLst>
              <a:gd name="connsiteX0" fmla="*/ 604362 w 2610194"/>
              <a:gd name="connsiteY0" fmla="*/ 0 h 1077454"/>
              <a:gd name="connsiteX1" fmla="*/ 2005832 w 2610194"/>
              <a:gd name="connsiteY1" fmla="*/ 0 h 1077454"/>
              <a:gd name="connsiteX2" fmla="*/ 2610194 w 2610194"/>
              <a:gd name="connsiteY2" fmla="*/ 1077454 h 1077454"/>
              <a:gd name="connsiteX3" fmla="*/ 0 w 2610194"/>
              <a:gd name="connsiteY3" fmla="*/ 1077454 h 1077454"/>
              <a:gd name="connsiteX4" fmla="*/ 604362 w 2610194"/>
              <a:gd name="connsiteY4" fmla="*/ 0 h 1077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10194" h="1077454">
                <a:moveTo>
                  <a:pt x="604362" y="0"/>
                </a:moveTo>
                <a:lnTo>
                  <a:pt x="2005832" y="0"/>
                </a:lnTo>
                <a:lnTo>
                  <a:pt x="2610194" y="1077454"/>
                </a:lnTo>
                <a:lnTo>
                  <a:pt x="0" y="1077454"/>
                </a:lnTo>
                <a:lnTo>
                  <a:pt x="604362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4" name="Freeform: Shape 123">
            <a:extLst>
              <a:ext uri="{FF2B5EF4-FFF2-40B4-BE49-F238E27FC236}">
                <a16:creationId xmlns:a16="http://schemas.microsoft.com/office/drawing/2014/main" id="{37EA9AAF-7B4F-4CEF-8F23-118833BB78AC}"/>
              </a:ext>
            </a:extLst>
          </p:cNvPr>
          <p:cNvSpPr/>
          <p:nvPr/>
        </p:nvSpPr>
        <p:spPr>
          <a:xfrm rot="10800000">
            <a:off x="4813590" y="3739595"/>
            <a:ext cx="2564819" cy="685653"/>
          </a:xfrm>
          <a:custGeom>
            <a:avLst/>
            <a:gdLst>
              <a:gd name="connsiteX0" fmla="*/ 604362 w 4030426"/>
              <a:gd name="connsiteY0" fmla="*/ 0 h 1077454"/>
              <a:gd name="connsiteX1" fmla="*/ 3426064 w 4030426"/>
              <a:gd name="connsiteY1" fmla="*/ 0 h 1077454"/>
              <a:gd name="connsiteX2" fmla="*/ 4030426 w 4030426"/>
              <a:gd name="connsiteY2" fmla="*/ 1077454 h 1077454"/>
              <a:gd name="connsiteX3" fmla="*/ 0 w 4030426"/>
              <a:gd name="connsiteY3" fmla="*/ 1077454 h 1077454"/>
              <a:gd name="connsiteX4" fmla="*/ 604362 w 4030426"/>
              <a:gd name="connsiteY4" fmla="*/ 0 h 1077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30426" h="1077454">
                <a:moveTo>
                  <a:pt x="604362" y="0"/>
                </a:moveTo>
                <a:lnTo>
                  <a:pt x="3426064" y="0"/>
                </a:lnTo>
                <a:lnTo>
                  <a:pt x="4030426" y="1077454"/>
                </a:lnTo>
                <a:lnTo>
                  <a:pt x="0" y="1077454"/>
                </a:lnTo>
                <a:lnTo>
                  <a:pt x="60436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5" name="Freeform: Shape 124">
            <a:extLst>
              <a:ext uri="{FF2B5EF4-FFF2-40B4-BE49-F238E27FC236}">
                <a16:creationId xmlns:a16="http://schemas.microsoft.com/office/drawing/2014/main" id="{75739C87-70F1-4F8B-8F2D-6CA727D10694}"/>
              </a:ext>
            </a:extLst>
          </p:cNvPr>
          <p:cNvSpPr/>
          <p:nvPr/>
        </p:nvSpPr>
        <p:spPr>
          <a:xfrm rot="10800000">
            <a:off x="4361698" y="2933964"/>
            <a:ext cx="3468604" cy="685653"/>
          </a:xfrm>
          <a:custGeom>
            <a:avLst/>
            <a:gdLst>
              <a:gd name="connsiteX0" fmla="*/ 604362 w 5450658"/>
              <a:gd name="connsiteY0" fmla="*/ 0 h 1077454"/>
              <a:gd name="connsiteX1" fmla="*/ 4846296 w 5450658"/>
              <a:gd name="connsiteY1" fmla="*/ 0 h 1077454"/>
              <a:gd name="connsiteX2" fmla="*/ 5450658 w 5450658"/>
              <a:gd name="connsiteY2" fmla="*/ 1077454 h 1077454"/>
              <a:gd name="connsiteX3" fmla="*/ 0 w 5450658"/>
              <a:gd name="connsiteY3" fmla="*/ 1077454 h 1077454"/>
              <a:gd name="connsiteX4" fmla="*/ 604362 w 5450658"/>
              <a:gd name="connsiteY4" fmla="*/ 0 h 1077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0658" h="1077454">
                <a:moveTo>
                  <a:pt x="604362" y="0"/>
                </a:moveTo>
                <a:lnTo>
                  <a:pt x="4846296" y="0"/>
                </a:lnTo>
                <a:lnTo>
                  <a:pt x="5450658" y="1077454"/>
                </a:lnTo>
                <a:lnTo>
                  <a:pt x="0" y="1077454"/>
                </a:lnTo>
                <a:lnTo>
                  <a:pt x="60436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6" name="Freeform: Shape 125">
            <a:extLst>
              <a:ext uri="{FF2B5EF4-FFF2-40B4-BE49-F238E27FC236}">
                <a16:creationId xmlns:a16="http://schemas.microsoft.com/office/drawing/2014/main" id="{B4229101-E952-461D-97FF-132F0FA9F890}"/>
              </a:ext>
            </a:extLst>
          </p:cNvPr>
          <p:cNvSpPr/>
          <p:nvPr/>
        </p:nvSpPr>
        <p:spPr>
          <a:xfrm rot="10800000">
            <a:off x="3913907" y="2135643"/>
            <a:ext cx="4364186" cy="678342"/>
          </a:xfrm>
          <a:custGeom>
            <a:avLst/>
            <a:gdLst>
              <a:gd name="connsiteX0" fmla="*/ 597918 w 6858000"/>
              <a:gd name="connsiteY0" fmla="*/ 0 h 1065965"/>
              <a:gd name="connsiteX1" fmla="*/ 6260082 w 6858000"/>
              <a:gd name="connsiteY1" fmla="*/ 0 h 1065965"/>
              <a:gd name="connsiteX2" fmla="*/ 6858000 w 6858000"/>
              <a:gd name="connsiteY2" fmla="*/ 1065965 h 1065965"/>
              <a:gd name="connsiteX3" fmla="*/ 0 w 6858000"/>
              <a:gd name="connsiteY3" fmla="*/ 1065965 h 1065965"/>
              <a:gd name="connsiteX4" fmla="*/ 597918 w 6858000"/>
              <a:gd name="connsiteY4" fmla="*/ 0 h 1065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58000" h="1065965">
                <a:moveTo>
                  <a:pt x="597918" y="0"/>
                </a:moveTo>
                <a:lnTo>
                  <a:pt x="6260082" y="0"/>
                </a:lnTo>
                <a:lnTo>
                  <a:pt x="6858000" y="1065965"/>
                </a:lnTo>
                <a:lnTo>
                  <a:pt x="0" y="1065965"/>
                </a:lnTo>
                <a:lnTo>
                  <a:pt x="597918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7" name="Parallelogram 126">
            <a:extLst>
              <a:ext uri="{FF2B5EF4-FFF2-40B4-BE49-F238E27FC236}">
                <a16:creationId xmlns:a16="http://schemas.microsoft.com/office/drawing/2014/main" id="{B4B05DF8-8A98-432D-AD5E-EFE1B5C44E09}"/>
              </a:ext>
            </a:extLst>
          </p:cNvPr>
          <p:cNvSpPr/>
          <p:nvPr/>
        </p:nvSpPr>
        <p:spPr>
          <a:xfrm rot="10800000" flipH="1">
            <a:off x="5648294" y="5230880"/>
            <a:ext cx="826334" cy="119978"/>
          </a:xfrm>
          <a:prstGeom prst="parallelogram">
            <a:avLst>
              <a:gd name="adj" fmla="val 131782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Parallelogram 127">
            <a:extLst>
              <a:ext uri="{FF2B5EF4-FFF2-40B4-BE49-F238E27FC236}">
                <a16:creationId xmlns:a16="http://schemas.microsoft.com/office/drawing/2014/main" id="{3CF32FDE-C207-4FF8-8F9A-11265DA017BE}"/>
              </a:ext>
            </a:extLst>
          </p:cNvPr>
          <p:cNvSpPr/>
          <p:nvPr/>
        </p:nvSpPr>
        <p:spPr>
          <a:xfrm rot="10800000" flipH="1">
            <a:off x="5199181" y="4425249"/>
            <a:ext cx="1723153" cy="119978"/>
          </a:xfrm>
          <a:prstGeom prst="parallelogram">
            <a:avLst>
              <a:gd name="adj" fmla="val 131782"/>
            </a:avLst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Parallelogram 128">
            <a:extLst>
              <a:ext uri="{FF2B5EF4-FFF2-40B4-BE49-F238E27FC236}">
                <a16:creationId xmlns:a16="http://schemas.microsoft.com/office/drawing/2014/main" id="{D840A22E-56E3-4283-B423-7179F15B71EE}"/>
              </a:ext>
            </a:extLst>
          </p:cNvPr>
          <p:cNvSpPr/>
          <p:nvPr/>
        </p:nvSpPr>
        <p:spPr>
          <a:xfrm rot="10800000" flipH="1">
            <a:off x="4742680" y="3619618"/>
            <a:ext cx="2627361" cy="119978"/>
          </a:xfrm>
          <a:prstGeom prst="parallelogram">
            <a:avLst>
              <a:gd name="adj" fmla="val 131782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Parallelogram 129">
            <a:extLst>
              <a:ext uri="{FF2B5EF4-FFF2-40B4-BE49-F238E27FC236}">
                <a16:creationId xmlns:a16="http://schemas.microsoft.com/office/drawing/2014/main" id="{56C19F91-6A4D-4BAE-89F4-0FEF6CDC8587}"/>
              </a:ext>
            </a:extLst>
          </p:cNvPr>
          <p:cNvSpPr/>
          <p:nvPr/>
        </p:nvSpPr>
        <p:spPr>
          <a:xfrm rot="10800000" flipH="1">
            <a:off x="4294016" y="2813988"/>
            <a:ext cx="3523731" cy="119978"/>
          </a:xfrm>
          <a:prstGeom prst="parallelogram">
            <a:avLst>
              <a:gd name="adj" fmla="val 131782"/>
            </a:avLst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ounded Rectangle 5">
            <a:extLst>
              <a:ext uri="{FF2B5EF4-FFF2-40B4-BE49-F238E27FC236}">
                <a16:creationId xmlns:a16="http://schemas.microsoft.com/office/drawing/2014/main" id="{53A9FAE7-75F4-45F7-91B2-AAA39E944487}"/>
              </a:ext>
            </a:extLst>
          </p:cNvPr>
          <p:cNvSpPr/>
          <p:nvPr/>
        </p:nvSpPr>
        <p:spPr>
          <a:xfrm flipH="1">
            <a:off x="5908019" y="3953411"/>
            <a:ext cx="375960" cy="31014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132" name="Teardrop 1">
            <a:extLst>
              <a:ext uri="{FF2B5EF4-FFF2-40B4-BE49-F238E27FC236}">
                <a16:creationId xmlns:a16="http://schemas.microsoft.com/office/drawing/2014/main" id="{E0D955C8-1AB9-49C5-80DC-EAA07D6461FC}"/>
              </a:ext>
            </a:extLst>
          </p:cNvPr>
          <p:cNvSpPr/>
          <p:nvPr/>
        </p:nvSpPr>
        <p:spPr>
          <a:xfrm rot="18805991">
            <a:off x="5947152" y="5510916"/>
            <a:ext cx="311350" cy="308102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3" name="Round Same Side Corner Rectangle 11">
            <a:extLst>
              <a:ext uri="{FF2B5EF4-FFF2-40B4-BE49-F238E27FC236}">
                <a16:creationId xmlns:a16="http://schemas.microsoft.com/office/drawing/2014/main" id="{2657FB3D-718B-4773-9A05-E71DA5FA5851}"/>
              </a:ext>
            </a:extLst>
          </p:cNvPr>
          <p:cNvSpPr>
            <a:spLocks noChangeAspect="1"/>
          </p:cNvSpPr>
          <p:nvPr/>
        </p:nvSpPr>
        <p:spPr>
          <a:xfrm rot="9900000">
            <a:off x="5911682" y="3106955"/>
            <a:ext cx="368635" cy="31308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4" name="Rounded Rectangle 27">
            <a:extLst>
              <a:ext uri="{FF2B5EF4-FFF2-40B4-BE49-F238E27FC236}">
                <a16:creationId xmlns:a16="http://schemas.microsoft.com/office/drawing/2014/main" id="{2BC532CD-CEE7-4F8F-AD39-5DF2579EA488}"/>
              </a:ext>
            </a:extLst>
          </p:cNvPr>
          <p:cNvSpPr/>
          <p:nvPr/>
        </p:nvSpPr>
        <p:spPr>
          <a:xfrm>
            <a:off x="5904996" y="4760355"/>
            <a:ext cx="332491" cy="25539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5" name="Donut 24">
            <a:extLst>
              <a:ext uri="{FF2B5EF4-FFF2-40B4-BE49-F238E27FC236}">
                <a16:creationId xmlns:a16="http://schemas.microsoft.com/office/drawing/2014/main" id="{A964A9CF-DFAA-44C9-9634-EFAE1F1EBFDD}"/>
              </a:ext>
            </a:extLst>
          </p:cNvPr>
          <p:cNvSpPr/>
          <p:nvPr/>
        </p:nvSpPr>
        <p:spPr>
          <a:xfrm>
            <a:off x="5895116" y="2241613"/>
            <a:ext cx="401768" cy="405039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8A29C098-7934-4CA2-83DA-F38C9DE58734}"/>
              </a:ext>
            </a:extLst>
          </p:cNvPr>
          <p:cNvGrpSpPr/>
          <p:nvPr/>
        </p:nvGrpSpPr>
        <p:grpSpPr>
          <a:xfrm>
            <a:off x="603115" y="2129274"/>
            <a:ext cx="2919270" cy="769442"/>
            <a:chOff x="4965552" y="1768882"/>
            <a:chExt cx="2583556" cy="769442"/>
          </a:xfrm>
        </p:grpSpPr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9692EB7D-59DA-4162-8625-CBF543DFB757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5850F24B-3748-4639-8FA3-5F2E404F9185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13635408-7E04-44B3-AB8F-0E5D3F1EB9C9}"/>
              </a:ext>
            </a:extLst>
          </p:cNvPr>
          <p:cNvGrpSpPr/>
          <p:nvPr/>
        </p:nvGrpSpPr>
        <p:grpSpPr>
          <a:xfrm>
            <a:off x="1021620" y="2934670"/>
            <a:ext cx="2919270" cy="769442"/>
            <a:chOff x="4965552" y="1768882"/>
            <a:chExt cx="2583556" cy="769442"/>
          </a:xfrm>
        </p:grpSpPr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492068B7-A1B1-4A95-B693-4B544C5E38C0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986B45D5-1B84-4AC7-8AD3-BFC74BB77039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C6FE7029-3A91-4726-8D6E-69E813AAABDC}"/>
              </a:ext>
            </a:extLst>
          </p:cNvPr>
          <p:cNvGrpSpPr/>
          <p:nvPr/>
        </p:nvGrpSpPr>
        <p:grpSpPr>
          <a:xfrm>
            <a:off x="1440125" y="3740066"/>
            <a:ext cx="2919270" cy="769442"/>
            <a:chOff x="4965552" y="1768882"/>
            <a:chExt cx="2583556" cy="769442"/>
          </a:xfrm>
        </p:grpSpPr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2F8EE201-0E24-437F-BC25-7E55DE9D6727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2EF86ACD-0936-4259-BEF5-6519E8207191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C60FEA6A-8FD3-465D-BA96-98315FE986B1}"/>
              </a:ext>
            </a:extLst>
          </p:cNvPr>
          <p:cNvGrpSpPr/>
          <p:nvPr/>
        </p:nvGrpSpPr>
        <p:grpSpPr>
          <a:xfrm>
            <a:off x="1858630" y="4545462"/>
            <a:ext cx="2919270" cy="769442"/>
            <a:chOff x="4965552" y="1768882"/>
            <a:chExt cx="2583556" cy="769442"/>
          </a:xfrm>
        </p:grpSpPr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07ADDDEB-B54B-4B5E-B15D-8AD2B4FDF2A5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E985FA02-2166-4722-B4AD-42FE87DA4FB2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A4506023-2985-407F-9CF6-8BCD56D90D7E}"/>
              </a:ext>
            </a:extLst>
          </p:cNvPr>
          <p:cNvGrpSpPr/>
          <p:nvPr/>
        </p:nvGrpSpPr>
        <p:grpSpPr>
          <a:xfrm>
            <a:off x="2277134" y="5350858"/>
            <a:ext cx="2919270" cy="769442"/>
            <a:chOff x="4965552" y="1768882"/>
            <a:chExt cx="2583556" cy="769442"/>
          </a:xfrm>
        </p:grpSpPr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66A391A0-859C-461E-A3BF-3E4FDD89C1FC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B517D133-C561-4BB4-9BCD-D8F36F8CF704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151" name="Straight Arrow Connector 150">
            <a:extLst>
              <a:ext uri="{FF2B5EF4-FFF2-40B4-BE49-F238E27FC236}">
                <a16:creationId xmlns:a16="http://schemas.microsoft.com/office/drawing/2014/main" id="{CFAF7FEF-B6A0-45B5-B746-D02609FDE48A}"/>
              </a:ext>
            </a:extLst>
          </p:cNvPr>
          <p:cNvCxnSpPr/>
          <p:nvPr/>
        </p:nvCxnSpPr>
        <p:spPr>
          <a:xfrm flipH="1">
            <a:off x="3610149" y="2520193"/>
            <a:ext cx="408562" cy="0"/>
          </a:xfrm>
          <a:prstGeom prst="straightConnector1">
            <a:avLst/>
          </a:prstGeom>
          <a:ln w="254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>
            <a:extLst>
              <a:ext uri="{FF2B5EF4-FFF2-40B4-BE49-F238E27FC236}">
                <a16:creationId xmlns:a16="http://schemas.microsoft.com/office/drawing/2014/main" id="{BAAFB26A-0706-413F-A795-D15C9C8935FC}"/>
              </a:ext>
            </a:extLst>
          </p:cNvPr>
          <p:cNvCxnSpPr/>
          <p:nvPr/>
        </p:nvCxnSpPr>
        <p:spPr>
          <a:xfrm flipH="1">
            <a:off x="4034815" y="3304803"/>
            <a:ext cx="408562" cy="0"/>
          </a:xfrm>
          <a:prstGeom prst="straightConnector1">
            <a:avLst/>
          </a:prstGeom>
          <a:ln w="25400">
            <a:solidFill>
              <a:schemeClr val="accent2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>
            <a:extLst>
              <a:ext uri="{FF2B5EF4-FFF2-40B4-BE49-F238E27FC236}">
                <a16:creationId xmlns:a16="http://schemas.microsoft.com/office/drawing/2014/main" id="{D85E924C-4D0F-401F-92DA-0AB26C6F796E}"/>
              </a:ext>
            </a:extLst>
          </p:cNvPr>
          <p:cNvCxnSpPr/>
          <p:nvPr/>
        </p:nvCxnSpPr>
        <p:spPr>
          <a:xfrm flipH="1">
            <a:off x="4459481" y="4089413"/>
            <a:ext cx="408562" cy="0"/>
          </a:xfrm>
          <a:prstGeom prst="straightConnector1">
            <a:avLst/>
          </a:prstGeom>
          <a:ln w="25400">
            <a:solidFill>
              <a:schemeClr val="accent3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791C0A29-4B9A-4EB7-811B-878C82E937F1}"/>
              </a:ext>
            </a:extLst>
          </p:cNvPr>
          <p:cNvCxnSpPr/>
          <p:nvPr/>
        </p:nvCxnSpPr>
        <p:spPr>
          <a:xfrm flipH="1">
            <a:off x="4884147" y="4874023"/>
            <a:ext cx="408562" cy="0"/>
          </a:xfrm>
          <a:prstGeom prst="straightConnector1">
            <a:avLst/>
          </a:prstGeom>
          <a:ln w="25400">
            <a:solidFill>
              <a:schemeClr val="accent4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>
            <a:extLst>
              <a:ext uri="{FF2B5EF4-FFF2-40B4-BE49-F238E27FC236}">
                <a16:creationId xmlns:a16="http://schemas.microsoft.com/office/drawing/2014/main" id="{26C58B0F-95CA-4823-A11F-73A64CA3191D}"/>
              </a:ext>
            </a:extLst>
          </p:cNvPr>
          <p:cNvCxnSpPr/>
          <p:nvPr/>
        </p:nvCxnSpPr>
        <p:spPr>
          <a:xfrm flipH="1">
            <a:off x="5308812" y="5658635"/>
            <a:ext cx="408562" cy="0"/>
          </a:xfrm>
          <a:prstGeom prst="straightConnector1">
            <a:avLst/>
          </a:prstGeom>
          <a:ln w="25400">
            <a:solidFill>
              <a:schemeClr val="accent5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Freeform: Shape 155">
            <a:extLst>
              <a:ext uri="{FF2B5EF4-FFF2-40B4-BE49-F238E27FC236}">
                <a16:creationId xmlns:a16="http://schemas.microsoft.com/office/drawing/2014/main" id="{1E7C2AB7-C35D-47EB-8006-B060B29BBF19}"/>
              </a:ext>
            </a:extLst>
          </p:cNvPr>
          <p:cNvSpPr/>
          <p:nvPr/>
        </p:nvSpPr>
        <p:spPr>
          <a:xfrm rot="10800000" flipV="1">
            <a:off x="8346475" y="2135643"/>
            <a:ext cx="3848619" cy="688070"/>
          </a:xfrm>
          <a:custGeom>
            <a:avLst/>
            <a:gdLst>
              <a:gd name="connsiteX0" fmla="*/ 597918 w 6858000"/>
              <a:gd name="connsiteY0" fmla="*/ 0 h 1065965"/>
              <a:gd name="connsiteX1" fmla="*/ 6260082 w 6858000"/>
              <a:gd name="connsiteY1" fmla="*/ 0 h 1065965"/>
              <a:gd name="connsiteX2" fmla="*/ 6858000 w 6858000"/>
              <a:gd name="connsiteY2" fmla="*/ 1065965 h 1065965"/>
              <a:gd name="connsiteX3" fmla="*/ 0 w 6858000"/>
              <a:gd name="connsiteY3" fmla="*/ 1065965 h 1065965"/>
              <a:gd name="connsiteX4" fmla="*/ 597918 w 6858000"/>
              <a:gd name="connsiteY4" fmla="*/ 0 h 1065965"/>
              <a:gd name="connsiteX0" fmla="*/ 811927 w 6858000"/>
              <a:gd name="connsiteY0" fmla="*/ 0 h 1065965"/>
              <a:gd name="connsiteX1" fmla="*/ 6260082 w 6858000"/>
              <a:gd name="connsiteY1" fmla="*/ 0 h 1065965"/>
              <a:gd name="connsiteX2" fmla="*/ 6858000 w 6858000"/>
              <a:gd name="connsiteY2" fmla="*/ 1065965 h 1065965"/>
              <a:gd name="connsiteX3" fmla="*/ 0 w 6858000"/>
              <a:gd name="connsiteY3" fmla="*/ 1065965 h 1065965"/>
              <a:gd name="connsiteX4" fmla="*/ 811927 w 6858000"/>
              <a:gd name="connsiteY4" fmla="*/ 0 h 1065965"/>
              <a:gd name="connsiteX0" fmla="*/ 47612 w 6093685"/>
              <a:gd name="connsiteY0" fmla="*/ 0 h 1081252"/>
              <a:gd name="connsiteX1" fmla="*/ 5495767 w 6093685"/>
              <a:gd name="connsiteY1" fmla="*/ 0 h 1081252"/>
              <a:gd name="connsiteX2" fmla="*/ 6093685 w 6093685"/>
              <a:gd name="connsiteY2" fmla="*/ 1065965 h 1081252"/>
              <a:gd name="connsiteX3" fmla="*/ 0 w 6093685"/>
              <a:gd name="connsiteY3" fmla="*/ 1081252 h 1081252"/>
              <a:gd name="connsiteX4" fmla="*/ 47612 w 6093685"/>
              <a:gd name="connsiteY4" fmla="*/ 0 h 1081252"/>
              <a:gd name="connsiteX0" fmla="*/ -1 w 6046072"/>
              <a:gd name="connsiteY0" fmla="*/ 0 h 1081252"/>
              <a:gd name="connsiteX1" fmla="*/ 5448154 w 6046072"/>
              <a:gd name="connsiteY1" fmla="*/ 0 h 1081252"/>
              <a:gd name="connsiteX2" fmla="*/ 6046072 w 6046072"/>
              <a:gd name="connsiteY2" fmla="*/ 1065965 h 1081252"/>
              <a:gd name="connsiteX3" fmla="*/ 28820 w 6046072"/>
              <a:gd name="connsiteY3" fmla="*/ 1081252 h 1081252"/>
              <a:gd name="connsiteX4" fmla="*/ -1 w 6046072"/>
              <a:gd name="connsiteY4" fmla="*/ 0 h 1081252"/>
              <a:gd name="connsiteX0" fmla="*/ 1751 w 6047824"/>
              <a:gd name="connsiteY0" fmla="*/ 0 h 1081252"/>
              <a:gd name="connsiteX1" fmla="*/ 5449906 w 6047824"/>
              <a:gd name="connsiteY1" fmla="*/ 0 h 1081252"/>
              <a:gd name="connsiteX2" fmla="*/ 6047824 w 6047824"/>
              <a:gd name="connsiteY2" fmla="*/ 1065965 h 1081252"/>
              <a:gd name="connsiteX3" fmla="*/ 0 w 6047824"/>
              <a:gd name="connsiteY3" fmla="*/ 1081252 h 1081252"/>
              <a:gd name="connsiteX4" fmla="*/ 1751 w 6047824"/>
              <a:gd name="connsiteY4" fmla="*/ 0 h 1081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7824" h="1081252">
                <a:moveTo>
                  <a:pt x="1751" y="0"/>
                </a:moveTo>
                <a:lnTo>
                  <a:pt x="5449906" y="0"/>
                </a:lnTo>
                <a:lnTo>
                  <a:pt x="6047824" y="1065965"/>
                </a:lnTo>
                <a:lnTo>
                  <a:pt x="0" y="1081252"/>
                </a:lnTo>
                <a:cubicBezTo>
                  <a:pt x="584" y="720835"/>
                  <a:pt x="1167" y="360417"/>
                  <a:pt x="1751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7" name="Freeform: Shape 156">
            <a:extLst>
              <a:ext uri="{FF2B5EF4-FFF2-40B4-BE49-F238E27FC236}">
                <a16:creationId xmlns:a16="http://schemas.microsoft.com/office/drawing/2014/main" id="{1DACDA15-6092-4D7F-9B9B-D567CA311997}"/>
              </a:ext>
            </a:extLst>
          </p:cNvPr>
          <p:cNvSpPr/>
          <p:nvPr/>
        </p:nvSpPr>
        <p:spPr>
          <a:xfrm rot="10800000" flipV="1">
            <a:off x="7897984" y="2944419"/>
            <a:ext cx="4296092" cy="688070"/>
          </a:xfrm>
          <a:custGeom>
            <a:avLst/>
            <a:gdLst>
              <a:gd name="connsiteX0" fmla="*/ 597918 w 6858000"/>
              <a:gd name="connsiteY0" fmla="*/ 0 h 1065965"/>
              <a:gd name="connsiteX1" fmla="*/ 6260082 w 6858000"/>
              <a:gd name="connsiteY1" fmla="*/ 0 h 1065965"/>
              <a:gd name="connsiteX2" fmla="*/ 6858000 w 6858000"/>
              <a:gd name="connsiteY2" fmla="*/ 1065965 h 1065965"/>
              <a:gd name="connsiteX3" fmla="*/ 0 w 6858000"/>
              <a:gd name="connsiteY3" fmla="*/ 1065965 h 1065965"/>
              <a:gd name="connsiteX4" fmla="*/ 597918 w 6858000"/>
              <a:gd name="connsiteY4" fmla="*/ 0 h 1065965"/>
              <a:gd name="connsiteX0" fmla="*/ 108757 w 6858000"/>
              <a:gd name="connsiteY0" fmla="*/ 0 h 1081252"/>
              <a:gd name="connsiteX1" fmla="*/ 6260082 w 6858000"/>
              <a:gd name="connsiteY1" fmla="*/ 15287 h 1081252"/>
              <a:gd name="connsiteX2" fmla="*/ 6858000 w 6858000"/>
              <a:gd name="connsiteY2" fmla="*/ 1081252 h 1081252"/>
              <a:gd name="connsiteX3" fmla="*/ 0 w 6858000"/>
              <a:gd name="connsiteY3" fmla="*/ 1081252 h 1081252"/>
              <a:gd name="connsiteX4" fmla="*/ 108757 w 6858000"/>
              <a:gd name="connsiteY4" fmla="*/ 0 h 1081252"/>
              <a:gd name="connsiteX0" fmla="*/ 1752 w 6750995"/>
              <a:gd name="connsiteY0" fmla="*/ 0 h 1081252"/>
              <a:gd name="connsiteX1" fmla="*/ 6153077 w 6750995"/>
              <a:gd name="connsiteY1" fmla="*/ 15287 h 1081252"/>
              <a:gd name="connsiteX2" fmla="*/ 6750995 w 6750995"/>
              <a:gd name="connsiteY2" fmla="*/ 1081252 h 1081252"/>
              <a:gd name="connsiteX3" fmla="*/ 0 w 6750995"/>
              <a:gd name="connsiteY3" fmla="*/ 1081252 h 1081252"/>
              <a:gd name="connsiteX4" fmla="*/ 1752 w 6750995"/>
              <a:gd name="connsiteY4" fmla="*/ 0 h 1081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50995" h="1081252">
                <a:moveTo>
                  <a:pt x="1752" y="0"/>
                </a:moveTo>
                <a:lnTo>
                  <a:pt x="6153077" y="15287"/>
                </a:lnTo>
                <a:lnTo>
                  <a:pt x="6750995" y="1081252"/>
                </a:lnTo>
                <a:lnTo>
                  <a:pt x="0" y="1081252"/>
                </a:lnTo>
                <a:lnTo>
                  <a:pt x="175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8" name="Freeform: Shape 157">
            <a:extLst>
              <a:ext uri="{FF2B5EF4-FFF2-40B4-BE49-F238E27FC236}">
                <a16:creationId xmlns:a16="http://schemas.microsoft.com/office/drawing/2014/main" id="{06306DCB-7CB5-444C-9243-DB7DCB074FCB}"/>
              </a:ext>
            </a:extLst>
          </p:cNvPr>
          <p:cNvSpPr/>
          <p:nvPr/>
        </p:nvSpPr>
        <p:spPr>
          <a:xfrm rot="10800000" flipV="1">
            <a:off x="7449492" y="3772651"/>
            <a:ext cx="4752177" cy="678342"/>
          </a:xfrm>
          <a:custGeom>
            <a:avLst/>
            <a:gdLst>
              <a:gd name="connsiteX0" fmla="*/ 597918 w 6858000"/>
              <a:gd name="connsiteY0" fmla="*/ 0 h 1065965"/>
              <a:gd name="connsiteX1" fmla="*/ 6260082 w 6858000"/>
              <a:gd name="connsiteY1" fmla="*/ 0 h 1065965"/>
              <a:gd name="connsiteX2" fmla="*/ 6858000 w 6858000"/>
              <a:gd name="connsiteY2" fmla="*/ 1065965 h 1065965"/>
              <a:gd name="connsiteX3" fmla="*/ 0 w 6858000"/>
              <a:gd name="connsiteY3" fmla="*/ 1065965 h 1065965"/>
              <a:gd name="connsiteX4" fmla="*/ 597918 w 6858000"/>
              <a:gd name="connsiteY4" fmla="*/ 0 h 1065965"/>
              <a:gd name="connsiteX0" fmla="*/ 0 w 7437127"/>
              <a:gd name="connsiteY0" fmla="*/ 15287 h 1065965"/>
              <a:gd name="connsiteX1" fmla="*/ 6839209 w 7437127"/>
              <a:gd name="connsiteY1" fmla="*/ 0 h 1065965"/>
              <a:gd name="connsiteX2" fmla="*/ 7437127 w 7437127"/>
              <a:gd name="connsiteY2" fmla="*/ 1065965 h 1065965"/>
              <a:gd name="connsiteX3" fmla="*/ 579127 w 7437127"/>
              <a:gd name="connsiteY3" fmla="*/ 1065965 h 1065965"/>
              <a:gd name="connsiteX4" fmla="*/ 0 w 7437127"/>
              <a:gd name="connsiteY4" fmla="*/ 15287 h 1065965"/>
              <a:gd name="connsiteX0" fmla="*/ 17039 w 7454166"/>
              <a:gd name="connsiteY0" fmla="*/ 15287 h 1065965"/>
              <a:gd name="connsiteX1" fmla="*/ 6856248 w 7454166"/>
              <a:gd name="connsiteY1" fmla="*/ 0 h 1065965"/>
              <a:gd name="connsiteX2" fmla="*/ 7454166 w 7454166"/>
              <a:gd name="connsiteY2" fmla="*/ 1065965 h 1065965"/>
              <a:gd name="connsiteX3" fmla="*/ 0 w 7454166"/>
              <a:gd name="connsiteY3" fmla="*/ 1065965 h 1065965"/>
              <a:gd name="connsiteX4" fmla="*/ 17039 w 7454166"/>
              <a:gd name="connsiteY4" fmla="*/ 15287 h 1065965"/>
              <a:gd name="connsiteX0" fmla="*/ 0 w 7467699"/>
              <a:gd name="connsiteY0" fmla="*/ 15287 h 1065965"/>
              <a:gd name="connsiteX1" fmla="*/ 6869781 w 7467699"/>
              <a:gd name="connsiteY1" fmla="*/ 0 h 1065965"/>
              <a:gd name="connsiteX2" fmla="*/ 7467699 w 7467699"/>
              <a:gd name="connsiteY2" fmla="*/ 1065965 h 1065965"/>
              <a:gd name="connsiteX3" fmla="*/ 13533 w 7467699"/>
              <a:gd name="connsiteY3" fmla="*/ 1065965 h 1065965"/>
              <a:gd name="connsiteX4" fmla="*/ 0 w 7467699"/>
              <a:gd name="connsiteY4" fmla="*/ 15287 h 1065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7699" h="1065965">
                <a:moveTo>
                  <a:pt x="0" y="15287"/>
                </a:moveTo>
                <a:lnTo>
                  <a:pt x="6869781" y="0"/>
                </a:lnTo>
                <a:lnTo>
                  <a:pt x="7467699" y="1065965"/>
                </a:lnTo>
                <a:lnTo>
                  <a:pt x="13533" y="1065965"/>
                </a:lnTo>
                <a:lnTo>
                  <a:pt x="0" y="1528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9" name="Freeform: Shape 158">
            <a:extLst>
              <a:ext uri="{FF2B5EF4-FFF2-40B4-BE49-F238E27FC236}">
                <a16:creationId xmlns:a16="http://schemas.microsoft.com/office/drawing/2014/main" id="{BCABBCA2-BCBA-414E-9E20-80A433679BF7}"/>
              </a:ext>
            </a:extLst>
          </p:cNvPr>
          <p:cNvSpPr/>
          <p:nvPr/>
        </p:nvSpPr>
        <p:spPr>
          <a:xfrm rot="10800000" flipV="1">
            <a:off x="7001000" y="4581427"/>
            <a:ext cx="5200765" cy="688069"/>
          </a:xfrm>
          <a:custGeom>
            <a:avLst/>
            <a:gdLst>
              <a:gd name="connsiteX0" fmla="*/ 597918 w 6858000"/>
              <a:gd name="connsiteY0" fmla="*/ 0 h 1065965"/>
              <a:gd name="connsiteX1" fmla="*/ 6260082 w 6858000"/>
              <a:gd name="connsiteY1" fmla="*/ 0 h 1065965"/>
              <a:gd name="connsiteX2" fmla="*/ 6858000 w 6858000"/>
              <a:gd name="connsiteY2" fmla="*/ 1065965 h 1065965"/>
              <a:gd name="connsiteX3" fmla="*/ 0 w 6858000"/>
              <a:gd name="connsiteY3" fmla="*/ 1065965 h 1065965"/>
              <a:gd name="connsiteX4" fmla="*/ 597918 w 6858000"/>
              <a:gd name="connsiteY4" fmla="*/ 0 h 1065965"/>
              <a:gd name="connsiteX0" fmla="*/ 1912541 w 8172623"/>
              <a:gd name="connsiteY0" fmla="*/ 0 h 1065965"/>
              <a:gd name="connsiteX1" fmla="*/ 7574705 w 8172623"/>
              <a:gd name="connsiteY1" fmla="*/ 0 h 1065965"/>
              <a:gd name="connsiteX2" fmla="*/ 8172623 w 8172623"/>
              <a:gd name="connsiteY2" fmla="*/ 1065965 h 1065965"/>
              <a:gd name="connsiteX3" fmla="*/ 0 w 8172623"/>
              <a:gd name="connsiteY3" fmla="*/ 1065965 h 1065965"/>
              <a:gd name="connsiteX4" fmla="*/ 1912541 w 8172623"/>
              <a:gd name="connsiteY4" fmla="*/ 0 h 1065965"/>
              <a:gd name="connsiteX0" fmla="*/ 32326 w 8172623"/>
              <a:gd name="connsiteY0" fmla="*/ 0 h 1081250"/>
              <a:gd name="connsiteX1" fmla="*/ 7574705 w 8172623"/>
              <a:gd name="connsiteY1" fmla="*/ 15285 h 1081250"/>
              <a:gd name="connsiteX2" fmla="*/ 8172623 w 8172623"/>
              <a:gd name="connsiteY2" fmla="*/ 1081250 h 1081250"/>
              <a:gd name="connsiteX3" fmla="*/ 0 w 8172623"/>
              <a:gd name="connsiteY3" fmla="*/ 1081250 h 1081250"/>
              <a:gd name="connsiteX4" fmla="*/ 32326 w 8172623"/>
              <a:gd name="connsiteY4" fmla="*/ 0 h 1081250"/>
              <a:gd name="connsiteX0" fmla="*/ 1752 w 8172623"/>
              <a:gd name="connsiteY0" fmla="*/ 0 h 1081250"/>
              <a:gd name="connsiteX1" fmla="*/ 7574705 w 8172623"/>
              <a:gd name="connsiteY1" fmla="*/ 15285 h 1081250"/>
              <a:gd name="connsiteX2" fmla="*/ 8172623 w 8172623"/>
              <a:gd name="connsiteY2" fmla="*/ 1081250 h 1081250"/>
              <a:gd name="connsiteX3" fmla="*/ 0 w 8172623"/>
              <a:gd name="connsiteY3" fmla="*/ 1081250 h 1081250"/>
              <a:gd name="connsiteX4" fmla="*/ 1752 w 8172623"/>
              <a:gd name="connsiteY4" fmla="*/ 0 h 108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72623" h="1081250">
                <a:moveTo>
                  <a:pt x="1752" y="0"/>
                </a:moveTo>
                <a:lnTo>
                  <a:pt x="7574705" y="15285"/>
                </a:lnTo>
                <a:lnTo>
                  <a:pt x="8172623" y="1081250"/>
                </a:lnTo>
                <a:lnTo>
                  <a:pt x="0" y="1081250"/>
                </a:lnTo>
                <a:lnTo>
                  <a:pt x="1752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0" name="Freeform: Shape 159">
            <a:extLst>
              <a:ext uri="{FF2B5EF4-FFF2-40B4-BE49-F238E27FC236}">
                <a16:creationId xmlns:a16="http://schemas.microsoft.com/office/drawing/2014/main" id="{9D9108AD-CA96-4D25-BBE6-97435FFCF567}"/>
              </a:ext>
            </a:extLst>
          </p:cNvPr>
          <p:cNvSpPr/>
          <p:nvPr/>
        </p:nvSpPr>
        <p:spPr>
          <a:xfrm rot="10800000" flipV="1">
            <a:off x="6552508" y="5399931"/>
            <a:ext cx="5648237" cy="688070"/>
          </a:xfrm>
          <a:custGeom>
            <a:avLst/>
            <a:gdLst>
              <a:gd name="connsiteX0" fmla="*/ 597918 w 6858000"/>
              <a:gd name="connsiteY0" fmla="*/ 0 h 1065965"/>
              <a:gd name="connsiteX1" fmla="*/ 6260082 w 6858000"/>
              <a:gd name="connsiteY1" fmla="*/ 0 h 1065965"/>
              <a:gd name="connsiteX2" fmla="*/ 6858000 w 6858000"/>
              <a:gd name="connsiteY2" fmla="*/ 1065965 h 1065965"/>
              <a:gd name="connsiteX3" fmla="*/ 0 w 6858000"/>
              <a:gd name="connsiteY3" fmla="*/ 1065965 h 1065965"/>
              <a:gd name="connsiteX4" fmla="*/ 597918 w 6858000"/>
              <a:gd name="connsiteY4" fmla="*/ 0 h 1065965"/>
              <a:gd name="connsiteX0" fmla="*/ 0 w 8858754"/>
              <a:gd name="connsiteY0" fmla="*/ 0 h 1081252"/>
              <a:gd name="connsiteX1" fmla="*/ 8260836 w 8858754"/>
              <a:gd name="connsiteY1" fmla="*/ 15287 h 1081252"/>
              <a:gd name="connsiteX2" fmla="*/ 8858754 w 8858754"/>
              <a:gd name="connsiteY2" fmla="*/ 1081252 h 1081252"/>
              <a:gd name="connsiteX3" fmla="*/ 2000754 w 8858754"/>
              <a:gd name="connsiteY3" fmla="*/ 1081252 h 1081252"/>
              <a:gd name="connsiteX4" fmla="*/ 0 w 8858754"/>
              <a:gd name="connsiteY4" fmla="*/ 0 h 1081252"/>
              <a:gd name="connsiteX0" fmla="*/ 17039 w 8875793"/>
              <a:gd name="connsiteY0" fmla="*/ 0 h 1081252"/>
              <a:gd name="connsiteX1" fmla="*/ 8277875 w 8875793"/>
              <a:gd name="connsiteY1" fmla="*/ 15287 h 1081252"/>
              <a:gd name="connsiteX2" fmla="*/ 8875793 w 8875793"/>
              <a:gd name="connsiteY2" fmla="*/ 1081252 h 1081252"/>
              <a:gd name="connsiteX3" fmla="*/ 0 w 8875793"/>
              <a:gd name="connsiteY3" fmla="*/ 1065965 h 1081252"/>
              <a:gd name="connsiteX4" fmla="*/ 17039 w 8875793"/>
              <a:gd name="connsiteY4" fmla="*/ 0 h 1081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75793" h="1081252">
                <a:moveTo>
                  <a:pt x="17039" y="0"/>
                </a:moveTo>
                <a:lnTo>
                  <a:pt x="8277875" y="15287"/>
                </a:lnTo>
                <a:lnTo>
                  <a:pt x="8875793" y="1081252"/>
                </a:lnTo>
                <a:lnTo>
                  <a:pt x="0" y="1065965"/>
                </a:lnTo>
                <a:lnTo>
                  <a:pt x="17039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1A38E54B-4820-405D-A050-7C24B4578B70}"/>
              </a:ext>
            </a:extLst>
          </p:cNvPr>
          <p:cNvSpPr txBox="1"/>
          <p:nvPr/>
        </p:nvSpPr>
        <p:spPr>
          <a:xfrm flipH="1">
            <a:off x="8686655" y="2325789"/>
            <a:ext cx="24343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9166DEE2-18DF-4DBF-BADC-93FBD441C6DE}"/>
              </a:ext>
            </a:extLst>
          </p:cNvPr>
          <p:cNvSpPr txBox="1"/>
          <p:nvPr/>
        </p:nvSpPr>
        <p:spPr>
          <a:xfrm flipH="1">
            <a:off x="8238162" y="3141861"/>
            <a:ext cx="24343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66D5305B-95BE-44ED-9033-4F4CE1D2830C}"/>
              </a:ext>
            </a:extLst>
          </p:cNvPr>
          <p:cNvSpPr txBox="1"/>
          <p:nvPr/>
        </p:nvSpPr>
        <p:spPr>
          <a:xfrm flipH="1">
            <a:off x="7789670" y="3957933"/>
            <a:ext cx="24343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Simple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88AC7060-1338-47CB-B570-47AE7CF262DC}"/>
              </a:ext>
            </a:extLst>
          </p:cNvPr>
          <p:cNvSpPr txBox="1"/>
          <p:nvPr/>
        </p:nvSpPr>
        <p:spPr>
          <a:xfrm flipH="1">
            <a:off x="7341178" y="4774005"/>
            <a:ext cx="24343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93BAE319-F2CE-438E-AA3A-891BCECE50CC}"/>
              </a:ext>
            </a:extLst>
          </p:cNvPr>
          <p:cNvSpPr txBox="1"/>
          <p:nvPr/>
        </p:nvSpPr>
        <p:spPr>
          <a:xfrm flipH="1">
            <a:off x="6892686" y="5590078"/>
            <a:ext cx="24343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90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14</cp:revision>
  <dcterms:created xsi:type="dcterms:W3CDTF">2018-02-18T19:39:47Z</dcterms:created>
  <dcterms:modified xsi:type="dcterms:W3CDTF">2021-04-14T02:42:38Z</dcterms:modified>
</cp:coreProperties>
</file>