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37" name="Group 1936">
            <a:extLst>
              <a:ext uri="{FF2B5EF4-FFF2-40B4-BE49-F238E27FC236}">
                <a16:creationId xmlns:a16="http://schemas.microsoft.com/office/drawing/2014/main" id="{B8FFD9A6-7656-4466-960A-01424FF37093}"/>
              </a:ext>
            </a:extLst>
          </p:cNvPr>
          <p:cNvGrpSpPr/>
          <p:nvPr/>
        </p:nvGrpSpPr>
        <p:grpSpPr>
          <a:xfrm>
            <a:off x="6680701" y="2728573"/>
            <a:ext cx="1622077" cy="1014127"/>
            <a:chOff x="1061603" y="2726850"/>
            <a:chExt cx="1622077" cy="1014127"/>
          </a:xfrm>
        </p:grpSpPr>
        <p:sp>
          <p:nvSpPr>
            <p:cNvPr id="1938" name="Freeform: Shape 1937">
              <a:extLst>
                <a:ext uri="{FF2B5EF4-FFF2-40B4-BE49-F238E27FC236}">
                  <a16:creationId xmlns:a16="http://schemas.microsoft.com/office/drawing/2014/main" id="{3AE85FCA-CDB4-4A5A-BAA7-CF9DA2CD04F2}"/>
                </a:ext>
              </a:extLst>
            </p:cNvPr>
            <p:cNvSpPr/>
            <p:nvPr/>
          </p:nvSpPr>
          <p:spPr>
            <a:xfrm>
              <a:off x="1061603" y="2726850"/>
              <a:ext cx="1622077" cy="1014127"/>
            </a:xfrm>
            <a:custGeom>
              <a:avLst/>
              <a:gdLst>
                <a:gd name="connsiteX0" fmla="*/ 1289964 w 1622077"/>
                <a:gd name="connsiteY0" fmla="*/ 137162 h 1014127"/>
                <a:gd name="connsiteX1" fmla="*/ 995231 w 1622077"/>
                <a:gd name="connsiteY1" fmla="*/ 143628 h 1014127"/>
                <a:gd name="connsiteX2" fmla="*/ 679200 w 1622077"/>
                <a:gd name="connsiteY2" fmla="*/ 152881 h 1014127"/>
                <a:gd name="connsiteX3" fmla="*/ 474979 w 1622077"/>
                <a:gd name="connsiteY3" fmla="*/ 158840 h 1014127"/>
                <a:gd name="connsiteX4" fmla="*/ 290659 w 1622077"/>
                <a:gd name="connsiteY4" fmla="*/ 171009 h 1014127"/>
                <a:gd name="connsiteX5" fmla="*/ 195457 w 1622077"/>
                <a:gd name="connsiteY5" fmla="*/ 218040 h 1014127"/>
                <a:gd name="connsiteX6" fmla="*/ 161357 w 1622077"/>
                <a:gd name="connsiteY6" fmla="*/ 401979 h 1014127"/>
                <a:gd name="connsiteX7" fmla="*/ 215993 w 1622077"/>
                <a:gd name="connsiteY7" fmla="*/ 620526 h 1014127"/>
                <a:gd name="connsiteX8" fmla="*/ 353409 w 1622077"/>
                <a:gd name="connsiteY8" fmla="*/ 691769 h 1014127"/>
                <a:gd name="connsiteX9" fmla="*/ 585773 w 1622077"/>
                <a:gd name="connsiteY9" fmla="*/ 727897 h 1014127"/>
                <a:gd name="connsiteX10" fmla="*/ 1263217 w 1622077"/>
                <a:gd name="connsiteY10" fmla="*/ 834255 h 1014127"/>
                <a:gd name="connsiteX11" fmla="*/ 1458438 w 1622077"/>
                <a:gd name="connsiteY11" fmla="*/ 808141 h 1014127"/>
                <a:gd name="connsiteX12" fmla="*/ 1473397 w 1622077"/>
                <a:gd name="connsiteY12" fmla="*/ 668317 h 1014127"/>
                <a:gd name="connsiteX13" fmla="*/ 1459325 w 1622077"/>
                <a:gd name="connsiteY13" fmla="*/ 268366 h 1014127"/>
                <a:gd name="connsiteX14" fmla="*/ 1289964 w 1622077"/>
                <a:gd name="connsiteY14" fmla="*/ 137162 h 1014127"/>
                <a:gd name="connsiteX15" fmla="*/ 1395307 w 1622077"/>
                <a:gd name="connsiteY15" fmla="*/ 254 h 1014127"/>
                <a:gd name="connsiteX16" fmla="*/ 1604346 w 1622077"/>
                <a:gd name="connsiteY16" fmla="*/ 194461 h 1014127"/>
                <a:gd name="connsiteX17" fmla="*/ 1621713 w 1622077"/>
                <a:gd name="connsiteY17" fmla="*/ 786083 h 1014127"/>
                <a:gd name="connsiteX18" fmla="*/ 1593571 w 1622077"/>
                <a:gd name="connsiteY18" fmla="*/ 941880 h 1014127"/>
                <a:gd name="connsiteX19" fmla="*/ 1359812 w 1622077"/>
                <a:gd name="connsiteY19" fmla="*/ 1007419 h 1014127"/>
                <a:gd name="connsiteX20" fmla="*/ 526445 w 1622077"/>
                <a:gd name="connsiteY20" fmla="*/ 874060 h 1014127"/>
                <a:gd name="connsiteX21" fmla="*/ 239698 w 1622077"/>
                <a:gd name="connsiteY21" fmla="*/ 820564 h 1014127"/>
                <a:gd name="connsiteX22" fmla="*/ 70211 w 1622077"/>
                <a:gd name="connsiteY22" fmla="*/ 715094 h 1014127"/>
                <a:gd name="connsiteX23" fmla="*/ 2771 w 1622077"/>
                <a:gd name="connsiteY23" fmla="*/ 391838 h 1014127"/>
                <a:gd name="connsiteX24" fmla="*/ 44984 w 1622077"/>
                <a:gd name="connsiteY24" fmla="*/ 119922 h 1014127"/>
                <a:gd name="connsiteX25" fmla="*/ 162497 w 1622077"/>
                <a:gd name="connsiteY25" fmla="*/ 50327 h 1014127"/>
                <a:gd name="connsiteX26" fmla="*/ 389917 w 1622077"/>
                <a:gd name="connsiteY26" fmla="*/ 32326 h 1014127"/>
                <a:gd name="connsiteX27" fmla="*/ 641804 w 1622077"/>
                <a:gd name="connsiteY27" fmla="*/ 23579 h 1014127"/>
                <a:gd name="connsiteX28" fmla="*/ 1031739 w 1622077"/>
                <a:gd name="connsiteY28" fmla="*/ 9888 h 1014127"/>
                <a:gd name="connsiteX29" fmla="*/ 1395307 w 1622077"/>
                <a:gd name="connsiteY29" fmla="*/ 254 h 1014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22077" h="1014127">
                  <a:moveTo>
                    <a:pt x="1289964" y="137162"/>
                  </a:moveTo>
                  <a:cubicBezTo>
                    <a:pt x="1191593" y="136021"/>
                    <a:pt x="1093602" y="141346"/>
                    <a:pt x="995231" y="143628"/>
                  </a:cubicBezTo>
                  <a:cubicBezTo>
                    <a:pt x="889887" y="146543"/>
                    <a:pt x="784417" y="149586"/>
                    <a:pt x="679200" y="152881"/>
                  </a:cubicBezTo>
                  <a:cubicBezTo>
                    <a:pt x="611000" y="154910"/>
                    <a:pt x="543179" y="156811"/>
                    <a:pt x="474979" y="158840"/>
                  </a:cubicBezTo>
                  <a:cubicBezTo>
                    <a:pt x="416159" y="160741"/>
                    <a:pt x="357339" y="163403"/>
                    <a:pt x="290659" y="171009"/>
                  </a:cubicBezTo>
                  <a:cubicBezTo>
                    <a:pt x="254277" y="175192"/>
                    <a:pt x="219162" y="191546"/>
                    <a:pt x="195457" y="218040"/>
                  </a:cubicBezTo>
                  <a:cubicBezTo>
                    <a:pt x="147412" y="272423"/>
                    <a:pt x="160469" y="341891"/>
                    <a:pt x="161357" y="401979"/>
                  </a:cubicBezTo>
                  <a:cubicBezTo>
                    <a:pt x="162624" y="476391"/>
                    <a:pt x="163258" y="565382"/>
                    <a:pt x="215993" y="620526"/>
                  </a:cubicBezTo>
                  <a:cubicBezTo>
                    <a:pt x="250347" y="656527"/>
                    <a:pt x="298519" y="683022"/>
                    <a:pt x="353409" y="691769"/>
                  </a:cubicBezTo>
                  <a:cubicBezTo>
                    <a:pt x="428835" y="703558"/>
                    <a:pt x="510093" y="716995"/>
                    <a:pt x="585773" y="727897"/>
                  </a:cubicBezTo>
                  <a:cubicBezTo>
                    <a:pt x="808883" y="760223"/>
                    <a:pt x="1045557" y="807634"/>
                    <a:pt x="1263217" y="834255"/>
                  </a:cubicBezTo>
                  <a:cubicBezTo>
                    <a:pt x="1345489" y="844396"/>
                    <a:pt x="1425479" y="842495"/>
                    <a:pt x="1458438" y="808141"/>
                  </a:cubicBezTo>
                  <a:cubicBezTo>
                    <a:pt x="1480115" y="785576"/>
                    <a:pt x="1473270" y="722827"/>
                    <a:pt x="1473397" y="668317"/>
                  </a:cubicBezTo>
                  <a:cubicBezTo>
                    <a:pt x="1472129" y="559170"/>
                    <a:pt x="1471875" y="386260"/>
                    <a:pt x="1459325" y="268366"/>
                  </a:cubicBezTo>
                  <a:cubicBezTo>
                    <a:pt x="1451973" y="198898"/>
                    <a:pt x="1383519" y="138303"/>
                    <a:pt x="1289964" y="137162"/>
                  </a:cubicBezTo>
                  <a:close/>
                  <a:moveTo>
                    <a:pt x="1395307" y="254"/>
                  </a:moveTo>
                  <a:cubicBezTo>
                    <a:pt x="1510792" y="2029"/>
                    <a:pt x="1595219" y="91653"/>
                    <a:pt x="1604346" y="194461"/>
                  </a:cubicBezTo>
                  <a:cubicBezTo>
                    <a:pt x="1619812" y="368893"/>
                    <a:pt x="1620192" y="624582"/>
                    <a:pt x="1621713" y="786083"/>
                  </a:cubicBezTo>
                  <a:cubicBezTo>
                    <a:pt x="1621586" y="866834"/>
                    <a:pt x="1627798" y="895864"/>
                    <a:pt x="1593571" y="941880"/>
                  </a:cubicBezTo>
                  <a:cubicBezTo>
                    <a:pt x="1538301" y="1017053"/>
                    <a:pt x="1461353" y="1022377"/>
                    <a:pt x="1359812" y="1007419"/>
                  </a:cubicBezTo>
                  <a:cubicBezTo>
                    <a:pt x="1091193" y="967994"/>
                    <a:pt x="801784" y="921851"/>
                    <a:pt x="526445" y="874060"/>
                  </a:cubicBezTo>
                  <a:cubicBezTo>
                    <a:pt x="433018" y="857960"/>
                    <a:pt x="332745" y="838058"/>
                    <a:pt x="239698" y="820564"/>
                  </a:cubicBezTo>
                  <a:cubicBezTo>
                    <a:pt x="172132" y="807634"/>
                    <a:pt x="112551" y="768336"/>
                    <a:pt x="70211" y="715094"/>
                  </a:cubicBezTo>
                  <a:cubicBezTo>
                    <a:pt x="5052" y="633583"/>
                    <a:pt x="4419" y="501998"/>
                    <a:pt x="2771" y="391838"/>
                  </a:cubicBezTo>
                  <a:cubicBezTo>
                    <a:pt x="1757" y="303101"/>
                    <a:pt x="-14470" y="200293"/>
                    <a:pt x="44984" y="119922"/>
                  </a:cubicBezTo>
                  <a:cubicBezTo>
                    <a:pt x="74394" y="80751"/>
                    <a:pt x="117495" y="56412"/>
                    <a:pt x="162497" y="50327"/>
                  </a:cubicBezTo>
                  <a:cubicBezTo>
                    <a:pt x="244769" y="39045"/>
                    <a:pt x="317280" y="35115"/>
                    <a:pt x="389917" y="32326"/>
                  </a:cubicBezTo>
                  <a:cubicBezTo>
                    <a:pt x="473964" y="29284"/>
                    <a:pt x="557630" y="26622"/>
                    <a:pt x="641804" y="23579"/>
                  </a:cubicBezTo>
                  <a:cubicBezTo>
                    <a:pt x="771613" y="18762"/>
                    <a:pt x="901676" y="14325"/>
                    <a:pt x="1031739" y="9888"/>
                  </a:cubicBezTo>
                  <a:cubicBezTo>
                    <a:pt x="1152929" y="6466"/>
                    <a:pt x="1273991" y="-1521"/>
                    <a:pt x="1395307" y="254"/>
                  </a:cubicBezTo>
                  <a:close/>
                </a:path>
              </a:pathLst>
            </a:custGeom>
            <a:solidFill>
              <a:schemeClr val="accent3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9" name="Freeform: Shape 1938">
              <a:extLst>
                <a:ext uri="{FF2B5EF4-FFF2-40B4-BE49-F238E27FC236}">
                  <a16:creationId xmlns:a16="http://schemas.microsoft.com/office/drawing/2014/main" id="{06CBD4A7-A4D7-4073-BB24-88B3275F2818}"/>
                </a:ext>
              </a:extLst>
            </p:cNvPr>
            <p:cNvSpPr/>
            <p:nvPr/>
          </p:nvSpPr>
          <p:spPr>
            <a:xfrm>
              <a:off x="1420803" y="3402352"/>
              <a:ext cx="902582" cy="316918"/>
            </a:xfrm>
            <a:custGeom>
              <a:avLst/>
              <a:gdLst>
                <a:gd name="connsiteX0" fmla="*/ 5567252 w 6103620"/>
                <a:gd name="connsiteY0" fmla="*/ 2139966 h 2143125"/>
                <a:gd name="connsiteX1" fmla="*/ 332883 w 6103620"/>
                <a:gd name="connsiteY1" fmla="*/ 1264714 h 2143125"/>
                <a:gd name="connsiteX2" fmla="*/ 5414 w 6103620"/>
                <a:gd name="connsiteY2" fmla="*/ 806085 h 2143125"/>
                <a:gd name="connsiteX3" fmla="*/ 84281 w 6103620"/>
                <a:gd name="connsiteY3" fmla="*/ 332883 h 2143125"/>
                <a:gd name="connsiteX4" fmla="*/ 542910 w 6103620"/>
                <a:gd name="connsiteY4" fmla="*/ 5414 h 2143125"/>
                <a:gd name="connsiteX5" fmla="*/ 5776421 w 6103620"/>
                <a:gd name="connsiteY5" fmla="*/ 880666 h 2143125"/>
                <a:gd name="connsiteX6" fmla="*/ 6103891 w 6103620"/>
                <a:gd name="connsiteY6" fmla="*/ 1339294 h 2143125"/>
                <a:gd name="connsiteX7" fmla="*/ 6025023 w 6103620"/>
                <a:gd name="connsiteY7" fmla="*/ 1812497 h 2143125"/>
                <a:gd name="connsiteX8" fmla="*/ 5567252 w 6103620"/>
                <a:gd name="connsiteY8" fmla="*/ 2139966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03620" h="2143125">
                  <a:moveTo>
                    <a:pt x="5567252" y="2139966"/>
                  </a:moveTo>
                  <a:lnTo>
                    <a:pt x="332883" y="1264714"/>
                  </a:lnTo>
                  <a:cubicBezTo>
                    <a:pt x="116856" y="1228710"/>
                    <a:pt x="-30591" y="1022112"/>
                    <a:pt x="5414" y="806085"/>
                  </a:cubicBezTo>
                  <a:lnTo>
                    <a:pt x="84281" y="332883"/>
                  </a:lnTo>
                  <a:cubicBezTo>
                    <a:pt x="120285" y="116856"/>
                    <a:pt x="326882" y="-30591"/>
                    <a:pt x="542910" y="5414"/>
                  </a:cubicBezTo>
                  <a:lnTo>
                    <a:pt x="5776421" y="880666"/>
                  </a:lnTo>
                  <a:cubicBezTo>
                    <a:pt x="5992448" y="916670"/>
                    <a:pt x="6139895" y="1123268"/>
                    <a:pt x="6103891" y="1339294"/>
                  </a:cubicBezTo>
                  <a:lnTo>
                    <a:pt x="6025023" y="1812497"/>
                  </a:lnTo>
                  <a:cubicBezTo>
                    <a:pt x="5989876" y="2028524"/>
                    <a:pt x="5783279" y="2175971"/>
                    <a:pt x="5567252" y="2139966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0" name="Freeform: Shape 1939">
              <a:extLst>
                <a:ext uri="{FF2B5EF4-FFF2-40B4-BE49-F238E27FC236}">
                  <a16:creationId xmlns:a16="http://schemas.microsoft.com/office/drawing/2014/main" id="{E90FDDC2-0F14-41CE-93DC-87A42507FC6A}"/>
                </a:ext>
              </a:extLst>
            </p:cNvPr>
            <p:cNvSpPr/>
            <p:nvPr/>
          </p:nvSpPr>
          <p:spPr>
            <a:xfrm>
              <a:off x="2153655" y="3571724"/>
              <a:ext cx="86202" cy="86202"/>
            </a:xfrm>
            <a:custGeom>
              <a:avLst/>
              <a:gdLst>
                <a:gd name="connsiteX0" fmla="*/ 441679 w 582930"/>
                <a:gd name="connsiteY0" fmla="*/ 549692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2 h 582930"/>
                <a:gd name="connsiteX5" fmla="*/ 441679 w 582930"/>
                <a:gd name="connsiteY5" fmla="*/ 549692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2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1131" y="288231"/>
                    <a:pt x="583125" y="468254"/>
                    <a:pt x="441679" y="549692"/>
                  </a:cubicBezTo>
                  <a:lnTo>
                    <a:pt x="441679" y="549692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1" name="Freeform: Shape 1940">
              <a:extLst>
                <a:ext uri="{FF2B5EF4-FFF2-40B4-BE49-F238E27FC236}">
                  <a16:creationId xmlns:a16="http://schemas.microsoft.com/office/drawing/2014/main" id="{86579B5A-79E2-4C64-949A-6208B40CA3FF}"/>
                </a:ext>
              </a:extLst>
            </p:cNvPr>
            <p:cNvSpPr/>
            <p:nvPr/>
          </p:nvSpPr>
          <p:spPr>
            <a:xfrm>
              <a:off x="1512593" y="3464479"/>
              <a:ext cx="86202" cy="86202"/>
            </a:xfrm>
            <a:custGeom>
              <a:avLst/>
              <a:gdLst>
                <a:gd name="connsiteX0" fmla="*/ 441679 w 582930"/>
                <a:gd name="connsiteY0" fmla="*/ 549693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3 h 582930"/>
                <a:gd name="connsiteX5" fmla="*/ 441679 w 582930"/>
                <a:gd name="connsiteY5" fmla="*/ 549693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3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0274" y="288231"/>
                    <a:pt x="582268" y="468254"/>
                    <a:pt x="441679" y="549693"/>
                  </a:cubicBezTo>
                  <a:lnTo>
                    <a:pt x="441679" y="549693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42" name="Group 1941">
            <a:extLst>
              <a:ext uri="{FF2B5EF4-FFF2-40B4-BE49-F238E27FC236}">
                <a16:creationId xmlns:a16="http://schemas.microsoft.com/office/drawing/2014/main" id="{6DBA5286-AE73-4FCA-AE6B-10E29F85E6BC}"/>
              </a:ext>
            </a:extLst>
          </p:cNvPr>
          <p:cNvGrpSpPr/>
          <p:nvPr/>
        </p:nvGrpSpPr>
        <p:grpSpPr>
          <a:xfrm>
            <a:off x="9490251" y="2728573"/>
            <a:ext cx="1622077" cy="1014127"/>
            <a:chOff x="1061603" y="2726850"/>
            <a:chExt cx="1622077" cy="1014127"/>
          </a:xfrm>
        </p:grpSpPr>
        <p:sp>
          <p:nvSpPr>
            <p:cNvPr id="1943" name="Freeform: Shape 1942">
              <a:extLst>
                <a:ext uri="{FF2B5EF4-FFF2-40B4-BE49-F238E27FC236}">
                  <a16:creationId xmlns:a16="http://schemas.microsoft.com/office/drawing/2014/main" id="{701E6ECD-47CE-446A-A8D9-50C40CEAB9CB}"/>
                </a:ext>
              </a:extLst>
            </p:cNvPr>
            <p:cNvSpPr/>
            <p:nvPr/>
          </p:nvSpPr>
          <p:spPr>
            <a:xfrm>
              <a:off x="1061603" y="2726850"/>
              <a:ext cx="1622077" cy="1014127"/>
            </a:xfrm>
            <a:custGeom>
              <a:avLst/>
              <a:gdLst>
                <a:gd name="connsiteX0" fmla="*/ 1289964 w 1622077"/>
                <a:gd name="connsiteY0" fmla="*/ 137162 h 1014127"/>
                <a:gd name="connsiteX1" fmla="*/ 995231 w 1622077"/>
                <a:gd name="connsiteY1" fmla="*/ 143628 h 1014127"/>
                <a:gd name="connsiteX2" fmla="*/ 679200 w 1622077"/>
                <a:gd name="connsiteY2" fmla="*/ 152881 h 1014127"/>
                <a:gd name="connsiteX3" fmla="*/ 474979 w 1622077"/>
                <a:gd name="connsiteY3" fmla="*/ 158840 h 1014127"/>
                <a:gd name="connsiteX4" fmla="*/ 290659 w 1622077"/>
                <a:gd name="connsiteY4" fmla="*/ 171009 h 1014127"/>
                <a:gd name="connsiteX5" fmla="*/ 195457 w 1622077"/>
                <a:gd name="connsiteY5" fmla="*/ 218040 h 1014127"/>
                <a:gd name="connsiteX6" fmla="*/ 161357 w 1622077"/>
                <a:gd name="connsiteY6" fmla="*/ 401979 h 1014127"/>
                <a:gd name="connsiteX7" fmla="*/ 215993 w 1622077"/>
                <a:gd name="connsiteY7" fmla="*/ 620526 h 1014127"/>
                <a:gd name="connsiteX8" fmla="*/ 353409 w 1622077"/>
                <a:gd name="connsiteY8" fmla="*/ 691769 h 1014127"/>
                <a:gd name="connsiteX9" fmla="*/ 585773 w 1622077"/>
                <a:gd name="connsiteY9" fmla="*/ 727897 h 1014127"/>
                <a:gd name="connsiteX10" fmla="*/ 1263217 w 1622077"/>
                <a:gd name="connsiteY10" fmla="*/ 834255 h 1014127"/>
                <a:gd name="connsiteX11" fmla="*/ 1458438 w 1622077"/>
                <a:gd name="connsiteY11" fmla="*/ 808141 h 1014127"/>
                <a:gd name="connsiteX12" fmla="*/ 1473397 w 1622077"/>
                <a:gd name="connsiteY12" fmla="*/ 668317 h 1014127"/>
                <a:gd name="connsiteX13" fmla="*/ 1459325 w 1622077"/>
                <a:gd name="connsiteY13" fmla="*/ 268366 h 1014127"/>
                <a:gd name="connsiteX14" fmla="*/ 1289964 w 1622077"/>
                <a:gd name="connsiteY14" fmla="*/ 137162 h 1014127"/>
                <a:gd name="connsiteX15" fmla="*/ 1395307 w 1622077"/>
                <a:gd name="connsiteY15" fmla="*/ 254 h 1014127"/>
                <a:gd name="connsiteX16" fmla="*/ 1604346 w 1622077"/>
                <a:gd name="connsiteY16" fmla="*/ 194461 h 1014127"/>
                <a:gd name="connsiteX17" fmla="*/ 1621713 w 1622077"/>
                <a:gd name="connsiteY17" fmla="*/ 786083 h 1014127"/>
                <a:gd name="connsiteX18" fmla="*/ 1593571 w 1622077"/>
                <a:gd name="connsiteY18" fmla="*/ 941880 h 1014127"/>
                <a:gd name="connsiteX19" fmla="*/ 1359812 w 1622077"/>
                <a:gd name="connsiteY19" fmla="*/ 1007419 h 1014127"/>
                <a:gd name="connsiteX20" fmla="*/ 526445 w 1622077"/>
                <a:gd name="connsiteY20" fmla="*/ 874060 h 1014127"/>
                <a:gd name="connsiteX21" fmla="*/ 239698 w 1622077"/>
                <a:gd name="connsiteY21" fmla="*/ 820564 h 1014127"/>
                <a:gd name="connsiteX22" fmla="*/ 70211 w 1622077"/>
                <a:gd name="connsiteY22" fmla="*/ 715094 h 1014127"/>
                <a:gd name="connsiteX23" fmla="*/ 2771 w 1622077"/>
                <a:gd name="connsiteY23" fmla="*/ 391838 h 1014127"/>
                <a:gd name="connsiteX24" fmla="*/ 44984 w 1622077"/>
                <a:gd name="connsiteY24" fmla="*/ 119922 h 1014127"/>
                <a:gd name="connsiteX25" fmla="*/ 162497 w 1622077"/>
                <a:gd name="connsiteY25" fmla="*/ 50327 h 1014127"/>
                <a:gd name="connsiteX26" fmla="*/ 389917 w 1622077"/>
                <a:gd name="connsiteY26" fmla="*/ 32326 h 1014127"/>
                <a:gd name="connsiteX27" fmla="*/ 641804 w 1622077"/>
                <a:gd name="connsiteY27" fmla="*/ 23579 h 1014127"/>
                <a:gd name="connsiteX28" fmla="*/ 1031739 w 1622077"/>
                <a:gd name="connsiteY28" fmla="*/ 9888 h 1014127"/>
                <a:gd name="connsiteX29" fmla="*/ 1395307 w 1622077"/>
                <a:gd name="connsiteY29" fmla="*/ 254 h 1014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22077" h="1014127">
                  <a:moveTo>
                    <a:pt x="1289964" y="137162"/>
                  </a:moveTo>
                  <a:cubicBezTo>
                    <a:pt x="1191593" y="136021"/>
                    <a:pt x="1093602" y="141346"/>
                    <a:pt x="995231" y="143628"/>
                  </a:cubicBezTo>
                  <a:cubicBezTo>
                    <a:pt x="889887" y="146543"/>
                    <a:pt x="784417" y="149586"/>
                    <a:pt x="679200" y="152881"/>
                  </a:cubicBezTo>
                  <a:cubicBezTo>
                    <a:pt x="611000" y="154910"/>
                    <a:pt x="543179" y="156811"/>
                    <a:pt x="474979" y="158840"/>
                  </a:cubicBezTo>
                  <a:cubicBezTo>
                    <a:pt x="416159" y="160741"/>
                    <a:pt x="357339" y="163403"/>
                    <a:pt x="290659" y="171009"/>
                  </a:cubicBezTo>
                  <a:cubicBezTo>
                    <a:pt x="254277" y="175192"/>
                    <a:pt x="219162" y="191546"/>
                    <a:pt x="195457" y="218040"/>
                  </a:cubicBezTo>
                  <a:cubicBezTo>
                    <a:pt x="147412" y="272423"/>
                    <a:pt x="160469" y="341891"/>
                    <a:pt x="161357" y="401979"/>
                  </a:cubicBezTo>
                  <a:cubicBezTo>
                    <a:pt x="162624" y="476391"/>
                    <a:pt x="163258" y="565382"/>
                    <a:pt x="215993" y="620526"/>
                  </a:cubicBezTo>
                  <a:cubicBezTo>
                    <a:pt x="250347" y="656527"/>
                    <a:pt x="298519" y="683022"/>
                    <a:pt x="353409" y="691769"/>
                  </a:cubicBezTo>
                  <a:cubicBezTo>
                    <a:pt x="428835" y="703558"/>
                    <a:pt x="510093" y="716995"/>
                    <a:pt x="585773" y="727897"/>
                  </a:cubicBezTo>
                  <a:cubicBezTo>
                    <a:pt x="808883" y="760223"/>
                    <a:pt x="1045557" y="807634"/>
                    <a:pt x="1263217" y="834255"/>
                  </a:cubicBezTo>
                  <a:cubicBezTo>
                    <a:pt x="1345489" y="844396"/>
                    <a:pt x="1425479" y="842495"/>
                    <a:pt x="1458438" y="808141"/>
                  </a:cubicBezTo>
                  <a:cubicBezTo>
                    <a:pt x="1480115" y="785576"/>
                    <a:pt x="1473270" y="722827"/>
                    <a:pt x="1473397" y="668317"/>
                  </a:cubicBezTo>
                  <a:cubicBezTo>
                    <a:pt x="1472129" y="559170"/>
                    <a:pt x="1471875" y="386260"/>
                    <a:pt x="1459325" y="268366"/>
                  </a:cubicBezTo>
                  <a:cubicBezTo>
                    <a:pt x="1451973" y="198898"/>
                    <a:pt x="1383519" y="138303"/>
                    <a:pt x="1289964" y="137162"/>
                  </a:cubicBezTo>
                  <a:close/>
                  <a:moveTo>
                    <a:pt x="1395307" y="254"/>
                  </a:moveTo>
                  <a:cubicBezTo>
                    <a:pt x="1510792" y="2029"/>
                    <a:pt x="1595219" y="91653"/>
                    <a:pt x="1604346" y="194461"/>
                  </a:cubicBezTo>
                  <a:cubicBezTo>
                    <a:pt x="1619812" y="368893"/>
                    <a:pt x="1620192" y="624582"/>
                    <a:pt x="1621713" y="786083"/>
                  </a:cubicBezTo>
                  <a:cubicBezTo>
                    <a:pt x="1621586" y="866834"/>
                    <a:pt x="1627798" y="895864"/>
                    <a:pt x="1593571" y="941880"/>
                  </a:cubicBezTo>
                  <a:cubicBezTo>
                    <a:pt x="1538301" y="1017053"/>
                    <a:pt x="1461353" y="1022377"/>
                    <a:pt x="1359812" y="1007419"/>
                  </a:cubicBezTo>
                  <a:cubicBezTo>
                    <a:pt x="1091193" y="967994"/>
                    <a:pt x="801784" y="921851"/>
                    <a:pt x="526445" y="874060"/>
                  </a:cubicBezTo>
                  <a:cubicBezTo>
                    <a:pt x="433018" y="857960"/>
                    <a:pt x="332745" y="838058"/>
                    <a:pt x="239698" y="820564"/>
                  </a:cubicBezTo>
                  <a:cubicBezTo>
                    <a:pt x="172132" y="807634"/>
                    <a:pt x="112551" y="768336"/>
                    <a:pt x="70211" y="715094"/>
                  </a:cubicBezTo>
                  <a:cubicBezTo>
                    <a:pt x="5052" y="633583"/>
                    <a:pt x="4419" y="501998"/>
                    <a:pt x="2771" y="391838"/>
                  </a:cubicBezTo>
                  <a:cubicBezTo>
                    <a:pt x="1757" y="303101"/>
                    <a:pt x="-14470" y="200293"/>
                    <a:pt x="44984" y="119922"/>
                  </a:cubicBezTo>
                  <a:cubicBezTo>
                    <a:pt x="74394" y="80751"/>
                    <a:pt x="117495" y="56412"/>
                    <a:pt x="162497" y="50327"/>
                  </a:cubicBezTo>
                  <a:cubicBezTo>
                    <a:pt x="244769" y="39045"/>
                    <a:pt x="317280" y="35115"/>
                    <a:pt x="389917" y="32326"/>
                  </a:cubicBezTo>
                  <a:cubicBezTo>
                    <a:pt x="473964" y="29284"/>
                    <a:pt x="557630" y="26622"/>
                    <a:pt x="641804" y="23579"/>
                  </a:cubicBezTo>
                  <a:cubicBezTo>
                    <a:pt x="771613" y="18762"/>
                    <a:pt x="901676" y="14325"/>
                    <a:pt x="1031739" y="9888"/>
                  </a:cubicBezTo>
                  <a:cubicBezTo>
                    <a:pt x="1152929" y="6466"/>
                    <a:pt x="1273991" y="-1521"/>
                    <a:pt x="1395307" y="254"/>
                  </a:cubicBezTo>
                  <a:close/>
                </a:path>
              </a:pathLst>
            </a:custGeom>
            <a:solidFill>
              <a:schemeClr val="accent4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4" name="Freeform: Shape 1943">
              <a:extLst>
                <a:ext uri="{FF2B5EF4-FFF2-40B4-BE49-F238E27FC236}">
                  <a16:creationId xmlns:a16="http://schemas.microsoft.com/office/drawing/2014/main" id="{23A9E824-06DD-4402-B320-F77FC9A6DE05}"/>
                </a:ext>
              </a:extLst>
            </p:cNvPr>
            <p:cNvSpPr/>
            <p:nvPr/>
          </p:nvSpPr>
          <p:spPr>
            <a:xfrm>
              <a:off x="1420803" y="3402352"/>
              <a:ext cx="902582" cy="316918"/>
            </a:xfrm>
            <a:custGeom>
              <a:avLst/>
              <a:gdLst>
                <a:gd name="connsiteX0" fmla="*/ 5567252 w 6103620"/>
                <a:gd name="connsiteY0" fmla="*/ 2139966 h 2143125"/>
                <a:gd name="connsiteX1" fmla="*/ 332883 w 6103620"/>
                <a:gd name="connsiteY1" fmla="*/ 1264714 h 2143125"/>
                <a:gd name="connsiteX2" fmla="*/ 5414 w 6103620"/>
                <a:gd name="connsiteY2" fmla="*/ 806085 h 2143125"/>
                <a:gd name="connsiteX3" fmla="*/ 84281 w 6103620"/>
                <a:gd name="connsiteY3" fmla="*/ 332883 h 2143125"/>
                <a:gd name="connsiteX4" fmla="*/ 542910 w 6103620"/>
                <a:gd name="connsiteY4" fmla="*/ 5414 h 2143125"/>
                <a:gd name="connsiteX5" fmla="*/ 5776421 w 6103620"/>
                <a:gd name="connsiteY5" fmla="*/ 880666 h 2143125"/>
                <a:gd name="connsiteX6" fmla="*/ 6103891 w 6103620"/>
                <a:gd name="connsiteY6" fmla="*/ 1339294 h 2143125"/>
                <a:gd name="connsiteX7" fmla="*/ 6025023 w 6103620"/>
                <a:gd name="connsiteY7" fmla="*/ 1812497 h 2143125"/>
                <a:gd name="connsiteX8" fmla="*/ 5567252 w 6103620"/>
                <a:gd name="connsiteY8" fmla="*/ 2139966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03620" h="2143125">
                  <a:moveTo>
                    <a:pt x="5567252" y="2139966"/>
                  </a:moveTo>
                  <a:lnTo>
                    <a:pt x="332883" y="1264714"/>
                  </a:lnTo>
                  <a:cubicBezTo>
                    <a:pt x="116856" y="1228710"/>
                    <a:pt x="-30591" y="1022112"/>
                    <a:pt x="5414" y="806085"/>
                  </a:cubicBezTo>
                  <a:lnTo>
                    <a:pt x="84281" y="332883"/>
                  </a:lnTo>
                  <a:cubicBezTo>
                    <a:pt x="120285" y="116856"/>
                    <a:pt x="326882" y="-30591"/>
                    <a:pt x="542910" y="5414"/>
                  </a:cubicBezTo>
                  <a:lnTo>
                    <a:pt x="5776421" y="880666"/>
                  </a:lnTo>
                  <a:cubicBezTo>
                    <a:pt x="5992448" y="916670"/>
                    <a:pt x="6139895" y="1123268"/>
                    <a:pt x="6103891" y="1339294"/>
                  </a:cubicBezTo>
                  <a:lnTo>
                    <a:pt x="6025023" y="1812497"/>
                  </a:lnTo>
                  <a:cubicBezTo>
                    <a:pt x="5989876" y="2028524"/>
                    <a:pt x="5783279" y="2175971"/>
                    <a:pt x="5567252" y="2139966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5" name="Freeform: Shape 1944">
              <a:extLst>
                <a:ext uri="{FF2B5EF4-FFF2-40B4-BE49-F238E27FC236}">
                  <a16:creationId xmlns:a16="http://schemas.microsoft.com/office/drawing/2014/main" id="{4C2EFBE8-2EF5-45DE-8E62-0D29B4C7C85C}"/>
                </a:ext>
              </a:extLst>
            </p:cNvPr>
            <p:cNvSpPr/>
            <p:nvPr/>
          </p:nvSpPr>
          <p:spPr>
            <a:xfrm>
              <a:off x="2153655" y="3571724"/>
              <a:ext cx="86202" cy="86202"/>
            </a:xfrm>
            <a:custGeom>
              <a:avLst/>
              <a:gdLst>
                <a:gd name="connsiteX0" fmla="*/ 441679 w 582930"/>
                <a:gd name="connsiteY0" fmla="*/ 549692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2 h 582930"/>
                <a:gd name="connsiteX5" fmla="*/ 441679 w 582930"/>
                <a:gd name="connsiteY5" fmla="*/ 549692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2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1131" y="288231"/>
                    <a:pt x="583125" y="468254"/>
                    <a:pt x="441679" y="549692"/>
                  </a:cubicBezTo>
                  <a:lnTo>
                    <a:pt x="441679" y="549692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6" name="Freeform: Shape 1945">
              <a:extLst>
                <a:ext uri="{FF2B5EF4-FFF2-40B4-BE49-F238E27FC236}">
                  <a16:creationId xmlns:a16="http://schemas.microsoft.com/office/drawing/2014/main" id="{2731067F-B54C-407A-AD1E-F1D2F889E10D}"/>
                </a:ext>
              </a:extLst>
            </p:cNvPr>
            <p:cNvSpPr/>
            <p:nvPr/>
          </p:nvSpPr>
          <p:spPr>
            <a:xfrm>
              <a:off x="1512593" y="3464479"/>
              <a:ext cx="86202" cy="86202"/>
            </a:xfrm>
            <a:custGeom>
              <a:avLst/>
              <a:gdLst>
                <a:gd name="connsiteX0" fmla="*/ 441679 w 582930"/>
                <a:gd name="connsiteY0" fmla="*/ 549693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3 h 582930"/>
                <a:gd name="connsiteX5" fmla="*/ 441679 w 582930"/>
                <a:gd name="connsiteY5" fmla="*/ 549693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3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0274" y="288231"/>
                    <a:pt x="582268" y="468254"/>
                    <a:pt x="441679" y="549693"/>
                  </a:cubicBezTo>
                  <a:lnTo>
                    <a:pt x="441679" y="549693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47" name="Group 1946">
            <a:extLst>
              <a:ext uri="{FF2B5EF4-FFF2-40B4-BE49-F238E27FC236}">
                <a16:creationId xmlns:a16="http://schemas.microsoft.com/office/drawing/2014/main" id="{676C8FC4-2DE2-445A-88A3-FB88F9A36A50}"/>
              </a:ext>
            </a:extLst>
          </p:cNvPr>
          <p:cNvGrpSpPr/>
          <p:nvPr/>
        </p:nvGrpSpPr>
        <p:grpSpPr>
          <a:xfrm>
            <a:off x="3871152" y="2728573"/>
            <a:ext cx="1622077" cy="1014127"/>
            <a:chOff x="1061603" y="2726850"/>
            <a:chExt cx="1622077" cy="1014127"/>
          </a:xfrm>
        </p:grpSpPr>
        <p:sp>
          <p:nvSpPr>
            <p:cNvPr id="1948" name="Freeform: Shape 1947">
              <a:extLst>
                <a:ext uri="{FF2B5EF4-FFF2-40B4-BE49-F238E27FC236}">
                  <a16:creationId xmlns:a16="http://schemas.microsoft.com/office/drawing/2014/main" id="{A8AA44F6-2A1F-4459-80AB-1EE647E32DB2}"/>
                </a:ext>
              </a:extLst>
            </p:cNvPr>
            <p:cNvSpPr/>
            <p:nvPr/>
          </p:nvSpPr>
          <p:spPr>
            <a:xfrm>
              <a:off x="1061603" y="2726850"/>
              <a:ext cx="1622077" cy="1014127"/>
            </a:xfrm>
            <a:custGeom>
              <a:avLst/>
              <a:gdLst>
                <a:gd name="connsiteX0" fmla="*/ 1289964 w 1622077"/>
                <a:gd name="connsiteY0" fmla="*/ 137162 h 1014127"/>
                <a:gd name="connsiteX1" fmla="*/ 995231 w 1622077"/>
                <a:gd name="connsiteY1" fmla="*/ 143628 h 1014127"/>
                <a:gd name="connsiteX2" fmla="*/ 679200 w 1622077"/>
                <a:gd name="connsiteY2" fmla="*/ 152881 h 1014127"/>
                <a:gd name="connsiteX3" fmla="*/ 474979 w 1622077"/>
                <a:gd name="connsiteY3" fmla="*/ 158840 h 1014127"/>
                <a:gd name="connsiteX4" fmla="*/ 290659 w 1622077"/>
                <a:gd name="connsiteY4" fmla="*/ 171009 h 1014127"/>
                <a:gd name="connsiteX5" fmla="*/ 195457 w 1622077"/>
                <a:gd name="connsiteY5" fmla="*/ 218040 h 1014127"/>
                <a:gd name="connsiteX6" fmla="*/ 161357 w 1622077"/>
                <a:gd name="connsiteY6" fmla="*/ 401979 h 1014127"/>
                <a:gd name="connsiteX7" fmla="*/ 215993 w 1622077"/>
                <a:gd name="connsiteY7" fmla="*/ 620526 h 1014127"/>
                <a:gd name="connsiteX8" fmla="*/ 353409 w 1622077"/>
                <a:gd name="connsiteY8" fmla="*/ 691769 h 1014127"/>
                <a:gd name="connsiteX9" fmla="*/ 585773 w 1622077"/>
                <a:gd name="connsiteY9" fmla="*/ 727897 h 1014127"/>
                <a:gd name="connsiteX10" fmla="*/ 1263217 w 1622077"/>
                <a:gd name="connsiteY10" fmla="*/ 834255 h 1014127"/>
                <a:gd name="connsiteX11" fmla="*/ 1458438 w 1622077"/>
                <a:gd name="connsiteY11" fmla="*/ 808141 h 1014127"/>
                <a:gd name="connsiteX12" fmla="*/ 1473397 w 1622077"/>
                <a:gd name="connsiteY12" fmla="*/ 668317 h 1014127"/>
                <a:gd name="connsiteX13" fmla="*/ 1459325 w 1622077"/>
                <a:gd name="connsiteY13" fmla="*/ 268366 h 1014127"/>
                <a:gd name="connsiteX14" fmla="*/ 1289964 w 1622077"/>
                <a:gd name="connsiteY14" fmla="*/ 137162 h 1014127"/>
                <a:gd name="connsiteX15" fmla="*/ 1395307 w 1622077"/>
                <a:gd name="connsiteY15" fmla="*/ 254 h 1014127"/>
                <a:gd name="connsiteX16" fmla="*/ 1604346 w 1622077"/>
                <a:gd name="connsiteY16" fmla="*/ 194461 h 1014127"/>
                <a:gd name="connsiteX17" fmla="*/ 1621713 w 1622077"/>
                <a:gd name="connsiteY17" fmla="*/ 786083 h 1014127"/>
                <a:gd name="connsiteX18" fmla="*/ 1593571 w 1622077"/>
                <a:gd name="connsiteY18" fmla="*/ 941880 h 1014127"/>
                <a:gd name="connsiteX19" fmla="*/ 1359812 w 1622077"/>
                <a:gd name="connsiteY19" fmla="*/ 1007419 h 1014127"/>
                <a:gd name="connsiteX20" fmla="*/ 526445 w 1622077"/>
                <a:gd name="connsiteY20" fmla="*/ 874060 h 1014127"/>
                <a:gd name="connsiteX21" fmla="*/ 239698 w 1622077"/>
                <a:gd name="connsiteY21" fmla="*/ 820564 h 1014127"/>
                <a:gd name="connsiteX22" fmla="*/ 70211 w 1622077"/>
                <a:gd name="connsiteY22" fmla="*/ 715094 h 1014127"/>
                <a:gd name="connsiteX23" fmla="*/ 2771 w 1622077"/>
                <a:gd name="connsiteY23" fmla="*/ 391838 h 1014127"/>
                <a:gd name="connsiteX24" fmla="*/ 44984 w 1622077"/>
                <a:gd name="connsiteY24" fmla="*/ 119922 h 1014127"/>
                <a:gd name="connsiteX25" fmla="*/ 162497 w 1622077"/>
                <a:gd name="connsiteY25" fmla="*/ 50327 h 1014127"/>
                <a:gd name="connsiteX26" fmla="*/ 389917 w 1622077"/>
                <a:gd name="connsiteY26" fmla="*/ 32326 h 1014127"/>
                <a:gd name="connsiteX27" fmla="*/ 641804 w 1622077"/>
                <a:gd name="connsiteY27" fmla="*/ 23579 h 1014127"/>
                <a:gd name="connsiteX28" fmla="*/ 1031739 w 1622077"/>
                <a:gd name="connsiteY28" fmla="*/ 9888 h 1014127"/>
                <a:gd name="connsiteX29" fmla="*/ 1395307 w 1622077"/>
                <a:gd name="connsiteY29" fmla="*/ 254 h 1014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22077" h="1014127">
                  <a:moveTo>
                    <a:pt x="1289964" y="137162"/>
                  </a:moveTo>
                  <a:cubicBezTo>
                    <a:pt x="1191593" y="136021"/>
                    <a:pt x="1093602" y="141346"/>
                    <a:pt x="995231" y="143628"/>
                  </a:cubicBezTo>
                  <a:cubicBezTo>
                    <a:pt x="889887" y="146543"/>
                    <a:pt x="784417" y="149586"/>
                    <a:pt x="679200" y="152881"/>
                  </a:cubicBezTo>
                  <a:cubicBezTo>
                    <a:pt x="611000" y="154910"/>
                    <a:pt x="543179" y="156811"/>
                    <a:pt x="474979" y="158840"/>
                  </a:cubicBezTo>
                  <a:cubicBezTo>
                    <a:pt x="416159" y="160741"/>
                    <a:pt x="357339" y="163403"/>
                    <a:pt x="290659" y="171009"/>
                  </a:cubicBezTo>
                  <a:cubicBezTo>
                    <a:pt x="254277" y="175192"/>
                    <a:pt x="219162" y="191546"/>
                    <a:pt x="195457" y="218040"/>
                  </a:cubicBezTo>
                  <a:cubicBezTo>
                    <a:pt x="147412" y="272423"/>
                    <a:pt x="160469" y="341891"/>
                    <a:pt x="161357" y="401979"/>
                  </a:cubicBezTo>
                  <a:cubicBezTo>
                    <a:pt x="162624" y="476391"/>
                    <a:pt x="163258" y="565382"/>
                    <a:pt x="215993" y="620526"/>
                  </a:cubicBezTo>
                  <a:cubicBezTo>
                    <a:pt x="250347" y="656527"/>
                    <a:pt x="298519" y="683022"/>
                    <a:pt x="353409" y="691769"/>
                  </a:cubicBezTo>
                  <a:cubicBezTo>
                    <a:pt x="428835" y="703558"/>
                    <a:pt x="510093" y="716995"/>
                    <a:pt x="585773" y="727897"/>
                  </a:cubicBezTo>
                  <a:cubicBezTo>
                    <a:pt x="808883" y="760223"/>
                    <a:pt x="1045557" y="807634"/>
                    <a:pt x="1263217" y="834255"/>
                  </a:cubicBezTo>
                  <a:cubicBezTo>
                    <a:pt x="1345489" y="844396"/>
                    <a:pt x="1425479" y="842495"/>
                    <a:pt x="1458438" y="808141"/>
                  </a:cubicBezTo>
                  <a:cubicBezTo>
                    <a:pt x="1480115" y="785576"/>
                    <a:pt x="1473270" y="722827"/>
                    <a:pt x="1473397" y="668317"/>
                  </a:cubicBezTo>
                  <a:cubicBezTo>
                    <a:pt x="1472129" y="559170"/>
                    <a:pt x="1471875" y="386260"/>
                    <a:pt x="1459325" y="268366"/>
                  </a:cubicBezTo>
                  <a:cubicBezTo>
                    <a:pt x="1451973" y="198898"/>
                    <a:pt x="1383519" y="138303"/>
                    <a:pt x="1289964" y="137162"/>
                  </a:cubicBezTo>
                  <a:close/>
                  <a:moveTo>
                    <a:pt x="1395307" y="254"/>
                  </a:moveTo>
                  <a:cubicBezTo>
                    <a:pt x="1510792" y="2029"/>
                    <a:pt x="1595219" y="91653"/>
                    <a:pt x="1604346" y="194461"/>
                  </a:cubicBezTo>
                  <a:cubicBezTo>
                    <a:pt x="1619812" y="368893"/>
                    <a:pt x="1620192" y="624582"/>
                    <a:pt x="1621713" y="786083"/>
                  </a:cubicBezTo>
                  <a:cubicBezTo>
                    <a:pt x="1621586" y="866834"/>
                    <a:pt x="1627798" y="895864"/>
                    <a:pt x="1593571" y="941880"/>
                  </a:cubicBezTo>
                  <a:cubicBezTo>
                    <a:pt x="1538301" y="1017053"/>
                    <a:pt x="1461353" y="1022377"/>
                    <a:pt x="1359812" y="1007419"/>
                  </a:cubicBezTo>
                  <a:cubicBezTo>
                    <a:pt x="1091193" y="967994"/>
                    <a:pt x="801784" y="921851"/>
                    <a:pt x="526445" y="874060"/>
                  </a:cubicBezTo>
                  <a:cubicBezTo>
                    <a:pt x="433018" y="857960"/>
                    <a:pt x="332745" y="838058"/>
                    <a:pt x="239698" y="820564"/>
                  </a:cubicBezTo>
                  <a:cubicBezTo>
                    <a:pt x="172132" y="807634"/>
                    <a:pt x="112551" y="768336"/>
                    <a:pt x="70211" y="715094"/>
                  </a:cubicBezTo>
                  <a:cubicBezTo>
                    <a:pt x="5052" y="633583"/>
                    <a:pt x="4419" y="501998"/>
                    <a:pt x="2771" y="391838"/>
                  </a:cubicBezTo>
                  <a:cubicBezTo>
                    <a:pt x="1757" y="303101"/>
                    <a:pt x="-14470" y="200293"/>
                    <a:pt x="44984" y="119922"/>
                  </a:cubicBezTo>
                  <a:cubicBezTo>
                    <a:pt x="74394" y="80751"/>
                    <a:pt x="117495" y="56412"/>
                    <a:pt x="162497" y="50327"/>
                  </a:cubicBezTo>
                  <a:cubicBezTo>
                    <a:pt x="244769" y="39045"/>
                    <a:pt x="317280" y="35115"/>
                    <a:pt x="389917" y="32326"/>
                  </a:cubicBezTo>
                  <a:cubicBezTo>
                    <a:pt x="473964" y="29284"/>
                    <a:pt x="557630" y="26622"/>
                    <a:pt x="641804" y="23579"/>
                  </a:cubicBezTo>
                  <a:cubicBezTo>
                    <a:pt x="771613" y="18762"/>
                    <a:pt x="901676" y="14325"/>
                    <a:pt x="1031739" y="9888"/>
                  </a:cubicBezTo>
                  <a:cubicBezTo>
                    <a:pt x="1152929" y="6466"/>
                    <a:pt x="1273991" y="-1521"/>
                    <a:pt x="1395307" y="254"/>
                  </a:cubicBezTo>
                  <a:close/>
                </a:path>
              </a:pathLst>
            </a:custGeom>
            <a:solidFill>
              <a:schemeClr val="accent2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9" name="Freeform: Shape 1948">
              <a:extLst>
                <a:ext uri="{FF2B5EF4-FFF2-40B4-BE49-F238E27FC236}">
                  <a16:creationId xmlns:a16="http://schemas.microsoft.com/office/drawing/2014/main" id="{8ADBB69C-D62F-4D4A-B24A-C6F8C6737AE8}"/>
                </a:ext>
              </a:extLst>
            </p:cNvPr>
            <p:cNvSpPr/>
            <p:nvPr/>
          </p:nvSpPr>
          <p:spPr>
            <a:xfrm>
              <a:off x="1420803" y="3402352"/>
              <a:ext cx="902582" cy="316918"/>
            </a:xfrm>
            <a:custGeom>
              <a:avLst/>
              <a:gdLst>
                <a:gd name="connsiteX0" fmla="*/ 5567252 w 6103620"/>
                <a:gd name="connsiteY0" fmla="*/ 2139966 h 2143125"/>
                <a:gd name="connsiteX1" fmla="*/ 332883 w 6103620"/>
                <a:gd name="connsiteY1" fmla="*/ 1264714 h 2143125"/>
                <a:gd name="connsiteX2" fmla="*/ 5414 w 6103620"/>
                <a:gd name="connsiteY2" fmla="*/ 806085 h 2143125"/>
                <a:gd name="connsiteX3" fmla="*/ 84281 w 6103620"/>
                <a:gd name="connsiteY3" fmla="*/ 332883 h 2143125"/>
                <a:gd name="connsiteX4" fmla="*/ 542910 w 6103620"/>
                <a:gd name="connsiteY4" fmla="*/ 5414 h 2143125"/>
                <a:gd name="connsiteX5" fmla="*/ 5776421 w 6103620"/>
                <a:gd name="connsiteY5" fmla="*/ 880666 h 2143125"/>
                <a:gd name="connsiteX6" fmla="*/ 6103891 w 6103620"/>
                <a:gd name="connsiteY6" fmla="*/ 1339294 h 2143125"/>
                <a:gd name="connsiteX7" fmla="*/ 6025023 w 6103620"/>
                <a:gd name="connsiteY7" fmla="*/ 1812497 h 2143125"/>
                <a:gd name="connsiteX8" fmla="*/ 5567252 w 6103620"/>
                <a:gd name="connsiteY8" fmla="*/ 2139966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03620" h="2143125">
                  <a:moveTo>
                    <a:pt x="5567252" y="2139966"/>
                  </a:moveTo>
                  <a:lnTo>
                    <a:pt x="332883" y="1264714"/>
                  </a:lnTo>
                  <a:cubicBezTo>
                    <a:pt x="116856" y="1228710"/>
                    <a:pt x="-30591" y="1022112"/>
                    <a:pt x="5414" y="806085"/>
                  </a:cubicBezTo>
                  <a:lnTo>
                    <a:pt x="84281" y="332883"/>
                  </a:lnTo>
                  <a:cubicBezTo>
                    <a:pt x="120285" y="116856"/>
                    <a:pt x="326882" y="-30591"/>
                    <a:pt x="542910" y="5414"/>
                  </a:cubicBezTo>
                  <a:lnTo>
                    <a:pt x="5776421" y="880666"/>
                  </a:lnTo>
                  <a:cubicBezTo>
                    <a:pt x="5992448" y="916670"/>
                    <a:pt x="6139895" y="1123268"/>
                    <a:pt x="6103891" y="1339294"/>
                  </a:cubicBezTo>
                  <a:lnTo>
                    <a:pt x="6025023" y="1812497"/>
                  </a:lnTo>
                  <a:cubicBezTo>
                    <a:pt x="5989876" y="2028524"/>
                    <a:pt x="5783279" y="2175971"/>
                    <a:pt x="5567252" y="213996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0" name="Freeform: Shape 1949">
              <a:extLst>
                <a:ext uri="{FF2B5EF4-FFF2-40B4-BE49-F238E27FC236}">
                  <a16:creationId xmlns:a16="http://schemas.microsoft.com/office/drawing/2014/main" id="{19E8565A-CBFA-45BD-9C02-F74812A3F1F0}"/>
                </a:ext>
              </a:extLst>
            </p:cNvPr>
            <p:cNvSpPr/>
            <p:nvPr/>
          </p:nvSpPr>
          <p:spPr>
            <a:xfrm>
              <a:off x="2153655" y="3571724"/>
              <a:ext cx="86202" cy="86202"/>
            </a:xfrm>
            <a:custGeom>
              <a:avLst/>
              <a:gdLst>
                <a:gd name="connsiteX0" fmla="*/ 441679 w 582930"/>
                <a:gd name="connsiteY0" fmla="*/ 549692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2 h 582930"/>
                <a:gd name="connsiteX5" fmla="*/ 441679 w 582930"/>
                <a:gd name="connsiteY5" fmla="*/ 549692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2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1131" y="288231"/>
                    <a:pt x="583125" y="468254"/>
                    <a:pt x="441679" y="549692"/>
                  </a:cubicBezTo>
                  <a:lnTo>
                    <a:pt x="441679" y="549692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1" name="Freeform: Shape 1950">
              <a:extLst>
                <a:ext uri="{FF2B5EF4-FFF2-40B4-BE49-F238E27FC236}">
                  <a16:creationId xmlns:a16="http://schemas.microsoft.com/office/drawing/2014/main" id="{A5A4613F-4FE2-42C1-9AFA-18BA16391382}"/>
                </a:ext>
              </a:extLst>
            </p:cNvPr>
            <p:cNvSpPr/>
            <p:nvPr/>
          </p:nvSpPr>
          <p:spPr>
            <a:xfrm>
              <a:off x="1512593" y="3464479"/>
              <a:ext cx="86202" cy="86202"/>
            </a:xfrm>
            <a:custGeom>
              <a:avLst/>
              <a:gdLst>
                <a:gd name="connsiteX0" fmla="*/ 441679 w 582930"/>
                <a:gd name="connsiteY0" fmla="*/ 549693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3 h 582930"/>
                <a:gd name="connsiteX5" fmla="*/ 441679 w 582930"/>
                <a:gd name="connsiteY5" fmla="*/ 549693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3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0274" y="288231"/>
                    <a:pt x="582268" y="468254"/>
                    <a:pt x="441679" y="549693"/>
                  </a:cubicBezTo>
                  <a:lnTo>
                    <a:pt x="441679" y="549693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52" name="Group 1951">
            <a:extLst>
              <a:ext uri="{FF2B5EF4-FFF2-40B4-BE49-F238E27FC236}">
                <a16:creationId xmlns:a16="http://schemas.microsoft.com/office/drawing/2014/main" id="{5B0BECBC-1365-463C-B0D3-BF5042B49A0F}"/>
              </a:ext>
            </a:extLst>
          </p:cNvPr>
          <p:cNvGrpSpPr/>
          <p:nvPr/>
        </p:nvGrpSpPr>
        <p:grpSpPr>
          <a:xfrm>
            <a:off x="1061603" y="2728573"/>
            <a:ext cx="1622077" cy="1014127"/>
            <a:chOff x="1061603" y="2726850"/>
            <a:chExt cx="1622077" cy="1014127"/>
          </a:xfrm>
        </p:grpSpPr>
        <p:sp>
          <p:nvSpPr>
            <p:cNvPr id="1953" name="Freeform: Shape 1952">
              <a:extLst>
                <a:ext uri="{FF2B5EF4-FFF2-40B4-BE49-F238E27FC236}">
                  <a16:creationId xmlns:a16="http://schemas.microsoft.com/office/drawing/2014/main" id="{7B1D7FEC-AF82-4D65-A685-08CF2C906698}"/>
                </a:ext>
              </a:extLst>
            </p:cNvPr>
            <p:cNvSpPr/>
            <p:nvPr/>
          </p:nvSpPr>
          <p:spPr>
            <a:xfrm>
              <a:off x="1061603" y="2726850"/>
              <a:ext cx="1622077" cy="1014127"/>
            </a:xfrm>
            <a:custGeom>
              <a:avLst/>
              <a:gdLst>
                <a:gd name="connsiteX0" fmla="*/ 1289964 w 1622077"/>
                <a:gd name="connsiteY0" fmla="*/ 137162 h 1014127"/>
                <a:gd name="connsiteX1" fmla="*/ 995231 w 1622077"/>
                <a:gd name="connsiteY1" fmla="*/ 143628 h 1014127"/>
                <a:gd name="connsiteX2" fmla="*/ 679200 w 1622077"/>
                <a:gd name="connsiteY2" fmla="*/ 152881 h 1014127"/>
                <a:gd name="connsiteX3" fmla="*/ 474979 w 1622077"/>
                <a:gd name="connsiteY3" fmla="*/ 158840 h 1014127"/>
                <a:gd name="connsiteX4" fmla="*/ 290659 w 1622077"/>
                <a:gd name="connsiteY4" fmla="*/ 171009 h 1014127"/>
                <a:gd name="connsiteX5" fmla="*/ 195457 w 1622077"/>
                <a:gd name="connsiteY5" fmla="*/ 218040 h 1014127"/>
                <a:gd name="connsiteX6" fmla="*/ 161357 w 1622077"/>
                <a:gd name="connsiteY6" fmla="*/ 401979 h 1014127"/>
                <a:gd name="connsiteX7" fmla="*/ 215993 w 1622077"/>
                <a:gd name="connsiteY7" fmla="*/ 620526 h 1014127"/>
                <a:gd name="connsiteX8" fmla="*/ 353409 w 1622077"/>
                <a:gd name="connsiteY8" fmla="*/ 691769 h 1014127"/>
                <a:gd name="connsiteX9" fmla="*/ 585773 w 1622077"/>
                <a:gd name="connsiteY9" fmla="*/ 727897 h 1014127"/>
                <a:gd name="connsiteX10" fmla="*/ 1263217 w 1622077"/>
                <a:gd name="connsiteY10" fmla="*/ 834255 h 1014127"/>
                <a:gd name="connsiteX11" fmla="*/ 1458438 w 1622077"/>
                <a:gd name="connsiteY11" fmla="*/ 808141 h 1014127"/>
                <a:gd name="connsiteX12" fmla="*/ 1473397 w 1622077"/>
                <a:gd name="connsiteY12" fmla="*/ 668317 h 1014127"/>
                <a:gd name="connsiteX13" fmla="*/ 1459325 w 1622077"/>
                <a:gd name="connsiteY13" fmla="*/ 268366 h 1014127"/>
                <a:gd name="connsiteX14" fmla="*/ 1289964 w 1622077"/>
                <a:gd name="connsiteY14" fmla="*/ 137162 h 1014127"/>
                <a:gd name="connsiteX15" fmla="*/ 1395307 w 1622077"/>
                <a:gd name="connsiteY15" fmla="*/ 254 h 1014127"/>
                <a:gd name="connsiteX16" fmla="*/ 1604346 w 1622077"/>
                <a:gd name="connsiteY16" fmla="*/ 194461 h 1014127"/>
                <a:gd name="connsiteX17" fmla="*/ 1621713 w 1622077"/>
                <a:gd name="connsiteY17" fmla="*/ 786083 h 1014127"/>
                <a:gd name="connsiteX18" fmla="*/ 1593571 w 1622077"/>
                <a:gd name="connsiteY18" fmla="*/ 941880 h 1014127"/>
                <a:gd name="connsiteX19" fmla="*/ 1359812 w 1622077"/>
                <a:gd name="connsiteY19" fmla="*/ 1007419 h 1014127"/>
                <a:gd name="connsiteX20" fmla="*/ 526445 w 1622077"/>
                <a:gd name="connsiteY20" fmla="*/ 874060 h 1014127"/>
                <a:gd name="connsiteX21" fmla="*/ 239698 w 1622077"/>
                <a:gd name="connsiteY21" fmla="*/ 820564 h 1014127"/>
                <a:gd name="connsiteX22" fmla="*/ 70211 w 1622077"/>
                <a:gd name="connsiteY22" fmla="*/ 715094 h 1014127"/>
                <a:gd name="connsiteX23" fmla="*/ 2771 w 1622077"/>
                <a:gd name="connsiteY23" fmla="*/ 391838 h 1014127"/>
                <a:gd name="connsiteX24" fmla="*/ 44984 w 1622077"/>
                <a:gd name="connsiteY24" fmla="*/ 119922 h 1014127"/>
                <a:gd name="connsiteX25" fmla="*/ 162497 w 1622077"/>
                <a:gd name="connsiteY25" fmla="*/ 50327 h 1014127"/>
                <a:gd name="connsiteX26" fmla="*/ 389917 w 1622077"/>
                <a:gd name="connsiteY26" fmla="*/ 32326 h 1014127"/>
                <a:gd name="connsiteX27" fmla="*/ 641804 w 1622077"/>
                <a:gd name="connsiteY27" fmla="*/ 23579 h 1014127"/>
                <a:gd name="connsiteX28" fmla="*/ 1031739 w 1622077"/>
                <a:gd name="connsiteY28" fmla="*/ 9888 h 1014127"/>
                <a:gd name="connsiteX29" fmla="*/ 1395307 w 1622077"/>
                <a:gd name="connsiteY29" fmla="*/ 254 h 1014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622077" h="1014127">
                  <a:moveTo>
                    <a:pt x="1289964" y="137162"/>
                  </a:moveTo>
                  <a:cubicBezTo>
                    <a:pt x="1191593" y="136021"/>
                    <a:pt x="1093602" y="141346"/>
                    <a:pt x="995231" y="143628"/>
                  </a:cubicBezTo>
                  <a:cubicBezTo>
                    <a:pt x="889887" y="146543"/>
                    <a:pt x="784417" y="149586"/>
                    <a:pt x="679200" y="152881"/>
                  </a:cubicBezTo>
                  <a:cubicBezTo>
                    <a:pt x="611000" y="154910"/>
                    <a:pt x="543179" y="156811"/>
                    <a:pt x="474979" y="158840"/>
                  </a:cubicBezTo>
                  <a:cubicBezTo>
                    <a:pt x="416159" y="160741"/>
                    <a:pt x="357339" y="163403"/>
                    <a:pt x="290659" y="171009"/>
                  </a:cubicBezTo>
                  <a:cubicBezTo>
                    <a:pt x="254277" y="175192"/>
                    <a:pt x="219162" y="191546"/>
                    <a:pt x="195457" y="218040"/>
                  </a:cubicBezTo>
                  <a:cubicBezTo>
                    <a:pt x="147412" y="272423"/>
                    <a:pt x="160469" y="341891"/>
                    <a:pt x="161357" y="401979"/>
                  </a:cubicBezTo>
                  <a:cubicBezTo>
                    <a:pt x="162624" y="476391"/>
                    <a:pt x="163258" y="565382"/>
                    <a:pt x="215993" y="620526"/>
                  </a:cubicBezTo>
                  <a:cubicBezTo>
                    <a:pt x="250347" y="656527"/>
                    <a:pt x="298519" y="683022"/>
                    <a:pt x="353409" y="691769"/>
                  </a:cubicBezTo>
                  <a:cubicBezTo>
                    <a:pt x="428835" y="703558"/>
                    <a:pt x="510093" y="716995"/>
                    <a:pt x="585773" y="727897"/>
                  </a:cubicBezTo>
                  <a:cubicBezTo>
                    <a:pt x="808883" y="760223"/>
                    <a:pt x="1045557" y="807634"/>
                    <a:pt x="1263217" y="834255"/>
                  </a:cubicBezTo>
                  <a:cubicBezTo>
                    <a:pt x="1345489" y="844396"/>
                    <a:pt x="1425479" y="842495"/>
                    <a:pt x="1458438" y="808141"/>
                  </a:cubicBezTo>
                  <a:cubicBezTo>
                    <a:pt x="1480115" y="785576"/>
                    <a:pt x="1473270" y="722827"/>
                    <a:pt x="1473397" y="668317"/>
                  </a:cubicBezTo>
                  <a:cubicBezTo>
                    <a:pt x="1472129" y="559170"/>
                    <a:pt x="1471875" y="386260"/>
                    <a:pt x="1459325" y="268366"/>
                  </a:cubicBezTo>
                  <a:cubicBezTo>
                    <a:pt x="1451973" y="198898"/>
                    <a:pt x="1383519" y="138303"/>
                    <a:pt x="1289964" y="137162"/>
                  </a:cubicBezTo>
                  <a:close/>
                  <a:moveTo>
                    <a:pt x="1395307" y="254"/>
                  </a:moveTo>
                  <a:cubicBezTo>
                    <a:pt x="1510792" y="2029"/>
                    <a:pt x="1595219" y="91653"/>
                    <a:pt x="1604346" y="194461"/>
                  </a:cubicBezTo>
                  <a:cubicBezTo>
                    <a:pt x="1619812" y="368893"/>
                    <a:pt x="1620192" y="624582"/>
                    <a:pt x="1621713" y="786083"/>
                  </a:cubicBezTo>
                  <a:cubicBezTo>
                    <a:pt x="1621586" y="866834"/>
                    <a:pt x="1627798" y="895864"/>
                    <a:pt x="1593571" y="941880"/>
                  </a:cubicBezTo>
                  <a:cubicBezTo>
                    <a:pt x="1538301" y="1017053"/>
                    <a:pt x="1461353" y="1022377"/>
                    <a:pt x="1359812" y="1007419"/>
                  </a:cubicBezTo>
                  <a:cubicBezTo>
                    <a:pt x="1091193" y="967994"/>
                    <a:pt x="801784" y="921851"/>
                    <a:pt x="526445" y="874060"/>
                  </a:cubicBezTo>
                  <a:cubicBezTo>
                    <a:pt x="433018" y="857960"/>
                    <a:pt x="332745" y="838058"/>
                    <a:pt x="239698" y="820564"/>
                  </a:cubicBezTo>
                  <a:cubicBezTo>
                    <a:pt x="172132" y="807634"/>
                    <a:pt x="112551" y="768336"/>
                    <a:pt x="70211" y="715094"/>
                  </a:cubicBezTo>
                  <a:cubicBezTo>
                    <a:pt x="5052" y="633583"/>
                    <a:pt x="4419" y="501998"/>
                    <a:pt x="2771" y="391838"/>
                  </a:cubicBezTo>
                  <a:cubicBezTo>
                    <a:pt x="1757" y="303101"/>
                    <a:pt x="-14470" y="200293"/>
                    <a:pt x="44984" y="119922"/>
                  </a:cubicBezTo>
                  <a:cubicBezTo>
                    <a:pt x="74394" y="80751"/>
                    <a:pt x="117495" y="56412"/>
                    <a:pt x="162497" y="50327"/>
                  </a:cubicBezTo>
                  <a:cubicBezTo>
                    <a:pt x="244769" y="39045"/>
                    <a:pt x="317280" y="35115"/>
                    <a:pt x="389917" y="32326"/>
                  </a:cubicBezTo>
                  <a:cubicBezTo>
                    <a:pt x="473964" y="29284"/>
                    <a:pt x="557630" y="26622"/>
                    <a:pt x="641804" y="23579"/>
                  </a:cubicBezTo>
                  <a:cubicBezTo>
                    <a:pt x="771613" y="18762"/>
                    <a:pt x="901676" y="14325"/>
                    <a:pt x="1031739" y="9888"/>
                  </a:cubicBezTo>
                  <a:cubicBezTo>
                    <a:pt x="1152929" y="6466"/>
                    <a:pt x="1273991" y="-1521"/>
                    <a:pt x="1395307" y="254"/>
                  </a:cubicBezTo>
                  <a:close/>
                </a:path>
              </a:pathLst>
            </a:custGeom>
            <a:solidFill>
              <a:schemeClr val="accent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4" name="Freeform: Shape 1953">
              <a:extLst>
                <a:ext uri="{FF2B5EF4-FFF2-40B4-BE49-F238E27FC236}">
                  <a16:creationId xmlns:a16="http://schemas.microsoft.com/office/drawing/2014/main" id="{33533AD3-AB1F-47FE-9F87-F68C94887B91}"/>
                </a:ext>
              </a:extLst>
            </p:cNvPr>
            <p:cNvSpPr/>
            <p:nvPr/>
          </p:nvSpPr>
          <p:spPr>
            <a:xfrm>
              <a:off x="1420803" y="3402352"/>
              <a:ext cx="902582" cy="316918"/>
            </a:xfrm>
            <a:custGeom>
              <a:avLst/>
              <a:gdLst>
                <a:gd name="connsiteX0" fmla="*/ 5567252 w 6103620"/>
                <a:gd name="connsiteY0" fmla="*/ 2139966 h 2143125"/>
                <a:gd name="connsiteX1" fmla="*/ 332883 w 6103620"/>
                <a:gd name="connsiteY1" fmla="*/ 1264714 h 2143125"/>
                <a:gd name="connsiteX2" fmla="*/ 5414 w 6103620"/>
                <a:gd name="connsiteY2" fmla="*/ 806085 h 2143125"/>
                <a:gd name="connsiteX3" fmla="*/ 84281 w 6103620"/>
                <a:gd name="connsiteY3" fmla="*/ 332883 h 2143125"/>
                <a:gd name="connsiteX4" fmla="*/ 542910 w 6103620"/>
                <a:gd name="connsiteY4" fmla="*/ 5414 h 2143125"/>
                <a:gd name="connsiteX5" fmla="*/ 5776421 w 6103620"/>
                <a:gd name="connsiteY5" fmla="*/ 880666 h 2143125"/>
                <a:gd name="connsiteX6" fmla="*/ 6103891 w 6103620"/>
                <a:gd name="connsiteY6" fmla="*/ 1339294 h 2143125"/>
                <a:gd name="connsiteX7" fmla="*/ 6025023 w 6103620"/>
                <a:gd name="connsiteY7" fmla="*/ 1812497 h 2143125"/>
                <a:gd name="connsiteX8" fmla="*/ 5567252 w 6103620"/>
                <a:gd name="connsiteY8" fmla="*/ 2139966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03620" h="2143125">
                  <a:moveTo>
                    <a:pt x="5567252" y="2139966"/>
                  </a:moveTo>
                  <a:lnTo>
                    <a:pt x="332883" y="1264714"/>
                  </a:lnTo>
                  <a:cubicBezTo>
                    <a:pt x="116856" y="1228710"/>
                    <a:pt x="-30591" y="1022112"/>
                    <a:pt x="5414" y="806085"/>
                  </a:cubicBezTo>
                  <a:lnTo>
                    <a:pt x="84281" y="332883"/>
                  </a:lnTo>
                  <a:cubicBezTo>
                    <a:pt x="120285" y="116856"/>
                    <a:pt x="326882" y="-30591"/>
                    <a:pt x="542910" y="5414"/>
                  </a:cubicBezTo>
                  <a:lnTo>
                    <a:pt x="5776421" y="880666"/>
                  </a:lnTo>
                  <a:cubicBezTo>
                    <a:pt x="5992448" y="916670"/>
                    <a:pt x="6139895" y="1123268"/>
                    <a:pt x="6103891" y="1339294"/>
                  </a:cubicBezTo>
                  <a:lnTo>
                    <a:pt x="6025023" y="1812497"/>
                  </a:lnTo>
                  <a:cubicBezTo>
                    <a:pt x="5989876" y="2028524"/>
                    <a:pt x="5783279" y="2175971"/>
                    <a:pt x="5567252" y="213996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5" name="Freeform: Shape 1954">
              <a:extLst>
                <a:ext uri="{FF2B5EF4-FFF2-40B4-BE49-F238E27FC236}">
                  <a16:creationId xmlns:a16="http://schemas.microsoft.com/office/drawing/2014/main" id="{57C27B8D-646E-49A2-8906-E38D510A4305}"/>
                </a:ext>
              </a:extLst>
            </p:cNvPr>
            <p:cNvSpPr/>
            <p:nvPr/>
          </p:nvSpPr>
          <p:spPr>
            <a:xfrm>
              <a:off x="2153655" y="3571724"/>
              <a:ext cx="86202" cy="86202"/>
            </a:xfrm>
            <a:custGeom>
              <a:avLst/>
              <a:gdLst>
                <a:gd name="connsiteX0" fmla="*/ 441679 w 582930"/>
                <a:gd name="connsiteY0" fmla="*/ 549692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2 h 582930"/>
                <a:gd name="connsiteX5" fmla="*/ 441679 w 582930"/>
                <a:gd name="connsiteY5" fmla="*/ 549692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2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1131" y="288231"/>
                    <a:pt x="583125" y="468254"/>
                    <a:pt x="441679" y="549692"/>
                  </a:cubicBezTo>
                  <a:lnTo>
                    <a:pt x="441679" y="549692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6" name="Freeform: Shape 1955">
              <a:extLst>
                <a:ext uri="{FF2B5EF4-FFF2-40B4-BE49-F238E27FC236}">
                  <a16:creationId xmlns:a16="http://schemas.microsoft.com/office/drawing/2014/main" id="{E39E53FD-9661-4ABD-A36D-C8B5727F15AB}"/>
                </a:ext>
              </a:extLst>
            </p:cNvPr>
            <p:cNvSpPr/>
            <p:nvPr/>
          </p:nvSpPr>
          <p:spPr>
            <a:xfrm>
              <a:off x="1512593" y="3464479"/>
              <a:ext cx="86202" cy="86202"/>
            </a:xfrm>
            <a:custGeom>
              <a:avLst/>
              <a:gdLst>
                <a:gd name="connsiteX0" fmla="*/ 441679 w 582930"/>
                <a:gd name="connsiteY0" fmla="*/ 549693 h 582930"/>
                <a:gd name="connsiteX1" fmla="*/ 39629 w 582930"/>
                <a:gd name="connsiteY1" fmla="*/ 441679 h 582930"/>
                <a:gd name="connsiteX2" fmla="*/ 147642 w 582930"/>
                <a:gd name="connsiteY2" fmla="*/ 39629 h 582930"/>
                <a:gd name="connsiteX3" fmla="*/ 549692 w 582930"/>
                <a:gd name="connsiteY3" fmla="*/ 147642 h 582930"/>
                <a:gd name="connsiteX4" fmla="*/ 441679 w 582930"/>
                <a:gd name="connsiteY4" fmla="*/ 549693 h 582930"/>
                <a:gd name="connsiteX5" fmla="*/ 441679 w 582930"/>
                <a:gd name="connsiteY5" fmla="*/ 549693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2930" h="582930">
                  <a:moveTo>
                    <a:pt x="441679" y="549693"/>
                  </a:moveTo>
                  <a:cubicBezTo>
                    <a:pt x="301090" y="631131"/>
                    <a:pt x="121067" y="583125"/>
                    <a:pt x="39629" y="441679"/>
                  </a:cubicBezTo>
                  <a:cubicBezTo>
                    <a:pt x="-41810" y="301090"/>
                    <a:pt x="6196" y="121067"/>
                    <a:pt x="147642" y="39629"/>
                  </a:cubicBezTo>
                  <a:cubicBezTo>
                    <a:pt x="288231" y="-41810"/>
                    <a:pt x="468254" y="6196"/>
                    <a:pt x="549692" y="147642"/>
                  </a:cubicBezTo>
                  <a:cubicBezTo>
                    <a:pt x="630274" y="288231"/>
                    <a:pt x="582268" y="468254"/>
                    <a:pt x="441679" y="549693"/>
                  </a:cubicBezTo>
                  <a:lnTo>
                    <a:pt x="441679" y="549693"/>
                  </a:lnTo>
                  <a:close/>
                </a:path>
              </a:pathLst>
            </a:custGeom>
            <a:solidFill>
              <a:schemeClr val="bg1"/>
            </a:solidFill>
            <a:ln w="85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57" name="Group 1956">
            <a:extLst>
              <a:ext uri="{FF2B5EF4-FFF2-40B4-BE49-F238E27FC236}">
                <a16:creationId xmlns:a16="http://schemas.microsoft.com/office/drawing/2014/main" id="{41777BF3-B1AA-43F7-9264-FB3B1C4376D1}"/>
              </a:ext>
            </a:extLst>
          </p:cNvPr>
          <p:cNvGrpSpPr/>
          <p:nvPr/>
        </p:nvGrpSpPr>
        <p:grpSpPr>
          <a:xfrm>
            <a:off x="3498732" y="3761070"/>
            <a:ext cx="2339153" cy="2312993"/>
            <a:chOff x="1080045" y="1858541"/>
            <a:chExt cx="2339153" cy="2312993"/>
          </a:xfrm>
        </p:grpSpPr>
        <p:sp>
          <p:nvSpPr>
            <p:cNvPr id="1958" name="TextBox 1957">
              <a:extLst>
                <a:ext uri="{FF2B5EF4-FFF2-40B4-BE49-F238E27FC236}">
                  <a16:creationId xmlns:a16="http://schemas.microsoft.com/office/drawing/2014/main" id="{4D393C82-3C60-42EF-B5D8-62D6CF8D87D1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1959" name="TextBox 1958">
              <a:extLst>
                <a:ext uri="{FF2B5EF4-FFF2-40B4-BE49-F238E27FC236}">
                  <a16:creationId xmlns:a16="http://schemas.microsoft.com/office/drawing/2014/main" id="{733F380B-3143-4D8D-899D-662AE79892EF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60" name="TextBox 1959">
              <a:extLst>
                <a:ext uri="{FF2B5EF4-FFF2-40B4-BE49-F238E27FC236}">
                  <a16:creationId xmlns:a16="http://schemas.microsoft.com/office/drawing/2014/main" id="{A9562DBA-DCFB-40F8-99CA-C299637CF023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961" name="Group 1960">
            <a:extLst>
              <a:ext uri="{FF2B5EF4-FFF2-40B4-BE49-F238E27FC236}">
                <a16:creationId xmlns:a16="http://schemas.microsoft.com/office/drawing/2014/main" id="{879CF1EF-7494-41AD-B30F-59E23EB06A77}"/>
              </a:ext>
            </a:extLst>
          </p:cNvPr>
          <p:cNvGrpSpPr/>
          <p:nvPr/>
        </p:nvGrpSpPr>
        <p:grpSpPr>
          <a:xfrm>
            <a:off x="6245230" y="3761070"/>
            <a:ext cx="2339153" cy="2312993"/>
            <a:chOff x="1080045" y="1858541"/>
            <a:chExt cx="2339153" cy="2312993"/>
          </a:xfrm>
        </p:grpSpPr>
        <p:sp>
          <p:nvSpPr>
            <p:cNvPr id="1962" name="TextBox 1961">
              <a:extLst>
                <a:ext uri="{FF2B5EF4-FFF2-40B4-BE49-F238E27FC236}">
                  <a16:creationId xmlns:a16="http://schemas.microsoft.com/office/drawing/2014/main" id="{6386C0B7-0A25-407A-8B48-95280A2CF38F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</a:rPr>
                <a:t>03</a:t>
              </a:r>
              <a:endParaRPr lang="ko-KR" altLang="en-US" sz="3600" b="1" dirty="0">
                <a:solidFill>
                  <a:schemeClr val="accent3"/>
                </a:solidFill>
              </a:endParaRPr>
            </a:p>
          </p:txBody>
        </p:sp>
        <p:sp>
          <p:nvSpPr>
            <p:cNvPr id="1963" name="TextBox 1962">
              <a:extLst>
                <a:ext uri="{FF2B5EF4-FFF2-40B4-BE49-F238E27FC236}">
                  <a16:creationId xmlns:a16="http://schemas.microsoft.com/office/drawing/2014/main" id="{8A63B9AC-15DD-4AAB-B85B-55DA758D2FA4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64" name="TextBox 1963">
              <a:extLst>
                <a:ext uri="{FF2B5EF4-FFF2-40B4-BE49-F238E27FC236}">
                  <a16:creationId xmlns:a16="http://schemas.microsoft.com/office/drawing/2014/main" id="{8D64B37C-8FF0-4CAD-BA61-DBB8AD7547F5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965" name="Group 1964">
            <a:extLst>
              <a:ext uri="{FF2B5EF4-FFF2-40B4-BE49-F238E27FC236}">
                <a16:creationId xmlns:a16="http://schemas.microsoft.com/office/drawing/2014/main" id="{D320097F-B921-44A1-904C-830EB8D38894}"/>
              </a:ext>
            </a:extLst>
          </p:cNvPr>
          <p:cNvGrpSpPr/>
          <p:nvPr/>
        </p:nvGrpSpPr>
        <p:grpSpPr>
          <a:xfrm>
            <a:off x="8991728" y="3761070"/>
            <a:ext cx="2339153" cy="2312993"/>
            <a:chOff x="1080045" y="1858541"/>
            <a:chExt cx="2339153" cy="2312993"/>
          </a:xfrm>
        </p:grpSpPr>
        <p:sp>
          <p:nvSpPr>
            <p:cNvPr id="1966" name="TextBox 1965">
              <a:extLst>
                <a:ext uri="{FF2B5EF4-FFF2-40B4-BE49-F238E27FC236}">
                  <a16:creationId xmlns:a16="http://schemas.microsoft.com/office/drawing/2014/main" id="{A7629791-5888-4023-8C84-DA89482CC543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4"/>
                  </a:solidFill>
                </a:rPr>
                <a:t>04</a:t>
              </a:r>
              <a:endParaRPr lang="ko-KR" altLang="en-US" sz="3600" b="1" dirty="0">
                <a:solidFill>
                  <a:schemeClr val="accent4"/>
                </a:solidFill>
              </a:endParaRPr>
            </a:p>
          </p:txBody>
        </p:sp>
        <p:sp>
          <p:nvSpPr>
            <p:cNvPr id="1967" name="TextBox 1966">
              <a:extLst>
                <a:ext uri="{FF2B5EF4-FFF2-40B4-BE49-F238E27FC236}">
                  <a16:creationId xmlns:a16="http://schemas.microsoft.com/office/drawing/2014/main" id="{920C03C0-2DB1-4C7B-AAD5-528953F067B1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68" name="TextBox 1967">
              <a:extLst>
                <a:ext uri="{FF2B5EF4-FFF2-40B4-BE49-F238E27FC236}">
                  <a16:creationId xmlns:a16="http://schemas.microsoft.com/office/drawing/2014/main" id="{017FD39A-D930-44DF-B3E7-5B6038102829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969" name="Oval 1968">
            <a:extLst>
              <a:ext uri="{FF2B5EF4-FFF2-40B4-BE49-F238E27FC236}">
                <a16:creationId xmlns:a16="http://schemas.microsoft.com/office/drawing/2014/main" id="{FDD7DE68-8C92-40B4-9345-FDE056B1F726}"/>
              </a:ext>
            </a:extLst>
          </p:cNvPr>
          <p:cNvSpPr/>
          <p:nvPr/>
        </p:nvSpPr>
        <p:spPr>
          <a:xfrm>
            <a:off x="4240301" y="1807459"/>
            <a:ext cx="867464" cy="867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70" name="Oval 1969">
            <a:extLst>
              <a:ext uri="{FF2B5EF4-FFF2-40B4-BE49-F238E27FC236}">
                <a16:creationId xmlns:a16="http://schemas.microsoft.com/office/drawing/2014/main" id="{E8851134-C0B8-4EEF-8588-B90BDF096D1B}"/>
              </a:ext>
            </a:extLst>
          </p:cNvPr>
          <p:cNvSpPr/>
          <p:nvPr/>
        </p:nvSpPr>
        <p:spPr>
          <a:xfrm>
            <a:off x="7050128" y="1807459"/>
            <a:ext cx="867464" cy="867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71" name="Oval 1970">
            <a:extLst>
              <a:ext uri="{FF2B5EF4-FFF2-40B4-BE49-F238E27FC236}">
                <a16:creationId xmlns:a16="http://schemas.microsoft.com/office/drawing/2014/main" id="{A49B2AEE-84ED-4646-B790-AD1271C3DB59}"/>
              </a:ext>
            </a:extLst>
          </p:cNvPr>
          <p:cNvSpPr/>
          <p:nvPr/>
        </p:nvSpPr>
        <p:spPr>
          <a:xfrm>
            <a:off x="9868836" y="1807459"/>
            <a:ext cx="867464" cy="8674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cxnSp>
        <p:nvCxnSpPr>
          <p:cNvPr id="1972" name="Straight Connector 1971">
            <a:extLst>
              <a:ext uri="{FF2B5EF4-FFF2-40B4-BE49-F238E27FC236}">
                <a16:creationId xmlns:a16="http://schemas.microsoft.com/office/drawing/2014/main" id="{59FF5D9B-FFBC-483E-A104-84203D0F4A3A}"/>
              </a:ext>
            </a:extLst>
          </p:cNvPr>
          <p:cNvCxnSpPr>
            <a:cxnSpLocks/>
            <a:stCxn id="1969" idx="6"/>
            <a:endCxn id="1970" idx="2"/>
          </p:cNvCxnSpPr>
          <p:nvPr/>
        </p:nvCxnSpPr>
        <p:spPr>
          <a:xfrm>
            <a:off x="5107766" y="2241191"/>
            <a:ext cx="19423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3" name="Straight Connector 1972">
            <a:extLst>
              <a:ext uri="{FF2B5EF4-FFF2-40B4-BE49-F238E27FC236}">
                <a16:creationId xmlns:a16="http://schemas.microsoft.com/office/drawing/2014/main" id="{A6F12524-8EA2-4B5A-BA1F-CAB16A61CA9C}"/>
              </a:ext>
            </a:extLst>
          </p:cNvPr>
          <p:cNvCxnSpPr>
            <a:stCxn id="1970" idx="6"/>
            <a:endCxn id="1971" idx="2"/>
          </p:cNvCxnSpPr>
          <p:nvPr/>
        </p:nvCxnSpPr>
        <p:spPr>
          <a:xfrm>
            <a:off x="7917591" y="2241191"/>
            <a:ext cx="1951244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4" name="Straight Connector 1973">
            <a:extLst>
              <a:ext uri="{FF2B5EF4-FFF2-40B4-BE49-F238E27FC236}">
                <a16:creationId xmlns:a16="http://schemas.microsoft.com/office/drawing/2014/main" id="{8031DD09-94E2-4A9E-958F-4A5C55D35AC5}"/>
              </a:ext>
            </a:extLst>
          </p:cNvPr>
          <p:cNvCxnSpPr>
            <a:cxnSpLocks/>
          </p:cNvCxnSpPr>
          <p:nvPr/>
        </p:nvCxnSpPr>
        <p:spPr>
          <a:xfrm>
            <a:off x="10736300" y="2247569"/>
            <a:ext cx="1455701" cy="6376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5" name="Oval 1974">
            <a:extLst>
              <a:ext uri="{FF2B5EF4-FFF2-40B4-BE49-F238E27FC236}">
                <a16:creationId xmlns:a16="http://schemas.microsoft.com/office/drawing/2014/main" id="{A488755C-C28F-49D5-B66D-2FFE57D4A7E9}"/>
              </a:ext>
            </a:extLst>
          </p:cNvPr>
          <p:cNvSpPr/>
          <p:nvPr/>
        </p:nvSpPr>
        <p:spPr>
          <a:xfrm rot="20078314">
            <a:off x="3723360" y="2766947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76" name="Rounded Rectangle 11">
            <a:extLst>
              <a:ext uri="{FF2B5EF4-FFF2-40B4-BE49-F238E27FC236}">
                <a16:creationId xmlns:a16="http://schemas.microsoft.com/office/drawing/2014/main" id="{ABBA9D57-7F2B-48B5-8549-9330EF589051}"/>
              </a:ext>
            </a:extLst>
          </p:cNvPr>
          <p:cNvSpPr/>
          <p:nvPr/>
        </p:nvSpPr>
        <p:spPr>
          <a:xfrm rot="5400000">
            <a:off x="5983632" y="2342110"/>
            <a:ext cx="217954" cy="1845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88000"/>
                </a:schemeClr>
              </a:gs>
              <a:gs pos="48000">
                <a:schemeClr val="bg1">
                  <a:lumMod val="75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77" name="Oval 1976">
            <a:extLst>
              <a:ext uri="{FF2B5EF4-FFF2-40B4-BE49-F238E27FC236}">
                <a16:creationId xmlns:a16="http://schemas.microsoft.com/office/drawing/2014/main" id="{B8869199-453B-43A4-B180-5A7068C421FB}"/>
              </a:ext>
            </a:extLst>
          </p:cNvPr>
          <p:cNvSpPr/>
          <p:nvPr/>
        </p:nvSpPr>
        <p:spPr>
          <a:xfrm rot="17406435">
            <a:off x="5084962" y="3165266"/>
            <a:ext cx="289614" cy="151784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1978" name="Group 1977">
            <a:extLst>
              <a:ext uri="{FF2B5EF4-FFF2-40B4-BE49-F238E27FC236}">
                <a16:creationId xmlns:a16="http://schemas.microsoft.com/office/drawing/2014/main" id="{21567A85-BF19-461A-8B3A-AFD43EBCFC1E}"/>
              </a:ext>
            </a:extLst>
          </p:cNvPr>
          <p:cNvGrpSpPr/>
          <p:nvPr/>
        </p:nvGrpSpPr>
        <p:grpSpPr>
          <a:xfrm>
            <a:off x="7963328" y="3104226"/>
            <a:ext cx="1861406" cy="289614"/>
            <a:chOff x="2464343" y="3366786"/>
            <a:chExt cx="2251673" cy="350335"/>
          </a:xfrm>
        </p:grpSpPr>
        <p:sp>
          <p:nvSpPr>
            <p:cNvPr id="1979" name="Rounded Rectangle 15">
              <a:extLst>
                <a:ext uri="{FF2B5EF4-FFF2-40B4-BE49-F238E27FC236}">
                  <a16:creationId xmlns:a16="http://schemas.microsoft.com/office/drawing/2014/main" id="{E7EDDB15-9B66-4B68-A5F9-301D55E76A33}"/>
                </a:ext>
              </a:extLst>
            </p:cNvPr>
            <p:cNvSpPr/>
            <p:nvPr/>
          </p:nvSpPr>
          <p:spPr>
            <a:xfrm rot="5400000">
              <a:off x="3468067" y="2454407"/>
              <a:ext cx="263650" cy="2232248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bg1">
                    <a:lumMod val="85000"/>
                  </a:schemeClr>
                </a:gs>
                <a:gs pos="48000">
                  <a:schemeClr val="bg1">
                    <a:lumMod val="75000"/>
                  </a:schemeClr>
                </a:gs>
              </a:gsLst>
              <a:lin ang="19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980" name="Oval 1979">
              <a:extLst>
                <a:ext uri="{FF2B5EF4-FFF2-40B4-BE49-F238E27FC236}">
                  <a16:creationId xmlns:a16="http://schemas.microsoft.com/office/drawing/2014/main" id="{E3048AA2-3DF4-45E1-8233-D15F627BA135}"/>
                </a:ext>
              </a:extLst>
            </p:cNvPr>
            <p:cNvSpPr/>
            <p:nvPr/>
          </p:nvSpPr>
          <p:spPr>
            <a:xfrm rot="17406435">
              <a:off x="2380979" y="3450150"/>
              <a:ext cx="350335" cy="18360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72000">
                  <a:srgbClr val="73B2D1">
                    <a:lumMod val="0"/>
                    <a:lumOff val="100000"/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1981" name="Oval 34">
            <a:extLst>
              <a:ext uri="{FF2B5EF4-FFF2-40B4-BE49-F238E27FC236}">
                <a16:creationId xmlns:a16="http://schemas.microsoft.com/office/drawing/2014/main" id="{6B95BFA7-4F7B-478E-9209-7470F0B7AC77}"/>
              </a:ext>
            </a:extLst>
          </p:cNvPr>
          <p:cNvSpPr/>
          <p:nvPr/>
        </p:nvSpPr>
        <p:spPr>
          <a:xfrm>
            <a:off x="1439163" y="1807459"/>
            <a:ext cx="867464" cy="8674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cxnSp>
        <p:nvCxnSpPr>
          <p:cNvPr id="1982" name="Straight Connector 38">
            <a:extLst>
              <a:ext uri="{FF2B5EF4-FFF2-40B4-BE49-F238E27FC236}">
                <a16:creationId xmlns:a16="http://schemas.microsoft.com/office/drawing/2014/main" id="{B5D58C93-B8AD-4BF9-AC45-A0D111C9B085}"/>
              </a:ext>
            </a:extLst>
          </p:cNvPr>
          <p:cNvCxnSpPr>
            <a:cxnSpLocks/>
            <a:stCxn id="1981" idx="6"/>
          </p:cNvCxnSpPr>
          <p:nvPr/>
        </p:nvCxnSpPr>
        <p:spPr>
          <a:xfrm>
            <a:off x="2306628" y="2241191"/>
            <a:ext cx="19423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3" name="Straight Connector 52">
            <a:extLst>
              <a:ext uri="{FF2B5EF4-FFF2-40B4-BE49-F238E27FC236}">
                <a16:creationId xmlns:a16="http://schemas.microsoft.com/office/drawing/2014/main" id="{B874DE5A-DA10-44DE-AB4B-E66CFC5450A8}"/>
              </a:ext>
            </a:extLst>
          </p:cNvPr>
          <p:cNvCxnSpPr>
            <a:cxnSpLocks/>
          </p:cNvCxnSpPr>
          <p:nvPr/>
        </p:nvCxnSpPr>
        <p:spPr>
          <a:xfrm>
            <a:off x="1" y="2253945"/>
            <a:ext cx="14391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4" name="Rounded Rectangle 11">
            <a:extLst>
              <a:ext uri="{FF2B5EF4-FFF2-40B4-BE49-F238E27FC236}">
                <a16:creationId xmlns:a16="http://schemas.microsoft.com/office/drawing/2014/main" id="{8B3A9D79-2F6D-4242-93DD-2EA50D5C13AC}"/>
              </a:ext>
            </a:extLst>
          </p:cNvPr>
          <p:cNvSpPr/>
          <p:nvPr/>
        </p:nvSpPr>
        <p:spPr>
          <a:xfrm rot="5400000">
            <a:off x="3182496" y="2342110"/>
            <a:ext cx="217954" cy="1845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88000"/>
                </a:schemeClr>
              </a:gs>
              <a:gs pos="48000">
                <a:schemeClr val="bg1">
                  <a:lumMod val="75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85" name="Oval 12">
            <a:extLst>
              <a:ext uri="{FF2B5EF4-FFF2-40B4-BE49-F238E27FC236}">
                <a16:creationId xmlns:a16="http://schemas.microsoft.com/office/drawing/2014/main" id="{0F0A1AAA-2D69-446F-B278-9BA7AC57D7AD}"/>
              </a:ext>
            </a:extLst>
          </p:cNvPr>
          <p:cNvSpPr/>
          <p:nvPr/>
        </p:nvSpPr>
        <p:spPr>
          <a:xfrm rot="17406435">
            <a:off x="2300988" y="3154663"/>
            <a:ext cx="289614" cy="151784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86" name="Oval 5">
            <a:extLst>
              <a:ext uri="{FF2B5EF4-FFF2-40B4-BE49-F238E27FC236}">
                <a16:creationId xmlns:a16="http://schemas.microsoft.com/office/drawing/2014/main" id="{15A0CB11-BAFD-4AF9-B1D3-9C61277413C9}"/>
              </a:ext>
            </a:extLst>
          </p:cNvPr>
          <p:cNvSpPr/>
          <p:nvPr/>
        </p:nvSpPr>
        <p:spPr>
          <a:xfrm rot="20887729">
            <a:off x="952814" y="2749691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1987" name="Group 22">
            <a:extLst>
              <a:ext uri="{FF2B5EF4-FFF2-40B4-BE49-F238E27FC236}">
                <a16:creationId xmlns:a16="http://schemas.microsoft.com/office/drawing/2014/main" id="{374F936E-C161-4BAE-A348-75773C3E5207}"/>
              </a:ext>
            </a:extLst>
          </p:cNvPr>
          <p:cNvGrpSpPr/>
          <p:nvPr/>
        </p:nvGrpSpPr>
        <p:grpSpPr>
          <a:xfrm>
            <a:off x="752234" y="3761070"/>
            <a:ext cx="2339153" cy="2312993"/>
            <a:chOff x="1080045" y="1858541"/>
            <a:chExt cx="2339153" cy="2312993"/>
          </a:xfrm>
        </p:grpSpPr>
        <p:sp>
          <p:nvSpPr>
            <p:cNvPr id="1988" name="TextBox 1987">
              <a:extLst>
                <a:ext uri="{FF2B5EF4-FFF2-40B4-BE49-F238E27FC236}">
                  <a16:creationId xmlns:a16="http://schemas.microsoft.com/office/drawing/2014/main" id="{BA8D23DE-8667-467B-A6D0-7D00BA2B8EE5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01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1989" name="TextBox 1988">
              <a:extLst>
                <a:ext uri="{FF2B5EF4-FFF2-40B4-BE49-F238E27FC236}">
                  <a16:creationId xmlns:a16="http://schemas.microsoft.com/office/drawing/2014/main" id="{B7FF7EF0-5A97-452E-992A-350431EFDCBF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90" name="TextBox 1989">
              <a:extLst>
                <a:ext uri="{FF2B5EF4-FFF2-40B4-BE49-F238E27FC236}">
                  <a16:creationId xmlns:a16="http://schemas.microsoft.com/office/drawing/2014/main" id="{2C72BC46-39DC-44AE-8601-8343E401D2CD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991" name="Rounded Rectangle 5">
            <a:extLst>
              <a:ext uri="{FF2B5EF4-FFF2-40B4-BE49-F238E27FC236}">
                <a16:creationId xmlns:a16="http://schemas.microsoft.com/office/drawing/2014/main" id="{F6F039A9-9A7C-47DC-AF8E-13D8A4053FE1}"/>
              </a:ext>
            </a:extLst>
          </p:cNvPr>
          <p:cNvSpPr/>
          <p:nvPr/>
        </p:nvSpPr>
        <p:spPr>
          <a:xfrm flipH="1">
            <a:off x="1678130" y="209627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2" name="Round Same Side Corner Rectangle 11">
            <a:extLst>
              <a:ext uri="{FF2B5EF4-FFF2-40B4-BE49-F238E27FC236}">
                <a16:creationId xmlns:a16="http://schemas.microsoft.com/office/drawing/2014/main" id="{352E1624-3A99-47A9-9FA4-80D495A281BE}"/>
              </a:ext>
            </a:extLst>
          </p:cNvPr>
          <p:cNvSpPr>
            <a:spLocks noChangeAspect="1"/>
          </p:cNvSpPr>
          <p:nvPr/>
        </p:nvSpPr>
        <p:spPr>
          <a:xfrm rot="9900000">
            <a:off x="4511140" y="207302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3" name="Rectangle 36">
            <a:extLst>
              <a:ext uri="{FF2B5EF4-FFF2-40B4-BE49-F238E27FC236}">
                <a16:creationId xmlns:a16="http://schemas.microsoft.com/office/drawing/2014/main" id="{48F0F828-458F-4CA7-A61F-A9E3EC36C543}"/>
              </a:ext>
            </a:extLst>
          </p:cNvPr>
          <p:cNvSpPr/>
          <p:nvPr/>
        </p:nvSpPr>
        <p:spPr>
          <a:xfrm>
            <a:off x="7294766" y="2076824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4" name="Oval 21">
            <a:extLst>
              <a:ext uri="{FF2B5EF4-FFF2-40B4-BE49-F238E27FC236}">
                <a16:creationId xmlns:a16="http://schemas.microsoft.com/office/drawing/2014/main" id="{D2802AA1-854A-4A2E-A749-11A299076CC1}"/>
              </a:ext>
            </a:extLst>
          </p:cNvPr>
          <p:cNvSpPr>
            <a:spLocks noChangeAspect="1"/>
          </p:cNvSpPr>
          <p:nvPr/>
        </p:nvSpPr>
        <p:spPr>
          <a:xfrm>
            <a:off x="10125230" y="2076824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5" name="Oval 1994">
            <a:extLst>
              <a:ext uri="{FF2B5EF4-FFF2-40B4-BE49-F238E27FC236}">
                <a16:creationId xmlns:a16="http://schemas.microsoft.com/office/drawing/2014/main" id="{909FD59D-EE50-424E-B2DF-55A89B3D6405}"/>
              </a:ext>
            </a:extLst>
          </p:cNvPr>
          <p:cNvSpPr/>
          <p:nvPr/>
        </p:nvSpPr>
        <p:spPr>
          <a:xfrm rot="20078314">
            <a:off x="9363631" y="2766947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96" name="Oval 5">
            <a:extLst>
              <a:ext uri="{FF2B5EF4-FFF2-40B4-BE49-F238E27FC236}">
                <a16:creationId xmlns:a16="http://schemas.microsoft.com/office/drawing/2014/main" id="{3FA9B420-69B8-493B-8441-0604B77E535F}"/>
              </a:ext>
            </a:extLst>
          </p:cNvPr>
          <p:cNvSpPr/>
          <p:nvPr/>
        </p:nvSpPr>
        <p:spPr>
          <a:xfrm rot="20887729">
            <a:off x="6593085" y="2749691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11367</TotalTime>
  <Words>172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66</cp:revision>
  <dcterms:created xsi:type="dcterms:W3CDTF">2018-02-18T19:39:47Z</dcterms:created>
  <dcterms:modified xsi:type="dcterms:W3CDTF">2021-04-14T06:14:42Z</dcterms:modified>
</cp:coreProperties>
</file>