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7A43FC82-9431-4B07-AE9B-74FA5CE95944}"/>
              </a:ext>
            </a:extLst>
          </p:cNvPr>
          <p:cNvSpPr/>
          <p:nvPr/>
        </p:nvSpPr>
        <p:spPr>
          <a:xfrm rot="2700000">
            <a:off x="988291" y="2019325"/>
            <a:ext cx="1235413" cy="1235413"/>
          </a:xfrm>
          <a:prstGeom prst="rect">
            <a:avLst/>
          </a:prstGeom>
          <a:solidFill>
            <a:schemeClr val="accent4"/>
          </a:solidFill>
          <a:ln>
            <a:noFill/>
          </a:ln>
          <a:scene3d>
            <a:camera prst="isometricLeftDown">
              <a:rot lat="600000" lon="1200000" rev="0"/>
            </a:camera>
            <a:lightRig rig="soft" dir="t"/>
          </a:scene3d>
          <a:sp3d extrusionH="1079500">
            <a:extrusionClr>
              <a:schemeClr val="accent4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Freeform: Shape 380">
            <a:extLst>
              <a:ext uri="{FF2B5EF4-FFF2-40B4-BE49-F238E27FC236}">
                <a16:creationId xmlns:a16="http://schemas.microsoft.com/office/drawing/2014/main" id="{15670CF1-569D-482C-8EF0-6EC6F1BA3BEA}"/>
              </a:ext>
            </a:extLst>
          </p:cNvPr>
          <p:cNvSpPr/>
          <p:nvPr/>
        </p:nvSpPr>
        <p:spPr>
          <a:xfrm>
            <a:off x="2139231" y="2152905"/>
            <a:ext cx="1920240" cy="200610"/>
          </a:xfrm>
          <a:custGeom>
            <a:avLst/>
            <a:gdLst>
              <a:gd name="connsiteX0" fmla="*/ 0 w 1824297"/>
              <a:gd name="connsiteY0" fmla="*/ 0 h 200610"/>
              <a:gd name="connsiteX1" fmla="*/ 1824297 w 1824297"/>
              <a:gd name="connsiteY1" fmla="*/ 0 h 200610"/>
              <a:gd name="connsiteX2" fmla="*/ 1824297 w 1824297"/>
              <a:gd name="connsiteY2" fmla="*/ 200610 h 200610"/>
              <a:gd name="connsiteX3" fmla="*/ 154316 w 1824297"/>
              <a:gd name="connsiteY3" fmla="*/ 200610 h 20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4297" h="200610">
                <a:moveTo>
                  <a:pt x="0" y="0"/>
                </a:moveTo>
                <a:lnTo>
                  <a:pt x="1824297" y="0"/>
                </a:lnTo>
                <a:lnTo>
                  <a:pt x="1824297" y="200610"/>
                </a:lnTo>
                <a:lnTo>
                  <a:pt x="154316" y="20061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532C3F52-EFF9-4C44-B1F4-3470B748D373}"/>
              </a:ext>
            </a:extLst>
          </p:cNvPr>
          <p:cNvSpPr/>
          <p:nvPr/>
        </p:nvSpPr>
        <p:spPr>
          <a:xfrm rot="2700000">
            <a:off x="3767362" y="2019324"/>
            <a:ext cx="1235413" cy="1235413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isometricLeftDown">
              <a:rot lat="600000" lon="1200000" rev="0"/>
            </a:camera>
            <a:lightRig rig="soft" dir="t"/>
          </a:scene3d>
          <a:sp3d extrusionH="1079500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Freeform: Shape 382">
            <a:extLst>
              <a:ext uri="{FF2B5EF4-FFF2-40B4-BE49-F238E27FC236}">
                <a16:creationId xmlns:a16="http://schemas.microsoft.com/office/drawing/2014/main" id="{0352C694-BA1E-4871-A3A4-0007EF07E0DC}"/>
              </a:ext>
            </a:extLst>
          </p:cNvPr>
          <p:cNvSpPr/>
          <p:nvPr/>
        </p:nvSpPr>
        <p:spPr>
          <a:xfrm>
            <a:off x="4916790" y="2152905"/>
            <a:ext cx="1920240" cy="200610"/>
          </a:xfrm>
          <a:custGeom>
            <a:avLst/>
            <a:gdLst>
              <a:gd name="connsiteX0" fmla="*/ 0 w 1824297"/>
              <a:gd name="connsiteY0" fmla="*/ 0 h 200610"/>
              <a:gd name="connsiteX1" fmla="*/ 1824297 w 1824297"/>
              <a:gd name="connsiteY1" fmla="*/ 0 h 200610"/>
              <a:gd name="connsiteX2" fmla="*/ 1824297 w 1824297"/>
              <a:gd name="connsiteY2" fmla="*/ 200610 h 200610"/>
              <a:gd name="connsiteX3" fmla="*/ 154316 w 1824297"/>
              <a:gd name="connsiteY3" fmla="*/ 200610 h 20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4297" h="200610">
                <a:moveTo>
                  <a:pt x="0" y="0"/>
                </a:moveTo>
                <a:lnTo>
                  <a:pt x="1824297" y="0"/>
                </a:lnTo>
                <a:lnTo>
                  <a:pt x="1824297" y="200610"/>
                </a:lnTo>
                <a:lnTo>
                  <a:pt x="154316" y="20061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E9779558-C244-46FB-883E-7245CEB6A434}"/>
              </a:ext>
            </a:extLst>
          </p:cNvPr>
          <p:cNvSpPr/>
          <p:nvPr/>
        </p:nvSpPr>
        <p:spPr>
          <a:xfrm rot="2700000">
            <a:off x="6546433" y="2019323"/>
            <a:ext cx="1235413" cy="1235413"/>
          </a:xfrm>
          <a:prstGeom prst="rect">
            <a:avLst/>
          </a:prstGeom>
          <a:solidFill>
            <a:schemeClr val="accent2"/>
          </a:solidFill>
          <a:ln>
            <a:noFill/>
          </a:ln>
          <a:scene3d>
            <a:camera prst="isometricLeftDown">
              <a:rot lat="600000" lon="1200000" rev="0"/>
            </a:camera>
            <a:lightRig rig="soft" dir="t"/>
          </a:scene3d>
          <a:sp3d extrusionH="1079500">
            <a:extrusionClr>
              <a:schemeClr val="accent2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Freeform: Shape 384">
            <a:extLst>
              <a:ext uri="{FF2B5EF4-FFF2-40B4-BE49-F238E27FC236}">
                <a16:creationId xmlns:a16="http://schemas.microsoft.com/office/drawing/2014/main" id="{228977E6-3F9E-44D6-853E-D55AF2C77E4A}"/>
              </a:ext>
            </a:extLst>
          </p:cNvPr>
          <p:cNvSpPr/>
          <p:nvPr/>
        </p:nvSpPr>
        <p:spPr>
          <a:xfrm>
            <a:off x="7694350" y="2158814"/>
            <a:ext cx="1920240" cy="200610"/>
          </a:xfrm>
          <a:custGeom>
            <a:avLst/>
            <a:gdLst>
              <a:gd name="connsiteX0" fmla="*/ 0 w 1824297"/>
              <a:gd name="connsiteY0" fmla="*/ 0 h 200610"/>
              <a:gd name="connsiteX1" fmla="*/ 1824297 w 1824297"/>
              <a:gd name="connsiteY1" fmla="*/ 0 h 200610"/>
              <a:gd name="connsiteX2" fmla="*/ 1824297 w 1824297"/>
              <a:gd name="connsiteY2" fmla="*/ 200610 h 200610"/>
              <a:gd name="connsiteX3" fmla="*/ 154316 w 1824297"/>
              <a:gd name="connsiteY3" fmla="*/ 200610 h 20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4297" h="200610">
                <a:moveTo>
                  <a:pt x="0" y="0"/>
                </a:moveTo>
                <a:lnTo>
                  <a:pt x="1824297" y="0"/>
                </a:lnTo>
                <a:lnTo>
                  <a:pt x="1824297" y="200610"/>
                </a:lnTo>
                <a:lnTo>
                  <a:pt x="154316" y="20061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1752638-C945-4746-9A79-C3739AEC8CD1}"/>
              </a:ext>
            </a:extLst>
          </p:cNvPr>
          <p:cNvSpPr/>
          <p:nvPr/>
        </p:nvSpPr>
        <p:spPr>
          <a:xfrm rot="2700000">
            <a:off x="9325504" y="2019323"/>
            <a:ext cx="1235413" cy="1235413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LeftDown">
              <a:rot lat="600000" lon="1200000" rev="0"/>
            </a:camera>
            <a:lightRig rig="soft" dir="t"/>
          </a:scene3d>
          <a:sp3d extrusionH="1079500">
            <a:extrusionClr>
              <a:schemeClr val="accent1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직사각형 113">
            <a:extLst>
              <a:ext uri="{FF2B5EF4-FFF2-40B4-BE49-F238E27FC236}">
                <a16:creationId xmlns:a16="http://schemas.microsoft.com/office/drawing/2014/main" id="{7FC83B21-70A8-4B61-85EF-61F0CE5E3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190" y="2406199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388" name="직사각형 113">
            <a:extLst>
              <a:ext uri="{FF2B5EF4-FFF2-40B4-BE49-F238E27FC236}">
                <a16:creationId xmlns:a16="http://schemas.microsoft.com/office/drawing/2014/main" id="{2FF87C81-3AF5-4D05-9996-1E70650F1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6761" y="2406199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389" name="직사각형 113">
            <a:extLst>
              <a:ext uri="{FF2B5EF4-FFF2-40B4-BE49-F238E27FC236}">
                <a16:creationId xmlns:a16="http://schemas.microsoft.com/office/drawing/2014/main" id="{3562F1D3-B3BE-4739-91FF-2F67AEF0D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1332" y="2406199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390" name="직사각형 113">
            <a:extLst>
              <a:ext uri="{FF2B5EF4-FFF2-40B4-BE49-F238E27FC236}">
                <a16:creationId xmlns:a16="http://schemas.microsoft.com/office/drawing/2014/main" id="{773889D3-FC7D-42D6-9488-E8C00EA59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903" y="2406199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391" name="Rounded Rectangle 10">
            <a:extLst>
              <a:ext uri="{FF2B5EF4-FFF2-40B4-BE49-F238E27FC236}">
                <a16:creationId xmlns:a16="http://schemas.microsoft.com/office/drawing/2014/main" id="{92E4238A-E82C-4317-ADFC-26C7053E81D4}"/>
              </a:ext>
            </a:extLst>
          </p:cNvPr>
          <p:cNvSpPr/>
          <p:nvPr/>
        </p:nvSpPr>
        <p:spPr>
          <a:xfrm>
            <a:off x="880637" y="3921275"/>
            <a:ext cx="2074135" cy="2272130"/>
          </a:xfrm>
          <a:prstGeom prst="roundRect">
            <a:avLst>
              <a:gd name="adj" fmla="val 7753"/>
            </a:avLst>
          </a:prstGeom>
          <a:solidFill>
            <a:schemeClr val="accent4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92" name="그룹 3">
            <a:extLst>
              <a:ext uri="{FF2B5EF4-FFF2-40B4-BE49-F238E27FC236}">
                <a16:creationId xmlns:a16="http://schemas.microsoft.com/office/drawing/2014/main" id="{FAEB8F43-8B38-44B8-85B9-706AEB64E71D}"/>
              </a:ext>
            </a:extLst>
          </p:cNvPr>
          <p:cNvGrpSpPr/>
          <p:nvPr/>
        </p:nvGrpSpPr>
        <p:grpSpPr>
          <a:xfrm>
            <a:off x="1083283" y="4105174"/>
            <a:ext cx="1668843" cy="1921124"/>
            <a:chOff x="1134630" y="3808919"/>
            <a:chExt cx="1668843" cy="1921124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71DF0F68-9EFE-4E6E-A87D-16EC65917FD3}"/>
                </a:ext>
              </a:extLst>
            </p:cNvPr>
            <p:cNvSpPr txBox="1"/>
            <p:nvPr/>
          </p:nvSpPr>
          <p:spPr>
            <a:xfrm>
              <a:off x="1139162" y="4160383"/>
              <a:ext cx="16643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A20D34B0-96BB-4B99-85D9-B80A783B6F1E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95" name="Rounded Rectangle 105">
            <a:extLst>
              <a:ext uri="{FF2B5EF4-FFF2-40B4-BE49-F238E27FC236}">
                <a16:creationId xmlns:a16="http://schemas.microsoft.com/office/drawing/2014/main" id="{5E2EC7A8-D51E-4048-A1C9-19E4FFBD9077}"/>
              </a:ext>
            </a:extLst>
          </p:cNvPr>
          <p:cNvSpPr/>
          <p:nvPr/>
        </p:nvSpPr>
        <p:spPr>
          <a:xfrm>
            <a:off x="3666168" y="3921275"/>
            <a:ext cx="2074135" cy="2272130"/>
          </a:xfrm>
          <a:prstGeom prst="roundRect">
            <a:avLst>
              <a:gd name="adj" fmla="val 7753"/>
            </a:avLst>
          </a:prstGeom>
          <a:solidFill>
            <a:schemeClr val="accent3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96" name="그룹 4">
            <a:extLst>
              <a:ext uri="{FF2B5EF4-FFF2-40B4-BE49-F238E27FC236}">
                <a16:creationId xmlns:a16="http://schemas.microsoft.com/office/drawing/2014/main" id="{555F3531-2142-4516-BBA0-780A090115E6}"/>
              </a:ext>
            </a:extLst>
          </p:cNvPr>
          <p:cNvGrpSpPr/>
          <p:nvPr/>
        </p:nvGrpSpPr>
        <p:grpSpPr>
          <a:xfrm>
            <a:off x="3868814" y="4105174"/>
            <a:ext cx="1668843" cy="1921124"/>
            <a:chOff x="3920161" y="3808919"/>
            <a:chExt cx="1668843" cy="1921124"/>
          </a:xfrm>
        </p:grpSpPr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B840F5C8-8FD2-4387-915F-2C7D8D270792}"/>
                </a:ext>
              </a:extLst>
            </p:cNvPr>
            <p:cNvSpPr txBox="1"/>
            <p:nvPr/>
          </p:nvSpPr>
          <p:spPr>
            <a:xfrm>
              <a:off x="3924693" y="4160383"/>
              <a:ext cx="16643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9B38EC8D-583B-4394-B8B4-BC4595FA03C1}"/>
                </a:ext>
              </a:extLst>
            </p:cNvPr>
            <p:cNvSpPr txBox="1"/>
            <p:nvPr/>
          </p:nvSpPr>
          <p:spPr>
            <a:xfrm>
              <a:off x="3920161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99" name="Rounded Rectangle 142">
            <a:extLst>
              <a:ext uri="{FF2B5EF4-FFF2-40B4-BE49-F238E27FC236}">
                <a16:creationId xmlns:a16="http://schemas.microsoft.com/office/drawing/2014/main" id="{F8E262EE-2DAC-46AC-AC71-BA2485D9214B}"/>
              </a:ext>
            </a:extLst>
          </p:cNvPr>
          <p:cNvSpPr/>
          <p:nvPr/>
        </p:nvSpPr>
        <p:spPr>
          <a:xfrm>
            <a:off x="6451699" y="3921273"/>
            <a:ext cx="2074135" cy="2272130"/>
          </a:xfrm>
          <a:prstGeom prst="roundRect">
            <a:avLst>
              <a:gd name="adj" fmla="val 7753"/>
            </a:avLst>
          </a:prstGeom>
          <a:solidFill>
            <a:schemeClr val="accent2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0" name="그룹 5">
            <a:extLst>
              <a:ext uri="{FF2B5EF4-FFF2-40B4-BE49-F238E27FC236}">
                <a16:creationId xmlns:a16="http://schemas.microsoft.com/office/drawing/2014/main" id="{9C4DE31C-EA79-4B4B-82EC-FF065589914A}"/>
              </a:ext>
            </a:extLst>
          </p:cNvPr>
          <p:cNvGrpSpPr/>
          <p:nvPr/>
        </p:nvGrpSpPr>
        <p:grpSpPr>
          <a:xfrm>
            <a:off x="6654345" y="4105172"/>
            <a:ext cx="1668843" cy="1921123"/>
            <a:chOff x="6705692" y="3808919"/>
            <a:chExt cx="1668843" cy="1921123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BECCAE4A-2ED1-4D37-8435-D50A6F9F2BC8}"/>
                </a:ext>
              </a:extLst>
            </p:cNvPr>
            <p:cNvSpPr txBox="1"/>
            <p:nvPr/>
          </p:nvSpPr>
          <p:spPr>
            <a:xfrm>
              <a:off x="6710224" y="4160382"/>
              <a:ext cx="16643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F5C4F7CD-356E-4626-8AD5-96AD4D597808}"/>
                </a:ext>
              </a:extLst>
            </p:cNvPr>
            <p:cNvSpPr txBox="1"/>
            <p:nvPr/>
          </p:nvSpPr>
          <p:spPr>
            <a:xfrm>
              <a:off x="6705692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03" name="Rounded Rectangle 152">
            <a:extLst>
              <a:ext uri="{FF2B5EF4-FFF2-40B4-BE49-F238E27FC236}">
                <a16:creationId xmlns:a16="http://schemas.microsoft.com/office/drawing/2014/main" id="{DDB02092-55C6-4EE9-BBD0-D18857471332}"/>
              </a:ext>
            </a:extLst>
          </p:cNvPr>
          <p:cNvSpPr/>
          <p:nvPr/>
        </p:nvSpPr>
        <p:spPr>
          <a:xfrm>
            <a:off x="9237229" y="3921273"/>
            <a:ext cx="2074135" cy="2272130"/>
          </a:xfrm>
          <a:prstGeom prst="roundRect">
            <a:avLst>
              <a:gd name="adj" fmla="val 7753"/>
            </a:avLst>
          </a:prstGeom>
          <a:solidFill>
            <a:schemeClr val="accent1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4" name="그룹 6">
            <a:extLst>
              <a:ext uri="{FF2B5EF4-FFF2-40B4-BE49-F238E27FC236}">
                <a16:creationId xmlns:a16="http://schemas.microsoft.com/office/drawing/2014/main" id="{8F84E3FF-B71C-4129-9F5B-4FE5A42BFE7E}"/>
              </a:ext>
            </a:extLst>
          </p:cNvPr>
          <p:cNvGrpSpPr/>
          <p:nvPr/>
        </p:nvGrpSpPr>
        <p:grpSpPr>
          <a:xfrm>
            <a:off x="9439875" y="4105172"/>
            <a:ext cx="1668843" cy="1921123"/>
            <a:chOff x="9491222" y="3808919"/>
            <a:chExt cx="1668843" cy="1921123"/>
          </a:xfrm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905DA08E-D117-4BC3-9797-26D6F55EAA06}"/>
                </a:ext>
              </a:extLst>
            </p:cNvPr>
            <p:cNvSpPr txBox="1"/>
            <p:nvPr/>
          </p:nvSpPr>
          <p:spPr>
            <a:xfrm>
              <a:off x="9495754" y="4160382"/>
              <a:ext cx="16643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86691C5F-89E4-4881-B113-A885C359EE1C}"/>
                </a:ext>
              </a:extLst>
            </p:cNvPr>
            <p:cNvSpPr txBox="1"/>
            <p:nvPr/>
          </p:nvSpPr>
          <p:spPr>
            <a:xfrm>
              <a:off x="9491222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152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2021-04-13T02:02:09Z</dcterms:modified>
</cp:coreProperties>
</file>