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97" name="Graphic 4">
            <a:extLst>
              <a:ext uri="{FF2B5EF4-FFF2-40B4-BE49-F238E27FC236}">
                <a16:creationId xmlns:a16="http://schemas.microsoft.com/office/drawing/2014/main" id="{6AED820A-C9F1-481D-9662-18C272DCFBF7}"/>
              </a:ext>
            </a:extLst>
          </p:cNvPr>
          <p:cNvGrpSpPr/>
          <p:nvPr/>
        </p:nvGrpSpPr>
        <p:grpSpPr>
          <a:xfrm>
            <a:off x="6453719" y="2516432"/>
            <a:ext cx="5010883" cy="3573052"/>
            <a:chOff x="3324225" y="2103192"/>
            <a:chExt cx="5543550" cy="3952875"/>
          </a:xfrm>
        </p:grpSpPr>
        <p:sp>
          <p:nvSpPr>
            <p:cNvPr id="1998" name="Freeform: Shape 1997">
              <a:extLst>
                <a:ext uri="{FF2B5EF4-FFF2-40B4-BE49-F238E27FC236}">
                  <a16:creationId xmlns:a16="http://schemas.microsoft.com/office/drawing/2014/main" id="{477581F9-A849-4DC9-AD0E-A850A91B1A69}"/>
                </a:ext>
              </a:extLst>
            </p:cNvPr>
            <p:cNvSpPr/>
            <p:nvPr/>
          </p:nvSpPr>
          <p:spPr>
            <a:xfrm>
              <a:off x="3322954" y="2479842"/>
              <a:ext cx="1517611" cy="2352027"/>
            </a:xfrm>
            <a:custGeom>
              <a:avLst/>
              <a:gdLst>
                <a:gd name="connsiteX0" fmla="*/ 1378585 w 1517611"/>
                <a:gd name="connsiteY0" fmla="*/ 43402 h 2352027"/>
                <a:gd name="connsiteX1" fmla="*/ 1142365 w 1517611"/>
                <a:gd name="connsiteY1" fmla="*/ 134842 h 2352027"/>
                <a:gd name="connsiteX2" fmla="*/ 980440 w 1517611"/>
                <a:gd name="connsiteY2" fmla="*/ 249142 h 2352027"/>
                <a:gd name="connsiteX3" fmla="*/ 969010 w 1517611"/>
                <a:gd name="connsiteY3" fmla="*/ 258667 h 2352027"/>
                <a:gd name="connsiteX4" fmla="*/ 762318 w 1517611"/>
                <a:gd name="connsiteY4" fmla="*/ 433927 h 2352027"/>
                <a:gd name="connsiteX5" fmla="*/ 672783 w 1517611"/>
                <a:gd name="connsiteY5" fmla="*/ 513937 h 2352027"/>
                <a:gd name="connsiteX6" fmla="*/ 671830 w 1517611"/>
                <a:gd name="connsiteY6" fmla="*/ 514890 h 2352027"/>
                <a:gd name="connsiteX7" fmla="*/ 599440 w 1517611"/>
                <a:gd name="connsiteY7" fmla="*/ 605377 h 2352027"/>
                <a:gd name="connsiteX8" fmla="*/ 544195 w 1517611"/>
                <a:gd name="connsiteY8" fmla="*/ 678720 h 2352027"/>
                <a:gd name="connsiteX9" fmla="*/ 534670 w 1517611"/>
                <a:gd name="connsiteY9" fmla="*/ 688245 h 2352027"/>
                <a:gd name="connsiteX10" fmla="*/ 513715 w 1517611"/>
                <a:gd name="connsiteY10" fmla="*/ 689197 h 2352027"/>
                <a:gd name="connsiteX11" fmla="*/ 482283 w 1517611"/>
                <a:gd name="connsiteY11" fmla="*/ 674910 h 2352027"/>
                <a:gd name="connsiteX12" fmla="*/ 440373 w 1517611"/>
                <a:gd name="connsiteY12" fmla="*/ 658717 h 2352027"/>
                <a:gd name="connsiteX13" fmla="*/ 358458 w 1517611"/>
                <a:gd name="connsiteY13" fmla="*/ 625380 h 2352027"/>
                <a:gd name="connsiteX14" fmla="*/ 282258 w 1517611"/>
                <a:gd name="connsiteY14" fmla="*/ 630142 h 2352027"/>
                <a:gd name="connsiteX15" fmla="*/ 258445 w 1517611"/>
                <a:gd name="connsiteY15" fmla="*/ 639667 h 2352027"/>
                <a:gd name="connsiteX16" fmla="*/ 232728 w 1517611"/>
                <a:gd name="connsiteY16" fmla="*/ 700627 h 2352027"/>
                <a:gd name="connsiteX17" fmla="*/ 207010 w 1517611"/>
                <a:gd name="connsiteY17" fmla="*/ 773970 h 2352027"/>
                <a:gd name="connsiteX18" fmla="*/ 197485 w 1517611"/>
                <a:gd name="connsiteY18" fmla="*/ 776827 h 2352027"/>
                <a:gd name="connsiteX19" fmla="*/ 44133 w 1517611"/>
                <a:gd name="connsiteY19" fmla="*/ 670147 h 2352027"/>
                <a:gd name="connsiteX20" fmla="*/ 33655 w 1517611"/>
                <a:gd name="connsiteY20" fmla="*/ 665385 h 2352027"/>
                <a:gd name="connsiteX21" fmla="*/ 1270 w 1517611"/>
                <a:gd name="connsiteY21" fmla="*/ 707295 h 2352027"/>
                <a:gd name="connsiteX22" fmla="*/ 1270 w 1517611"/>
                <a:gd name="connsiteY22" fmla="*/ 757777 h 2352027"/>
                <a:gd name="connsiteX23" fmla="*/ 1270 w 1517611"/>
                <a:gd name="connsiteY23" fmla="*/ 757777 h 2352027"/>
                <a:gd name="connsiteX24" fmla="*/ 6985 w 1517611"/>
                <a:gd name="connsiteY24" fmla="*/ 850170 h 2352027"/>
                <a:gd name="connsiteX25" fmla="*/ 22225 w 1517611"/>
                <a:gd name="connsiteY25" fmla="*/ 893032 h 2352027"/>
                <a:gd name="connsiteX26" fmla="*/ 127000 w 1517611"/>
                <a:gd name="connsiteY26" fmla="*/ 1028287 h 2352027"/>
                <a:gd name="connsiteX27" fmla="*/ 138430 w 1517611"/>
                <a:gd name="connsiteY27" fmla="*/ 1071150 h 2352027"/>
                <a:gd name="connsiteX28" fmla="*/ 112713 w 1517611"/>
                <a:gd name="connsiteY28" fmla="*/ 1278795 h 2352027"/>
                <a:gd name="connsiteX29" fmla="*/ 110808 w 1517611"/>
                <a:gd name="connsiteY29" fmla="*/ 1419765 h 2352027"/>
                <a:gd name="connsiteX30" fmla="*/ 114618 w 1517611"/>
                <a:gd name="connsiteY30" fmla="*/ 1571212 h 2352027"/>
                <a:gd name="connsiteX31" fmla="*/ 114618 w 1517611"/>
                <a:gd name="connsiteY31" fmla="*/ 1576928 h 2352027"/>
                <a:gd name="connsiteX32" fmla="*/ 116523 w 1517611"/>
                <a:gd name="connsiteY32" fmla="*/ 1643603 h 2352027"/>
                <a:gd name="connsiteX33" fmla="*/ 123190 w 1517611"/>
                <a:gd name="connsiteY33" fmla="*/ 1705515 h 2352027"/>
                <a:gd name="connsiteX34" fmla="*/ 156528 w 1517611"/>
                <a:gd name="connsiteY34" fmla="*/ 1748378 h 2352027"/>
                <a:gd name="connsiteX35" fmla="*/ 176530 w 1517611"/>
                <a:gd name="connsiteY35" fmla="*/ 1850295 h 2352027"/>
                <a:gd name="connsiteX36" fmla="*/ 163195 w 1517611"/>
                <a:gd name="connsiteY36" fmla="*/ 2249393 h 2352027"/>
                <a:gd name="connsiteX37" fmla="*/ 178435 w 1517611"/>
                <a:gd name="connsiteY37" fmla="*/ 2270347 h 2352027"/>
                <a:gd name="connsiteX38" fmla="*/ 249873 w 1517611"/>
                <a:gd name="connsiteY38" fmla="*/ 2288445 h 2352027"/>
                <a:gd name="connsiteX39" fmla="*/ 272733 w 1517611"/>
                <a:gd name="connsiteY39" fmla="*/ 2288445 h 2352027"/>
                <a:gd name="connsiteX40" fmla="*/ 447993 w 1517611"/>
                <a:gd name="connsiteY40" fmla="*/ 2245582 h 2352027"/>
                <a:gd name="connsiteX41" fmla="*/ 455613 w 1517611"/>
                <a:gd name="connsiteY41" fmla="*/ 2251297 h 2352027"/>
                <a:gd name="connsiteX42" fmla="*/ 442278 w 1517611"/>
                <a:gd name="connsiteY42" fmla="*/ 2291303 h 2352027"/>
                <a:gd name="connsiteX43" fmla="*/ 447040 w 1517611"/>
                <a:gd name="connsiteY43" fmla="*/ 2348453 h 2352027"/>
                <a:gd name="connsiteX44" fmla="*/ 523240 w 1517611"/>
                <a:gd name="connsiteY44" fmla="*/ 2334165 h 2352027"/>
                <a:gd name="connsiteX45" fmla="*/ 576580 w 1517611"/>
                <a:gd name="connsiteY45" fmla="*/ 2293207 h 2352027"/>
                <a:gd name="connsiteX46" fmla="*/ 691833 w 1517611"/>
                <a:gd name="connsiteY46" fmla="*/ 2183670 h 2352027"/>
                <a:gd name="connsiteX47" fmla="*/ 711835 w 1517611"/>
                <a:gd name="connsiteY47" fmla="*/ 2150332 h 2352027"/>
                <a:gd name="connsiteX48" fmla="*/ 752793 w 1517611"/>
                <a:gd name="connsiteY48" fmla="*/ 1988408 h 2352027"/>
                <a:gd name="connsiteX49" fmla="*/ 782320 w 1517611"/>
                <a:gd name="connsiteY49" fmla="*/ 1963642 h 2352027"/>
                <a:gd name="connsiteX50" fmla="*/ 920433 w 1517611"/>
                <a:gd name="connsiteY50" fmla="*/ 1939830 h 2352027"/>
                <a:gd name="connsiteX51" fmla="*/ 990918 w 1517611"/>
                <a:gd name="connsiteY51" fmla="*/ 1936972 h 2352027"/>
                <a:gd name="connsiteX52" fmla="*/ 1048068 w 1517611"/>
                <a:gd name="connsiteY52" fmla="*/ 1931258 h 2352027"/>
                <a:gd name="connsiteX53" fmla="*/ 1104265 w 1517611"/>
                <a:gd name="connsiteY53" fmla="*/ 1873155 h 2352027"/>
                <a:gd name="connsiteX54" fmla="*/ 1143318 w 1517611"/>
                <a:gd name="connsiteY54" fmla="*/ 1814100 h 2352027"/>
                <a:gd name="connsiteX55" fmla="*/ 1250950 w 1517611"/>
                <a:gd name="connsiteY55" fmla="*/ 1662653 h 2352027"/>
                <a:gd name="connsiteX56" fmla="*/ 1251903 w 1517611"/>
                <a:gd name="connsiteY56" fmla="*/ 1647412 h 2352027"/>
                <a:gd name="connsiteX57" fmla="*/ 1495743 w 1517611"/>
                <a:gd name="connsiteY57" fmla="*/ 1585500 h 2352027"/>
                <a:gd name="connsiteX58" fmla="*/ 1500505 w 1517611"/>
                <a:gd name="connsiteY58" fmla="*/ 1584547 h 2352027"/>
                <a:gd name="connsiteX59" fmla="*/ 1503363 w 1517611"/>
                <a:gd name="connsiteY59" fmla="*/ 1575022 h 2352027"/>
                <a:gd name="connsiteX60" fmla="*/ 1498600 w 1517611"/>
                <a:gd name="connsiteY60" fmla="*/ 1575022 h 2352027"/>
                <a:gd name="connsiteX61" fmla="*/ 1509078 w 1517611"/>
                <a:gd name="connsiteY61" fmla="*/ 1509300 h 2352027"/>
                <a:gd name="connsiteX62" fmla="*/ 1511935 w 1517611"/>
                <a:gd name="connsiteY62" fmla="*/ 1099725 h 2352027"/>
                <a:gd name="connsiteX63" fmla="*/ 1481455 w 1517611"/>
                <a:gd name="connsiteY63" fmla="*/ 996855 h 2352027"/>
                <a:gd name="connsiteX64" fmla="*/ 1371918 w 1517611"/>
                <a:gd name="connsiteY64" fmla="*/ 996855 h 2352027"/>
                <a:gd name="connsiteX65" fmla="*/ 1175703 w 1517611"/>
                <a:gd name="connsiteY65" fmla="*/ 1092105 h 2352027"/>
                <a:gd name="connsiteX66" fmla="*/ 987108 w 1517611"/>
                <a:gd name="connsiteY66" fmla="*/ 881603 h 2352027"/>
                <a:gd name="connsiteX67" fmla="*/ 1114743 w 1517611"/>
                <a:gd name="connsiteY67" fmla="*/ 532987 h 2352027"/>
                <a:gd name="connsiteX68" fmla="*/ 1357630 w 1517611"/>
                <a:gd name="connsiteY68" fmla="*/ 576802 h 2352027"/>
                <a:gd name="connsiteX69" fmla="*/ 1436688 w 1517611"/>
                <a:gd name="connsiteY69" fmla="*/ 633000 h 2352027"/>
                <a:gd name="connsiteX70" fmla="*/ 1515745 w 1517611"/>
                <a:gd name="connsiteY70" fmla="*/ 517747 h 2352027"/>
                <a:gd name="connsiteX71" fmla="*/ 1512888 w 1517611"/>
                <a:gd name="connsiteY71" fmla="*/ 69120 h 2352027"/>
                <a:gd name="connsiteX72" fmla="*/ 1378585 w 1517611"/>
                <a:gd name="connsiteY72" fmla="*/ 43402 h 2352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1517611" h="2352027">
                  <a:moveTo>
                    <a:pt x="1378585" y="43402"/>
                  </a:moveTo>
                  <a:cubicBezTo>
                    <a:pt x="1299528" y="73882"/>
                    <a:pt x="1221423" y="107220"/>
                    <a:pt x="1142365" y="134842"/>
                  </a:cubicBezTo>
                  <a:cubicBezTo>
                    <a:pt x="1078548" y="157702"/>
                    <a:pt x="1029970" y="205327"/>
                    <a:pt x="980440" y="249142"/>
                  </a:cubicBezTo>
                  <a:cubicBezTo>
                    <a:pt x="976630" y="252000"/>
                    <a:pt x="972820" y="255810"/>
                    <a:pt x="969010" y="258667"/>
                  </a:cubicBezTo>
                  <a:cubicBezTo>
                    <a:pt x="899478" y="316770"/>
                    <a:pt x="830898" y="375825"/>
                    <a:pt x="762318" y="433927"/>
                  </a:cubicBezTo>
                  <a:cubicBezTo>
                    <a:pt x="731838" y="459645"/>
                    <a:pt x="700405" y="484410"/>
                    <a:pt x="672783" y="513937"/>
                  </a:cubicBezTo>
                  <a:cubicBezTo>
                    <a:pt x="672783" y="513937"/>
                    <a:pt x="672783" y="513937"/>
                    <a:pt x="671830" y="514890"/>
                  </a:cubicBezTo>
                  <a:cubicBezTo>
                    <a:pt x="646113" y="543465"/>
                    <a:pt x="623253" y="573945"/>
                    <a:pt x="599440" y="605377"/>
                  </a:cubicBezTo>
                  <a:cubicBezTo>
                    <a:pt x="581343" y="630142"/>
                    <a:pt x="562293" y="653955"/>
                    <a:pt x="544195" y="678720"/>
                  </a:cubicBezTo>
                  <a:cubicBezTo>
                    <a:pt x="541338" y="682530"/>
                    <a:pt x="538480" y="686340"/>
                    <a:pt x="534670" y="688245"/>
                  </a:cubicBezTo>
                  <a:cubicBezTo>
                    <a:pt x="528955" y="692055"/>
                    <a:pt x="520383" y="692055"/>
                    <a:pt x="513715" y="689197"/>
                  </a:cubicBezTo>
                  <a:cubicBezTo>
                    <a:pt x="503238" y="684435"/>
                    <a:pt x="493713" y="678720"/>
                    <a:pt x="482283" y="674910"/>
                  </a:cubicBezTo>
                  <a:cubicBezTo>
                    <a:pt x="467995" y="670147"/>
                    <a:pt x="454660" y="664432"/>
                    <a:pt x="440373" y="658717"/>
                  </a:cubicBezTo>
                  <a:cubicBezTo>
                    <a:pt x="412750" y="648240"/>
                    <a:pt x="385128" y="636810"/>
                    <a:pt x="358458" y="625380"/>
                  </a:cubicBezTo>
                  <a:cubicBezTo>
                    <a:pt x="330835" y="613950"/>
                    <a:pt x="308928" y="624427"/>
                    <a:pt x="282258" y="630142"/>
                  </a:cubicBezTo>
                  <a:cubicBezTo>
                    <a:pt x="273685" y="632047"/>
                    <a:pt x="265113" y="633952"/>
                    <a:pt x="258445" y="639667"/>
                  </a:cubicBezTo>
                  <a:cubicBezTo>
                    <a:pt x="244158" y="650145"/>
                    <a:pt x="239395" y="683482"/>
                    <a:pt x="232728" y="700627"/>
                  </a:cubicBezTo>
                  <a:cubicBezTo>
                    <a:pt x="224155" y="725392"/>
                    <a:pt x="215583" y="749205"/>
                    <a:pt x="207010" y="773970"/>
                  </a:cubicBezTo>
                  <a:cubicBezTo>
                    <a:pt x="206058" y="777780"/>
                    <a:pt x="201295" y="778732"/>
                    <a:pt x="197485" y="776827"/>
                  </a:cubicBezTo>
                  <a:cubicBezTo>
                    <a:pt x="147003" y="741585"/>
                    <a:pt x="95568" y="705390"/>
                    <a:pt x="44133" y="670147"/>
                  </a:cubicBezTo>
                  <a:cubicBezTo>
                    <a:pt x="40323" y="668242"/>
                    <a:pt x="37465" y="665385"/>
                    <a:pt x="33655" y="665385"/>
                  </a:cubicBezTo>
                  <a:cubicBezTo>
                    <a:pt x="20320" y="664432"/>
                    <a:pt x="3175" y="695865"/>
                    <a:pt x="1270" y="707295"/>
                  </a:cubicBezTo>
                  <a:cubicBezTo>
                    <a:pt x="-1588" y="723487"/>
                    <a:pt x="1270" y="741585"/>
                    <a:pt x="1270" y="757777"/>
                  </a:cubicBezTo>
                  <a:cubicBezTo>
                    <a:pt x="1270" y="757777"/>
                    <a:pt x="1270" y="757777"/>
                    <a:pt x="1270" y="757777"/>
                  </a:cubicBezTo>
                  <a:cubicBezTo>
                    <a:pt x="3175" y="788257"/>
                    <a:pt x="3175" y="819690"/>
                    <a:pt x="6985" y="850170"/>
                  </a:cubicBezTo>
                  <a:cubicBezTo>
                    <a:pt x="8890" y="864457"/>
                    <a:pt x="13653" y="881603"/>
                    <a:pt x="22225" y="893032"/>
                  </a:cubicBezTo>
                  <a:cubicBezTo>
                    <a:pt x="55563" y="938753"/>
                    <a:pt x="91758" y="983520"/>
                    <a:pt x="127000" y="1028287"/>
                  </a:cubicBezTo>
                  <a:cubicBezTo>
                    <a:pt x="136525" y="1040670"/>
                    <a:pt x="141288" y="1055910"/>
                    <a:pt x="138430" y="1071150"/>
                  </a:cubicBezTo>
                  <a:cubicBezTo>
                    <a:pt x="128905" y="1139730"/>
                    <a:pt x="118428" y="1209262"/>
                    <a:pt x="112713" y="1278795"/>
                  </a:cubicBezTo>
                  <a:cubicBezTo>
                    <a:pt x="107950" y="1325467"/>
                    <a:pt x="109855" y="1372140"/>
                    <a:pt x="110808" y="1419765"/>
                  </a:cubicBezTo>
                  <a:cubicBezTo>
                    <a:pt x="111760" y="1470247"/>
                    <a:pt x="113665" y="1520730"/>
                    <a:pt x="114618" y="1571212"/>
                  </a:cubicBezTo>
                  <a:cubicBezTo>
                    <a:pt x="114618" y="1573117"/>
                    <a:pt x="114618" y="1575022"/>
                    <a:pt x="114618" y="1576928"/>
                  </a:cubicBezTo>
                  <a:cubicBezTo>
                    <a:pt x="115570" y="1599787"/>
                    <a:pt x="117475" y="1621695"/>
                    <a:pt x="116523" y="1643603"/>
                  </a:cubicBezTo>
                  <a:cubicBezTo>
                    <a:pt x="115570" y="1665510"/>
                    <a:pt x="113665" y="1684560"/>
                    <a:pt x="123190" y="1705515"/>
                  </a:cubicBezTo>
                  <a:cubicBezTo>
                    <a:pt x="130810" y="1722660"/>
                    <a:pt x="147003" y="1732185"/>
                    <a:pt x="156528" y="1748378"/>
                  </a:cubicBezTo>
                  <a:cubicBezTo>
                    <a:pt x="176530" y="1778858"/>
                    <a:pt x="179388" y="1815053"/>
                    <a:pt x="176530" y="1850295"/>
                  </a:cubicBezTo>
                  <a:cubicBezTo>
                    <a:pt x="168910" y="1982692"/>
                    <a:pt x="167005" y="2116043"/>
                    <a:pt x="163195" y="2249393"/>
                  </a:cubicBezTo>
                  <a:cubicBezTo>
                    <a:pt x="163195" y="2260822"/>
                    <a:pt x="165100" y="2267490"/>
                    <a:pt x="178435" y="2270347"/>
                  </a:cubicBezTo>
                  <a:cubicBezTo>
                    <a:pt x="202248" y="2275110"/>
                    <a:pt x="226060" y="2282730"/>
                    <a:pt x="249873" y="2288445"/>
                  </a:cubicBezTo>
                  <a:cubicBezTo>
                    <a:pt x="257493" y="2290350"/>
                    <a:pt x="265113" y="2289397"/>
                    <a:pt x="272733" y="2288445"/>
                  </a:cubicBezTo>
                  <a:cubicBezTo>
                    <a:pt x="330835" y="2274157"/>
                    <a:pt x="388938" y="2259870"/>
                    <a:pt x="447993" y="2245582"/>
                  </a:cubicBezTo>
                  <a:cubicBezTo>
                    <a:pt x="451803" y="2244630"/>
                    <a:pt x="455613" y="2247488"/>
                    <a:pt x="455613" y="2251297"/>
                  </a:cubicBezTo>
                  <a:cubicBezTo>
                    <a:pt x="455613" y="2264632"/>
                    <a:pt x="442278" y="2277968"/>
                    <a:pt x="442278" y="2291303"/>
                  </a:cubicBezTo>
                  <a:cubicBezTo>
                    <a:pt x="442278" y="2304638"/>
                    <a:pt x="436563" y="2338928"/>
                    <a:pt x="447040" y="2348453"/>
                  </a:cubicBezTo>
                  <a:cubicBezTo>
                    <a:pt x="460375" y="2359882"/>
                    <a:pt x="509905" y="2340832"/>
                    <a:pt x="523240" y="2334165"/>
                  </a:cubicBezTo>
                  <a:cubicBezTo>
                    <a:pt x="543243" y="2324640"/>
                    <a:pt x="561340" y="2310353"/>
                    <a:pt x="576580" y="2293207"/>
                  </a:cubicBezTo>
                  <a:cubicBezTo>
                    <a:pt x="612775" y="2254155"/>
                    <a:pt x="653733" y="2220818"/>
                    <a:pt x="691833" y="2183670"/>
                  </a:cubicBezTo>
                  <a:cubicBezTo>
                    <a:pt x="701358" y="2174145"/>
                    <a:pt x="708025" y="2162715"/>
                    <a:pt x="711835" y="2150332"/>
                  </a:cubicBezTo>
                  <a:cubicBezTo>
                    <a:pt x="726123" y="2096040"/>
                    <a:pt x="740410" y="2042700"/>
                    <a:pt x="752793" y="1988408"/>
                  </a:cubicBezTo>
                  <a:cubicBezTo>
                    <a:pt x="755650" y="1974120"/>
                    <a:pt x="768033" y="1963642"/>
                    <a:pt x="782320" y="1963642"/>
                  </a:cubicBezTo>
                  <a:cubicBezTo>
                    <a:pt x="828040" y="1961737"/>
                    <a:pt x="873760" y="1942687"/>
                    <a:pt x="920433" y="1939830"/>
                  </a:cubicBezTo>
                  <a:cubicBezTo>
                    <a:pt x="944245" y="1938878"/>
                    <a:pt x="967105" y="1937925"/>
                    <a:pt x="990918" y="1936972"/>
                  </a:cubicBezTo>
                  <a:cubicBezTo>
                    <a:pt x="1009015" y="1936020"/>
                    <a:pt x="1031875" y="1939830"/>
                    <a:pt x="1048068" y="1931258"/>
                  </a:cubicBezTo>
                  <a:cubicBezTo>
                    <a:pt x="1067118" y="1920780"/>
                    <a:pt x="1094740" y="1891253"/>
                    <a:pt x="1104265" y="1873155"/>
                  </a:cubicBezTo>
                  <a:cubicBezTo>
                    <a:pt x="1117600" y="1847437"/>
                    <a:pt x="1129983" y="1838865"/>
                    <a:pt x="1143318" y="1814100"/>
                  </a:cubicBezTo>
                  <a:cubicBezTo>
                    <a:pt x="1169035" y="1763617"/>
                    <a:pt x="1225233" y="1713135"/>
                    <a:pt x="1250950" y="1662653"/>
                  </a:cubicBezTo>
                  <a:cubicBezTo>
                    <a:pt x="1255713" y="1654080"/>
                    <a:pt x="1243330" y="1649317"/>
                    <a:pt x="1251903" y="1647412"/>
                  </a:cubicBezTo>
                  <a:cubicBezTo>
                    <a:pt x="1343343" y="1626458"/>
                    <a:pt x="1404303" y="1606455"/>
                    <a:pt x="1495743" y="1585500"/>
                  </a:cubicBezTo>
                  <a:cubicBezTo>
                    <a:pt x="1497648" y="1585500"/>
                    <a:pt x="1498600" y="1584547"/>
                    <a:pt x="1500505" y="1584547"/>
                  </a:cubicBezTo>
                  <a:lnTo>
                    <a:pt x="1503363" y="1575022"/>
                  </a:lnTo>
                  <a:cubicBezTo>
                    <a:pt x="1501458" y="1575022"/>
                    <a:pt x="1500505" y="1575022"/>
                    <a:pt x="1498600" y="1575022"/>
                  </a:cubicBezTo>
                  <a:cubicBezTo>
                    <a:pt x="1504315" y="1575022"/>
                    <a:pt x="1507173" y="1536922"/>
                    <a:pt x="1509078" y="1509300"/>
                  </a:cubicBezTo>
                  <a:cubicBezTo>
                    <a:pt x="1513840" y="1373092"/>
                    <a:pt x="1509078" y="1234980"/>
                    <a:pt x="1511935" y="1099725"/>
                  </a:cubicBezTo>
                  <a:cubicBezTo>
                    <a:pt x="1511935" y="1061625"/>
                    <a:pt x="1509078" y="1025430"/>
                    <a:pt x="1481455" y="996855"/>
                  </a:cubicBezTo>
                  <a:cubicBezTo>
                    <a:pt x="1445260" y="960660"/>
                    <a:pt x="1412875" y="937800"/>
                    <a:pt x="1371918" y="996855"/>
                  </a:cubicBezTo>
                  <a:cubicBezTo>
                    <a:pt x="1326198" y="1060672"/>
                    <a:pt x="1270000" y="1124490"/>
                    <a:pt x="1175703" y="1092105"/>
                  </a:cubicBezTo>
                  <a:cubicBezTo>
                    <a:pt x="1075690" y="1055910"/>
                    <a:pt x="1007110" y="989235"/>
                    <a:pt x="987108" y="881603"/>
                  </a:cubicBezTo>
                  <a:cubicBezTo>
                    <a:pt x="956628" y="728250"/>
                    <a:pt x="999490" y="605377"/>
                    <a:pt x="1114743" y="532987"/>
                  </a:cubicBezTo>
                  <a:cubicBezTo>
                    <a:pt x="1209040" y="471075"/>
                    <a:pt x="1270000" y="484410"/>
                    <a:pt x="1357630" y="576802"/>
                  </a:cubicBezTo>
                  <a:cubicBezTo>
                    <a:pt x="1380490" y="599662"/>
                    <a:pt x="1388110" y="653955"/>
                    <a:pt x="1436688" y="633000"/>
                  </a:cubicBezTo>
                  <a:cubicBezTo>
                    <a:pt x="1485265" y="612045"/>
                    <a:pt x="1515745" y="576802"/>
                    <a:pt x="1515745" y="517747"/>
                  </a:cubicBezTo>
                  <a:cubicBezTo>
                    <a:pt x="1515745" y="369157"/>
                    <a:pt x="1521460" y="217710"/>
                    <a:pt x="1512888" y="69120"/>
                  </a:cubicBezTo>
                  <a:cubicBezTo>
                    <a:pt x="1507173" y="-55658"/>
                    <a:pt x="1430020" y="22447"/>
                    <a:pt x="1378585" y="43402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9" name="Freeform: Shape 1998">
              <a:extLst>
                <a:ext uri="{FF2B5EF4-FFF2-40B4-BE49-F238E27FC236}">
                  <a16:creationId xmlns:a16="http://schemas.microsoft.com/office/drawing/2014/main" id="{2410A945-A39D-4E2B-966A-97210AFD4936}"/>
                </a:ext>
              </a:extLst>
            </p:cNvPr>
            <p:cNvSpPr/>
            <p:nvPr/>
          </p:nvSpPr>
          <p:spPr>
            <a:xfrm>
              <a:off x="6231397" y="2104764"/>
              <a:ext cx="2641140" cy="1951930"/>
            </a:xfrm>
            <a:custGeom>
              <a:avLst/>
              <a:gdLst>
                <a:gd name="connsiteX0" fmla="*/ 2639235 w 2641140"/>
                <a:gd name="connsiteY0" fmla="*/ 1732930 h 1951930"/>
                <a:gd name="connsiteX1" fmla="*/ 2628758 w 2641140"/>
                <a:gd name="connsiteY1" fmla="*/ 1618630 h 1951930"/>
                <a:gd name="connsiteX2" fmla="*/ 2620185 w 2641140"/>
                <a:gd name="connsiteY2" fmla="*/ 1492900 h 1951930"/>
                <a:gd name="connsiteX3" fmla="*/ 2613517 w 2641140"/>
                <a:gd name="connsiteY3" fmla="*/ 1380505 h 1951930"/>
                <a:gd name="connsiteX4" fmla="*/ 2540175 w 2641140"/>
                <a:gd name="connsiteY4" fmla="*/ 1179528 h 1951930"/>
                <a:gd name="connsiteX5" fmla="*/ 2430638 w 2641140"/>
                <a:gd name="connsiteY5" fmla="*/ 933783 h 1951930"/>
                <a:gd name="connsiteX6" fmla="*/ 2408730 w 2641140"/>
                <a:gd name="connsiteY6" fmla="*/ 883300 h 1951930"/>
                <a:gd name="connsiteX7" fmla="*/ 2383013 w 2641140"/>
                <a:gd name="connsiteY7" fmla="*/ 838533 h 1951930"/>
                <a:gd name="connsiteX8" fmla="*/ 2312528 w 2641140"/>
                <a:gd name="connsiteY8" fmla="*/ 763285 h 1951930"/>
                <a:gd name="connsiteX9" fmla="*/ 2142983 w 2641140"/>
                <a:gd name="connsiteY9" fmla="*/ 601360 h 1951930"/>
                <a:gd name="connsiteX10" fmla="*/ 1962960 w 2641140"/>
                <a:gd name="connsiteY10" fmla="*/ 435625 h 1951930"/>
                <a:gd name="connsiteX11" fmla="*/ 1877235 w 2641140"/>
                <a:gd name="connsiteY11" fmla="*/ 379428 h 1951930"/>
                <a:gd name="connsiteX12" fmla="*/ 1772460 w 2641140"/>
                <a:gd name="connsiteY12" fmla="*/ 317515 h 1951930"/>
                <a:gd name="connsiteX13" fmla="*/ 1541955 w 2641140"/>
                <a:gd name="connsiteY13" fmla="*/ 176545 h 1951930"/>
                <a:gd name="connsiteX14" fmla="*/ 1388603 w 2641140"/>
                <a:gd name="connsiteY14" fmla="*/ 87010 h 1951930"/>
                <a:gd name="connsiteX15" fmla="*/ 1224772 w 2641140"/>
                <a:gd name="connsiteY15" fmla="*/ 53673 h 1951930"/>
                <a:gd name="connsiteX16" fmla="*/ 1102853 w 2641140"/>
                <a:gd name="connsiteY16" fmla="*/ 39385 h 1951930"/>
                <a:gd name="connsiteX17" fmla="*/ 977122 w 2641140"/>
                <a:gd name="connsiteY17" fmla="*/ 24145 h 1951930"/>
                <a:gd name="connsiteX18" fmla="*/ 718995 w 2641140"/>
                <a:gd name="connsiteY18" fmla="*/ 333 h 1951930"/>
                <a:gd name="connsiteX19" fmla="*/ 592312 w 2641140"/>
                <a:gd name="connsiteY19" fmla="*/ 16525 h 1951930"/>
                <a:gd name="connsiteX20" fmla="*/ 536115 w 2641140"/>
                <a:gd name="connsiteY20" fmla="*/ 27955 h 1951930"/>
                <a:gd name="connsiteX21" fmla="*/ 536115 w 2641140"/>
                <a:gd name="connsiteY21" fmla="*/ 932830 h 1951930"/>
                <a:gd name="connsiteX22" fmla="*/ 472297 w 2641140"/>
                <a:gd name="connsiteY22" fmla="*/ 1017603 h 1951930"/>
                <a:gd name="connsiteX23" fmla="*/ 378000 w 2641140"/>
                <a:gd name="connsiteY23" fmla="*/ 972835 h 1951930"/>
                <a:gd name="connsiteX24" fmla="*/ 117968 w 2641140"/>
                <a:gd name="connsiteY24" fmla="*/ 930925 h 1951930"/>
                <a:gd name="connsiteX25" fmla="*/ 20812 w 2641140"/>
                <a:gd name="connsiteY25" fmla="*/ 1302400 h 1951930"/>
                <a:gd name="connsiteX26" fmla="*/ 398955 w 2641140"/>
                <a:gd name="connsiteY26" fmla="*/ 1325260 h 1951930"/>
                <a:gd name="connsiteX27" fmla="*/ 525637 w 2641140"/>
                <a:gd name="connsiteY27" fmla="*/ 1321450 h 1951930"/>
                <a:gd name="connsiteX28" fmla="*/ 544687 w 2641140"/>
                <a:gd name="connsiteY28" fmla="*/ 1492900 h 1951930"/>
                <a:gd name="connsiteX29" fmla="*/ 544687 w 2641140"/>
                <a:gd name="connsiteY29" fmla="*/ 1926288 h 1951930"/>
                <a:gd name="connsiteX30" fmla="*/ 614220 w 2641140"/>
                <a:gd name="connsiteY30" fmla="*/ 1950100 h 1951930"/>
                <a:gd name="connsiteX31" fmla="*/ 842820 w 2641140"/>
                <a:gd name="connsiteY31" fmla="*/ 1951053 h 1951930"/>
                <a:gd name="connsiteX32" fmla="*/ 1145715 w 2641140"/>
                <a:gd name="connsiteY32" fmla="*/ 1951053 h 1951930"/>
                <a:gd name="connsiteX33" fmla="*/ 1261920 w 2641140"/>
                <a:gd name="connsiteY33" fmla="*/ 1900570 h 1951930"/>
                <a:gd name="connsiteX34" fmla="*/ 1223820 w 2641140"/>
                <a:gd name="connsiteY34" fmla="*/ 1821513 h 1951930"/>
                <a:gd name="connsiteX35" fmla="*/ 1288590 w 2641140"/>
                <a:gd name="connsiteY35" fmla="*/ 1455753 h 1951930"/>
                <a:gd name="connsiteX36" fmla="*/ 1740075 w 2641140"/>
                <a:gd name="connsiteY36" fmla="*/ 1530048 h 1951930"/>
                <a:gd name="connsiteX37" fmla="*/ 1716263 w 2641140"/>
                <a:gd name="connsiteY37" fmla="*/ 1815798 h 1951930"/>
                <a:gd name="connsiteX38" fmla="*/ 1662922 w 2641140"/>
                <a:gd name="connsiteY38" fmla="*/ 1910095 h 1951930"/>
                <a:gd name="connsiteX39" fmla="*/ 1785795 w 2641140"/>
                <a:gd name="connsiteY39" fmla="*/ 1951053 h 1951930"/>
                <a:gd name="connsiteX40" fmla="*/ 2607803 w 2641140"/>
                <a:gd name="connsiteY40" fmla="*/ 1940575 h 1951930"/>
                <a:gd name="connsiteX41" fmla="*/ 2641140 w 2641140"/>
                <a:gd name="connsiteY41" fmla="*/ 1771030 h 1951930"/>
                <a:gd name="connsiteX42" fmla="*/ 2639235 w 2641140"/>
                <a:gd name="connsiteY42" fmla="*/ 1732930 h 1951930"/>
                <a:gd name="connsiteX43" fmla="*/ 2403015 w 2641140"/>
                <a:gd name="connsiteY43" fmla="*/ 1898665 h 1951930"/>
                <a:gd name="connsiteX44" fmla="*/ 2403015 w 2641140"/>
                <a:gd name="connsiteY44" fmla="*/ 1905333 h 1951930"/>
                <a:gd name="connsiteX45" fmla="*/ 2403015 w 2641140"/>
                <a:gd name="connsiteY45" fmla="*/ 1898665 h 1951930"/>
                <a:gd name="connsiteX46" fmla="*/ 2403015 w 2641140"/>
                <a:gd name="connsiteY46" fmla="*/ 1907238 h 1951930"/>
                <a:gd name="connsiteX47" fmla="*/ 2403015 w 2641140"/>
                <a:gd name="connsiteY47" fmla="*/ 1912953 h 1951930"/>
                <a:gd name="connsiteX48" fmla="*/ 2403015 w 2641140"/>
                <a:gd name="connsiteY48" fmla="*/ 1907238 h 1951930"/>
                <a:gd name="connsiteX49" fmla="*/ 2403015 w 2641140"/>
                <a:gd name="connsiteY49" fmla="*/ 1913905 h 1951930"/>
                <a:gd name="connsiteX50" fmla="*/ 2403015 w 2641140"/>
                <a:gd name="connsiteY50" fmla="*/ 1918668 h 1951930"/>
                <a:gd name="connsiteX51" fmla="*/ 2403015 w 2641140"/>
                <a:gd name="connsiteY51" fmla="*/ 1913905 h 1951930"/>
                <a:gd name="connsiteX52" fmla="*/ 2402063 w 2641140"/>
                <a:gd name="connsiteY52" fmla="*/ 1918668 h 1951930"/>
                <a:gd name="connsiteX53" fmla="*/ 2402063 w 2641140"/>
                <a:gd name="connsiteY53" fmla="*/ 1922478 h 1951930"/>
                <a:gd name="connsiteX54" fmla="*/ 2402063 w 2641140"/>
                <a:gd name="connsiteY54" fmla="*/ 1918668 h 1951930"/>
                <a:gd name="connsiteX55" fmla="*/ 2403967 w 2641140"/>
                <a:gd name="connsiteY55" fmla="*/ 1930098 h 1951930"/>
                <a:gd name="connsiteX56" fmla="*/ 2403015 w 2641140"/>
                <a:gd name="connsiteY56" fmla="*/ 1927240 h 1951930"/>
                <a:gd name="connsiteX57" fmla="*/ 2403967 w 2641140"/>
                <a:gd name="connsiteY57" fmla="*/ 1930098 h 1951930"/>
                <a:gd name="connsiteX58" fmla="*/ 2403015 w 2641140"/>
                <a:gd name="connsiteY58" fmla="*/ 1927240 h 1951930"/>
                <a:gd name="connsiteX59" fmla="*/ 2403015 w 2641140"/>
                <a:gd name="connsiteY59" fmla="*/ 1923430 h 1951930"/>
                <a:gd name="connsiteX60" fmla="*/ 2403015 w 2641140"/>
                <a:gd name="connsiteY60" fmla="*/ 1927240 h 1951930"/>
                <a:gd name="connsiteX61" fmla="*/ 2404920 w 2641140"/>
                <a:gd name="connsiteY61" fmla="*/ 1933908 h 1951930"/>
                <a:gd name="connsiteX62" fmla="*/ 2405873 w 2641140"/>
                <a:gd name="connsiteY62" fmla="*/ 1936765 h 1951930"/>
                <a:gd name="connsiteX63" fmla="*/ 2404920 w 2641140"/>
                <a:gd name="connsiteY63" fmla="*/ 1933908 h 1951930"/>
                <a:gd name="connsiteX64" fmla="*/ 2403967 w 2641140"/>
                <a:gd name="connsiteY64" fmla="*/ 1931050 h 1951930"/>
                <a:gd name="connsiteX65" fmla="*/ 2404920 w 2641140"/>
                <a:gd name="connsiteY65" fmla="*/ 1933908 h 1951930"/>
                <a:gd name="connsiteX66" fmla="*/ 2403967 w 2641140"/>
                <a:gd name="connsiteY66" fmla="*/ 1931050 h 195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2641140" h="1951930">
                  <a:moveTo>
                    <a:pt x="2639235" y="1732930"/>
                  </a:moveTo>
                  <a:cubicBezTo>
                    <a:pt x="2639235" y="1693878"/>
                    <a:pt x="2631615" y="1656730"/>
                    <a:pt x="2628758" y="1618630"/>
                  </a:cubicBezTo>
                  <a:cubicBezTo>
                    <a:pt x="2625900" y="1576720"/>
                    <a:pt x="2623042" y="1534810"/>
                    <a:pt x="2620185" y="1492900"/>
                  </a:cubicBezTo>
                  <a:cubicBezTo>
                    <a:pt x="2617328" y="1455753"/>
                    <a:pt x="2617328" y="1417653"/>
                    <a:pt x="2613517" y="1380505"/>
                  </a:cubicBezTo>
                  <a:cubicBezTo>
                    <a:pt x="2605898" y="1308115"/>
                    <a:pt x="2569703" y="1244298"/>
                    <a:pt x="2540175" y="1179528"/>
                  </a:cubicBezTo>
                  <a:cubicBezTo>
                    <a:pt x="2503980" y="1097613"/>
                    <a:pt x="2467785" y="1015698"/>
                    <a:pt x="2430638" y="933783"/>
                  </a:cubicBezTo>
                  <a:cubicBezTo>
                    <a:pt x="2423017" y="916638"/>
                    <a:pt x="2416350" y="899493"/>
                    <a:pt x="2408730" y="883300"/>
                  </a:cubicBezTo>
                  <a:cubicBezTo>
                    <a:pt x="2401110" y="868060"/>
                    <a:pt x="2393490" y="852820"/>
                    <a:pt x="2383013" y="838533"/>
                  </a:cubicBezTo>
                  <a:cubicBezTo>
                    <a:pt x="2363010" y="810910"/>
                    <a:pt x="2337292" y="787098"/>
                    <a:pt x="2312528" y="763285"/>
                  </a:cubicBezTo>
                  <a:cubicBezTo>
                    <a:pt x="2256330" y="708993"/>
                    <a:pt x="2201085" y="652795"/>
                    <a:pt x="2142983" y="601360"/>
                  </a:cubicBezTo>
                  <a:cubicBezTo>
                    <a:pt x="2084880" y="546115"/>
                    <a:pt x="2028683" y="484203"/>
                    <a:pt x="1962960" y="435625"/>
                  </a:cubicBezTo>
                  <a:cubicBezTo>
                    <a:pt x="1935338" y="415623"/>
                    <a:pt x="1906763" y="396573"/>
                    <a:pt x="1877235" y="379428"/>
                  </a:cubicBezTo>
                  <a:cubicBezTo>
                    <a:pt x="1841993" y="358473"/>
                    <a:pt x="1806750" y="338470"/>
                    <a:pt x="1772460" y="317515"/>
                  </a:cubicBezTo>
                  <a:cubicBezTo>
                    <a:pt x="1695308" y="270843"/>
                    <a:pt x="1618155" y="224170"/>
                    <a:pt x="1541955" y="176545"/>
                  </a:cubicBezTo>
                  <a:cubicBezTo>
                    <a:pt x="1491472" y="146065"/>
                    <a:pt x="1443847" y="108918"/>
                    <a:pt x="1388603" y="87010"/>
                  </a:cubicBezTo>
                  <a:cubicBezTo>
                    <a:pt x="1336215" y="66055"/>
                    <a:pt x="1280970" y="55578"/>
                    <a:pt x="1224772" y="53673"/>
                  </a:cubicBezTo>
                  <a:cubicBezTo>
                    <a:pt x="1184768" y="52720"/>
                    <a:pt x="1142858" y="44148"/>
                    <a:pt x="1102853" y="39385"/>
                  </a:cubicBezTo>
                  <a:cubicBezTo>
                    <a:pt x="1060943" y="34623"/>
                    <a:pt x="1019033" y="29860"/>
                    <a:pt x="977122" y="24145"/>
                  </a:cubicBezTo>
                  <a:cubicBezTo>
                    <a:pt x="891397" y="13668"/>
                    <a:pt x="805672" y="-2525"/>
                    <a:pt x="718995" y="333"/>
                  </a:cubicBezTo>
                  <a:cubicBezTo>
                    <a:pt x="676133" y="2238"/>
                    <a:pt x="634222" y="7953"/>
                    <a:pt x="592312" y="16525"/>
                  </a:cubicBezTo>
                  <a:cubicBezTo>
                    <a:pt x="573262" y="21288"/>
                    <a:pt x="555165" y="24145"/>
                    <a:pt x="536115" y="27955"/>
                  </a:cubicBezTo>
                  <a:lnTo>
                    <a:pt x="536115" y="932830"/>
                  </a:lnTo>
                  <a:cubicBezTo>
                    <a:pt x="537068" y="982360"/>
                    <a:pt x="508493" y="1018555"/>
                    <a:pt x="472297" y="1017603"/>
                  </a:cubicBezTo>
                  <a:cubicBezTo>
                    <a:pt x="416100" y="1014745"/>
                    <a:pt x="402765" y="998553"/>
                    <a:pt x="378000" y="972835"/>
                  </a:cubicBezTo>
                  <a:cubicBezTo>
                    <a:pt x="296085" y="880443"/>
                    <a:pt x="214170" y="852820"/>
                    <a:pt x="117968" y="930925"/>
                  </a:cubicBezTo>
                  <a:cubicBezTo>
                    <a:pt x="10335" y="1015698"/>
                    <a:pt x="-27765" y="1160478"/>
                    <a:pt x="20812" y="1302400"/>
                  </a:cubicBezTo>
                  <a:cubicBezTo>
                    <a:pt x="87487" y="1495758"/>
                    <a:pt x="271320" y="1479565"/>
                    <a:pt x="398955" y="1325260"/>
                  </a:cubicBezTo>
                  <a:cubicBezTo>
                    <a:pt x="438960" y="1278588"/>
                    <a:pt x="496110" y="1288113"/>
                    <a:pt x="525637" y="1321450"/>
                  </a:cubicBezTo>
                  <a:cubicBezTo>
                    <a:pt x="553260" y="1352883"/>
                    <a:pt x="544687" y="1459563"/>
                    <a:pt x="544687" y="1492900"/>
                  </a:cubicBezTo>
                  <a:cubicBezTo>
                    <a:pt x="544687" y="1637680"/>
                    <a:pt x="544687" y="1781508"/>
                    <a:pt x="544687" y="1926288"/>
                  </a:cubicBezTo>
                  <a:cubicBezTo>
                    <a:pt x="544687" y="1945338"/>
                    <a:pt x="578978" y="1948195"/>
                    <a:pt x="614220" y="1950100"/>
                  </a:cubicBezTo>
                  <a:cubicBezTo>
                    <a:pt x="708518" y="1952005"/>
                    <a:pt x="780908" y="1952005"/>
                    <a:pt x="842820" y="1951053"/>
                  </a:cubicBezTo>
                  <a:cubicBezTo>
                    <a:pt x="930450" y="1950100"/>
                    <a:pt x="1069515" y="1948195"/>
                    <a:pt x="1145715" y="1951053"/>
                  </a:cubicBezTo>
                  <a:cubicBezTo>
                    <a:pt x="1204770" y="1953910"/>
                    <a:pt x="1240965" y="1947243"/>
                    <a:pt x="1261920" y="1900570"/>
                  </a:cubicBezTo>
                  <a:cubicBezTo>
                    <a:pt x="1281922" y="1854850"/>
                    <a:pt x="1246680" y="1841515"/>
                    <a:pt x="1223820" y="1821513"/>
                  </a:cubicBezTo>
                  <a:cubicBezTo>
                    <a:pt x="1103805" y="1709118"/>
                    <a:pt x="1079040" y="1578625"/>
                    <a:pt x="1288590" y="1455753"/>
                  </a:cubicBezTo>
                  <a:cubicBezTo>
                    <a:pt x="1418130" y="1379553"/>
                    <a:pt x="1647683" y="1410033"/>
                    <a:pt x="1740075" y="1530048"/>
                  </a:cubicBezTo>
                  <a:cubicBezTo>
                    <a:pt x="1808655" y="1624345"/>
                    <a:pt x="1801035" y="1733883"/>
                    <a:pt x="1716263" y="1815798"/>
                  </a:cubicBezTo>
                  <a:cubicBezTo>
                    <a:pt x="1690545" y="1841515"/>
                    <a:pt x="1641968" y="1863423"/>
                    <a:pt x="1662922" y="1910095"/>
                  </a:cubicBezTo>
                  <a:cubicBezTo>
                    <a:pt x="1686735" y="1961530"/>
                    <a:pt x="1723883" y="1951053"/>
                    <a:pt x="1785795" y="1951053"/>
                  </a:cubicBezTo>
                  <a:cubicBezTo>
                    <a:pt x="1931528" y="1948195"/>
                    <a:pt x="2607803" y="1940575"/>
                    <a:pt x="2607803" y="1940575"/>
                  </a:cubicBezTo>
                  <a:cubicBezTo>
                    <a:pt x="2623042" y="1884378"/>
                    <a:pt x="2637330" y="1829133"/>
                    <a:pt x="2641140" y="1771030"/>
                  </a:cubicBezTo>
                  <a:cubicBezTo>
                    <a:pt x="2641140" y="1757695"/>
                    <a:pt x="2641140" y="1746265"/>
                    <a:pt x="2639235" y="1732930"/>
                  </a:cubicBezTo>
                  <a:close/>
                  <a:moveTo>
                    <a:pt x="2403015" y="1898665"/>
                  </a:moveTo>
                  <a:cubicBezTo>
                    <a:pt x="2403015" y="1901523"/>
                    <a:pt x="2403015" y="1903428"/>
                    <a:pt x="2403015" y="1905333"/>
                  </a:cubicBezTo>
                  <a:cubicBezTo>
                    <a:pt x="2403015" y="1903428"/>
                    <a:pt x="2403015" y="1901523"/>
                    <a:pt x="2403015" y="1898665"/>
                  </a:cubicBezTo>
                  <a:close/>
                  <a:moveTo>
                    <a:pt x="2403015" y="1907238"/>
                  </a:moveTo>
                  <a:cubicBezTo>
                    <a:pt x="2403015" y="1909143"/>
                    <a:pt x="2403015" y="1911048"/>
                    <a:pt x="2403015" y="1912953"/>
                  </a:cubicBezTo>
                  <a:cubicBezTo>
                    <a:pt x="2403015" y="1911048"/>
                    <a:pt x="2403015" y="1909143"/>
                    <a:pt x="2403015" y="1907238"/>
                  </a:cubicBezTo>
                  <a:close/>
                  <a:moveTo>
                    <a:pt x="2403015" y="1913905"/>
                  </a:moveTo>
                  <a:cubicBezTo>
                    <a:pt x="2403015" y="1915810"/>
                    <a:pt x="2403015" y="1916763"/>
                    <a:pt x="2403015" y="1918668"/>
                  </a:cubicBezTo>
                  <a:cubicBezTo>
                    <a:pt x="2402063" y="1916763"/>
                    <a:pt x="2403015" y="1914858"/>
                    <a:pt x="2403015" y="1913905"/>
                  </a:cubicBezTo>
                  <a:close/>
                  <a:moveTo>
                    <a:pt x="2402063" y="1918668"/>
                  </a:moveTo>
                  <a:cubicBezTo>
                    <a:pt x="2402063" y="1920573"/>
                    <a:pt x="2402063" y="1921525"/>
                    <a:pt x="2402063" y="1922478"/>
                  </a:cubicBezTo>
                  <a:cubicBezTo>
                    <a:pt x="2403015" y="1921525"/>
                    <a:pt x="2403015" y="1919620"/>
                    <a:pt x="2402063" y="1918668"/>
                  </a:cubicBezTo>
                  <a:close/>
                  <a:moveTo>
                    <a:pt x="2403967" y="1930098"/>
                  </a:moveTo>
                  <a:cubicBezTo>
                    <a:pt x="2403967" y="1929145"/>
                    <a:pt x="2403967" y="1928193"/>
                    <a:pt x="2403015" y="1927240"/>
                  </a:cubicBezTo>
                  <a:cubicBezTo>
                    <a:pt x="2403015" y="1928193"/>
                    <a:pt x="2403015" y="1929145"/>
                    <a:pt x="2403967" y="1930098"/>
                  </a:cubicBezTo>
                  <a:close/>
                  <a:moveTo>
                    <a:pt x="2403015" y="1927240"/>
                  </a:moveTo>
                  <a:cubicBezTo>
                    <a:pt x="2403015" y="1926288"/>
                    <a:pt x="2403015" y="1925335"/>
                    <a:pt x="2403015" y="1923430"/>
                  </a:cubicBezTo>
                  <a:cubicBezTo>
                    <a:pt x="2403015" y="1924383"/>
                    <a:pt x="2403015" y="1925335"/>
                    <a:pt x="2403015" y="1927240"/>
                  </a:cubicBezTo>
                  <a:close/>
                  <a:moveTo>
                    <a:pt x="2404920" y="1933908"/>
                  </a:moveTo>
                  <a:cubicBezTo>
                    <a:pt x="2404920" y="1934860"/>
                    <a:pt x="2405873" y="1935813"/>
                    <a:pt x="2405873" y="1936765"/>
                  </a:cubicBezTo>
                  <a:cubicBezTo>
                    <a:pt x="2404920" y="1936765"/>
                    <a:pt x="2404920" y="1934860"/>
                    <a:pt x="2404920" y="1933908"/>
                  </a:cubicBezTo>
                  <a:close/>
                  <a:moveTo>
                    <a:pt x="2403967" y="1931050"/>
                  </a:moveTo>
                  <a:cubicBezTo>
                    <a:pt x="2403967" y="1932003"/>
                    <a:pt x="2404920" y="1932955"/>
                    <a:pt x="2404920" y="1933908"/>
                  </a:cubicBezTo>
                  <a:cubicBezTo>
                    <a:pt x="2403967" y="1932955"/>
                    <a:pt x="2403967" y="1932003"/>
                    <a:pt x="2403967" y="193105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0" name="Freeform: Shape 1999">
              <a:extLst>
                <a:ext uri="{FF2B5EF4-FFF2-40B4-BE49-F238E27FC236}">
                  <a16:creationId xmlns:a16="http://schemas.microsoft.com/office/drawing/2014/main" id="{0DF1549E-0E9F-43D1-BE86-858603C40A6B}"/>
                </a:ext>
              </a:extLst>
            </p:cNvPr>
            <p:cNvSpPr/>
            <p:nvPr/>
          </p:nvSpPr>
          <p:spPr>
            <a:xfrm>
              <a:off x="3860299" y="4077285"/>
              <a:ext cx="2885305" cy="1920351"/>
            </a:xfrm>
            <a:custGeom>
              <a:avLst/>
              <a:gdLst>
                <a:gd name="connsiteX0" fmla="*/ 2884353 w 2885305"/>
                <a:gd name="connsiteY0" fmla="*/ 18536 h 1920351"/>
                <a:gd name="connsiteX1" fmla="*/ 2743383 w 2885305"/>
                <a:gd name="connsiteY1" fmla="*/ 2344 h 1920351"/>
                <a:gd name="connsiteX2" fmla="*/ 2242368 w 2885305"/>
                <a:gd name="connsiteY2" fmla="*/ 1391 h 1920351"/>
                <a:gd name="connsiteX3" fmla="*/ 2127115 w 2885305"/>
                <a:gd name="connsiteY3" fmla="*/ 29014 h 1920351"/>
                <a:gd name="connsiteX4" fmla="*/ 2129973 w 2885305"/>
                <a:gd name="connsiteY4" fmla="*/ 165221 h 1920351"/>
                <a:gd name="connsiteX5" fmla="*/ 2089015 w 2885305"/>
                <a:gd name="connsiteY5" fmla="*/ 510979 h 1920351"/>
                <a:gd name="connsiteX6" fmla="*/ 1671820 w 2885305"/>
                <a:gd name="connsiteY6" fmla="*/ 433826 h 1920351"/>
                <a:gd name="connsiteX7" fmla="*/ 1694680 w 2885305"/>
                <a:gd name="connsiteY7" fmla="*/ 172841 h 1920351"/>
                <a:gd name="connsiteX8" fmla="*/ 1756593 w 2885305"/>
                <a:gd name="connsiteY8" fmla="*/ 86164 h 1920351"/>
                <a:gd name="connsiteX9" fmla="*/ 1628005 w 2885305"/>
                <a:gd name="connsiteY9" fmla="*/ 7106 h 1920351"/>
                <a:gd name="connsiteX10" fmla="*/ 1093653 w 2885305"/>
                <a:gd name="connsiteY10" fmla="*/ 9964 h 1920351"/>
                <a:gd name="connsiteX11" fmla="*/ 1032693 w 2885305"/>
                <a:gd name="connsiteY11" fmla="*/ 9011 h 1920351"/>
                <a:gd name="connsiteX12" fmla="*/ 912678 w 2885305"/>
                <a:gd name="connsiteY12" fmla="*/ 298571 h 1920351"/>
                <a:gd name="connsiteX13" fmla="*/ 896485 w 2885305"/>
                <a:gd name="connsiteY13" fmla="*/ 323336 h 1920351"/>
                <a:gd name="connsiteX14" fmla="*/ 146867 w 2885305"/>
                <a:gd name="connsiteY14" fmla="*/ 734816 h 1920351"/>
                <a:gd name="connsiteX15" fmla="*/ 127817 w 2885305"/>
                <a:gd name="connsiteY15" fmla="*/ 753866 h 1920351"/>
                <a:gd name="connsiteX16" fmla="*/ 6850 w 2885305"/>
                <a:gd name="connsiteY16" fmla="*/ 954844 h 1920351"/>
                <a:gd name="connsiteX17" fmla="*/ 182 w 2885305"/>
                <a:gd name="connsiteY17" fmla="*/ 978656 h 1920351"/>
                <a:gd name="connsiteX18" fmla="*/ 9707 w 2885305"/>
                <a:gd name="connsiteY18" fmla="*/ 1178681 h 1920351"/>
                <a:gd name="connsiteX19" fmla="*/ 14470 w 2885305"/>
                <a:gd name="connsiteY19" fmla="*/ 1278694 h 1920351"/>
                <a:gd name="connsiteX20" fmla="*/ 17327 w 2885305"/>
                <a:gd name="connsiteY20" fmla="*/ 1328224 h 1920351"/>
                <a:gd name="connsiteX21" fmla="*/ 91623 w 2885305"/>
                <a:gd name="connsiteY21" fmla="*/ 1385374 h 1920351"/>
                <a:gd name="connsiteX22" fmla="*/ 192588 w 2885305"/>
                <a:gd name="connsiteY22" fmla="*/ 1353941 h 1920351"/>
                <a:gd name="connsiteX23" fmla="*/ 247833 w 2885305"/>
                <a:gd name="connsiteY23" fmla="*/ 1305364 h 1920351"/>
                <a:gd name="connsiteX24" fmla="*/ 285933 w 2885305"/>
                <a:gd name="connsiteY24" fmla="*/ 1230116 h 1920351"/>
                <a:gd name="connsiteX25" fmla="*/ 368800 w 2885305"/>
                <a:gd name="connsiteY25" fmla="*/ 1155821 h 1920351"/>
                <a:gd name="connsiteX26" fmla="*/ 412615 w 2885305"/>
                <a:gd name="connsiteY26" fmla="*/ 1121531 h 1920351"/>
                <a:gd name="connsiteX27" fmla="*/ 617403 w 2885305"/>
                <a:gd name="connsiteY27" fmla="*/ 1010089 h 1920351"/>
                <a:gd name="connsiteX28" fmla="*/ 684078 w 2885305"/>
                <a:gd name="connsiteY28" fmla="*/ 972941 h 1920351"/>
                <a:gd name="connsiteX29" fmla="*/ 773613 w 2885305"/>
                <a:gd name="connsiteY29" fmla="*/ 937699 h 1920351"/>
                <a:gd name="connsiteX30" fmla="*/ 821238 w 2885305"/>
                <a:gd name="connsiteY30" fmla="*/ 930079 h 1920351"/>
                <a:gd name="connsiteX31" fmla="*/ 955540 w 2885305"/>
                <a:gd name="connsiteY31" fmla="*/ 918649 h 1920351"/>
                <a:gd name="connsiteX32" fmla="*/ 1138420 w 2885305"/>
                <a:gd name="connsiteY32" fmla="*/ 897694 h 1920351"/>
                <a:gd name="connsiteX33" fmla="*/ 1327015 w 2885305"/>
                <a:gd name="connsiteY33" fmla="*/ 850069 h 1920351"/>
                <a:gd name="connsiteX34" fmla="*/ 1738495 w 2885305"/>
                <a:gd name="connsiteY34" fmla="*/ 730054 h 1920351"/>
                <a:gd name="connsiteX35" fmla="*/ 1755640 w 2885305"/>
                <a:gd name="connsiteY35" fmla="*/ 725291 h 1920351"/>
                <a:gd name="connsiteX36" fmla="*/ 1763260 w 2885305"/>
                <a:gd name="connsiteY36" fmla="*/ 728149 h 1920351"/>
                <a:gd name="connsiteX37" fmla="*/ 1772785 w 2885305"/>
                <a:gd name="connsiteY37" fmla="*/ 749104 h 1920351"/>
                <a:gd name="connsiteX38" fmla="*/ 2010910 w 2885305"/>
                <a:gd name="connsiteY38" fmla="*/ 1283456 h 1920351"/>
                <a:gd name="connsiteX39" fmla="*/ 2013768 w 2885305"/>
                <a:gd name="connsiteY39" fmla="*/ 1323461 h 1920351"/>
                <a:gd name="connsiteX40" fmla="*/ 1953760 w 2885305"/>
                <a:gd name="connsiteY40" fmla="*/ 1543489 h 1920351"/>
                <a:gd name="connsiteX41" fmla="*/ 1929948 w 2885305"/>
                <a:gd name="connsiteY41" fmla="*/ 1565396 h 1920351"/>
                <a:gd name="connsiteX42" fmla="*/ 1720398 w 2885305"/>
                <a:gd name="connsiteY42" fmla="*/ 1597781 h 1920351"/>
                <a:gd name="connsiteX43" fmla="*/ 1715635 w 2885305"/>
                <a:gd name="connsiteY43" fmla="*/ 1598734 h 1920351"/>
                <a:gd name="connsiteX44" fmla="*/ 1688013 w 2885305"/>
                <a:gd name="connsiteY44" fmla="*/ 1608259 h 1920351"/>
                <a:gd name="connsiteX45" fmla="*/ 1524183 w 2885305"/>
                <a:gd name="connsiteY45" fmla="*/ 1745419 h 1920351"/>
                <a:gd name="connsiteX46" fmla="*/ 1522278 w 2885305"/>
                <a:gd name="connsiteY46" fmla="*/ 1803521 h 1920351"/>
                <a:gd name="connsiteX47" fmla="*/ 1570855 w 2885305"/>
                <a:gd name="connsiteY47" fmla="*/ 1875911 h 1920351"/>
                <a:gd name="connsiteX48" fmla="*/ 1595620 w 2885305"/>
                <a:gd name="connsiteY48" fmla="*/ 1893056 h 1920351"/>
                <a:gd name="connsiteX49" fmla="*/ 1628005 w 2885305"/>
                <a:gd name="connsiteY49" fmla="*/ 1899724 h 1920351"/>
                <a:gd name="connsiteX50" fmla="*/ 1729923 w 2885305"/>
                <a:gd name="connsiteY50" fmla="*/ 1918774 h 1920351"/>
                <a:gd name="connsiteX51" fmla="*/ 1760403 w 2885305"/>
                <a:gd name="connsiteY51" fmla="*/ 1919726 h 1920351"/>
                <a:gd name="connsiteX52" fmla="*/ 2180455 w 2885305"/>
                <a:gd name="connsiteY52" fmla="*/ 1903534 h 1920351"/>
                <a:gd name="connsiteX53" fmla="*/ 2225223 w 2885305"/>
                <a:gd name="connsiteY53" fmla="*/ 1898771 h 1920351"/>
                <a:gd name="connsiteX54" fmla="*/ 2268085 w 2885305"/>
                <a:gd name="connsiteY54" fmla="*/ 1892104 h 1920351"/>
                <a:gd name="connsiteX55" fmla="*/ 2282373 w 2885305"/>
                <a:gd name="connsiteY55" fmla="*/ 1879721 h 1920351"/>
                <a:gd name="connsiteX56" fmla="*/ 2283325 w 2885305"/>
                <a:gd name="connsiteY56" fmla="*/ 1875911 h 1920351"/>
                <a:gd name="connsiteX57" fmla="*/ 2375718 w 2885305"/>
                <a:gd name="connsiteY57" fmla="*/ 1693031 h 1920351"/>
                <a:gd name="connsiteX58" fmla="*/ 2469063 w 2885305"/>
                <a:gd name="connsiteY58" fmla="*/ 1566349 h 1920351"/>
                <a:gd name="connsiteX59" fmla="*/ 2587173 w 2885305"/>
                <a:gd name="connsiteY59" fmla="*/ 1401566 h 1920351"/>
                <a:gd name="connsiteX60" fmla="*/ 2599555 w 2885305"/>
                <a:gd name="connsiteY60" fmla="*/ 1368229 h 1920351"/>
                <a:gd name="connsiteX61" fmla="*/ 2627178 w 2885305"/>
                <a:gd name="connsiteY61" fmla="*/ 1058666 h 1920351"/>
                <a:gd name="connsiteX62" fmla="*/ 2628130 w 2885305"/>
                <a:gd name="connsiteY62" fmla="*/ 1054856 h 1920351"/>
                <a:gd name="connsiteX63" fmla="*/ 2633845 w 2885305"/>
                <a:gd name="connsiteY63" fmla="*/ 1020566 h 1920351"/>
                <a:gd name="connsiteX64" fmla="*/ 2671945 w 2885305"/>
                <a:gd name="connsiteY64" fmla="*/ 858641 h 1920351"/>
                <a:gd name="connsiteX65" fmla="*/ 2675755 w 2885305"/>
                <a:gd name="connsiteY65" fmla="*/ 770059 h 1920351"/>
                <a:gd name="connsiteX66" fmla="*/ 2667183 w 2885305"/>
                <a:gd name="connsiteY66" fmla="*/ 637661 h 1920351"/>
                <a:gd name="connsiteX67" fmla="*/ 2665278 w 2885305"/>
                <a:gd name="connsiteY67" fmla="*/ 607181 h 1920351"/>
                <a:gd name="connsiteX68" fmla="*/ 2651943 w 2885305"/>
                <a:gd name="connsiteY68" fmla="*/ 399536 h 1920351"/>
                <a:gd name="connsiteX69" fmla="*/ 2659563 w 2885305"/>
                <a:gd name="connsiteY69" fmla="*/ 393821 h 1920351"/>
                <a:gd name="connsiteX70" fmla="*/ 2831965 w 2885305"/>
                <a:gd name="connsiteY70" fmla="*/ 450019 h 1920351"/>
                <a:gd name="connsiteX71" fmla="*/ 2865303 w 2885305"/>
                <a:gd name="connsiteY71" fmla="*/ 461449 h 1920351"/>
                <a:gd name="connsiteX72" fmla="*/ 2885305 w 2885305"/>
                <a:gd name="connsiteY72" fmla="*/ 469069 h 1920351"/>
                <a:gd name="connsiteX73" fmla="*/ 2884353 w 2885305"/>
                <a:gd name="connsiteY73" fmla="*/ 18536 h 1920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2885305" h="1920351">
                  <a:moveTo>
                    <a:pt x="2884353" y="18536"/>
                  </a:moveTo>
                  <a:cubicBezTo>
                    <a:pt x="2884353" y="-9086"/>
                    <a:pt x="2743383" y="2344"/>
                    <a:pt x="2743383" y="2344"/>
                  </a:cubicBezTo>
                  <a:cubicBezTo>
                    <a:pt x="2597650" y="-514"/>
                    <a:pt x="2360478" y="1391"/>
                    <a:pt x="2242368" y="1391"/>
                  </a:cubicBezTo>
                  <a:cubicBezTo>
                    <a:pt x="2206173" y="1391"/>
                    <a:pt x="2157595" y="3296"/>
                    <a:pt x="2127115" y="29014"/>
                  </a:cubicBezTo>
                  <a:cubicBezTo>
                    <a:pt x="2078538" y="67114"/>
                    <a:pt x="2057582" y="106166"/>
                    <a:pt x="2129973" y="165221"/>
                  </a:cubicBezTo>
                  <a:cubicBezTo>
                    <a:pt x="2271895" y="280474"/>
                    <a:pt x="2250940" y="413824"/>
                    <a:pt x="2089015" y="510979"/>
                  </a:cubicBezTo>
                  <a:cubicBezTo>
                    <a:pt x="1963285" y="588131"/>
                    <a:pt x="1762308" y="549079"/>
                    <a:pt x="1671820" y="433826"/>
                  </a:cubicBezTo>
                  <a:cubicBezTo>
                    <a:pt x="1594668" y="333814"/>
                    <a:pt x="1605145" y="259519"/>
                    <a:pt x="1694680" y="172841"/>
                  </a:cubicBezTo>
                  <a:cubicBezTo>
                    <a:pt x="1720398" y="147124"/>
                    <a:pt x="1779453" y="136646"/>
                    <a:pt x="1756593" y="86164"/>
                  </a:cubicBezTo>
                  <a:cubicBezTo>
                    <a:pt x="1733733" y="34729"/>
                    <a:pt x="1687060" y="7106"/>
                    <a:pt x="1628005" y="7106"/>
                  </a:cubicBezTo>
                  <a:cubicBezTo>
                    <a:pt x="1496560" y="7106"/>
                    <a:pt x="1225098" y="-514"/>
                    <a:pt x="1093653" y="9964"/>
                  </a:cubicBezTo>
                  <a:cubicBezTo>
                    <a:pt x="1064125" y="11869"/>
                    <a:pt x="1027930" y="8059"/>
                    <a:pt x="1032693" y="9011"/>
                  </a:cubicBezTo>
                  <a:cubicBezTo>
                    <a:pt x="1032693" y="9011"/>
                    <a:pt x="924108" y="230944"/>
                    <a:pt x="912678" y="298571"/>
                  </a:cubicBezTo>
                  <a:cubicBezTo>
                    <a:pt x="911725" y="308096"/>
                    <a:pt x="904105" y="318574"/>
                    <a:pt x="896485" y="323336"/>
                  </a:cubicBezTo>
                  <a:cubicBezTo>
                    <a:pt x="646930" y="460496"/>
                    <a:pt x="396423" y="597656"/>
                    <a:pt x="146867" y="734816"/>
                  </a:cubicBezTo>
                  <a:cubicBezTo>
                    <a:pt x="139248" y="739579"/>
                    <a:pt x="132580" y="746246"/>
                    <a:pt x="127817" y="753866"/>
                  </a:cubicBezTo>
                  <a:cubicBezTo>
                    <a:pt x="86860" y="820541"/>
                    <a:pt x="46855" y="887216"/>
                    <a:pt x="6850" y="954844"/>
                  </a:cubicBezTo>
                  <a:cubicBezTo>
                    <a:pt x="2088" y="961511"/>
                    <a:pt x="-770" y="971036"/>
                    <a:pt x="182" y="978656"/>
                  </a:cubicBezTo>
                  <a:cubicBezTo>
                    <a:pt x="3040" y="1045331"/>
                    <a:pt x="6850" y="1112006"/>
                    <a:pt x="9707" y="1178681"/>
                  </a:cubicBezTo>
                  <a:cubicBezTo>
                    <a:pt x="11613" y="1212019"/>
                    <a:pt x="13518" y="1245356"/>
                    <a:pt x="14470" y="1278694"/>
                  </a:cubicBezTo>
                  <a:cubicBezTo>
                    <a:pt x="15423" y="1294886"/>
                    <a:pt x="15423" y="1312031"/>
                    <a:pt x="17327" y="1328224"/>
                  </a:cubicBezTo>
                  <a:cubicBezTo>
                    <a:pt x="23043" y="1372991"/>
                    <a:pt x="54475" y="1387279"/>
                    <a:pt x="91623" y="1385374"/>
                  </a:cubicBezTo>
                  <a:cubicBezTo>
                    <a:pt x="110673" y="1385374"/>
                    <a:pt x="173538" y="1355846"/>
                    <a:pt x="192588" y="1353941"/>
                  </a:cubicBezTo>
                  <a:cubicBezTo>
                    <a:pt x="223067" y="1350131"/>
                    <a:pt x="243070" y="1321556"/>
                    <a:pt x="247833" y="1305364"/>
                  </a:cubicBezTo>
                  <a:cubicBezTo>
                    <a:pt x="253548" y="1285361"/>
                    <a:pt x="275455" y="1248214"/>
                    <a:pt x="285933" y="1230116"/>
                  </a:cubicBezTo>
                  <a:cubicBezTo>
                    <a:pt x="304983" y="1193921"/>
                    <a:pt x="338320" y="1183444"/>
                    <a:pt x="368800" y="1155821"/>
                  </a:cubicBezTo>
                  <a:cubicBezTo>
                    <a:pt x="383088" y="1143439"/>
                    <a:pt x="396423" y="1130104"/>
                    <a:pt x="412615" y="1121531"/>
                  </a:cubicBezTo>
                  <a:cubicBezTo>
                    <a:pt x="480242" y="1084384"/>
                    <a:pt x="549775" y="1048189"/>
                    <a:pt x="617403" y="1010089"/>
                  </a:cubicBezTo>
                  <a:cubicBezTo>
                    <a:pt x="639310" y="997706"/>
                    <a:pt x="662170" y="985324"/>
                    <a:pt x="684078" y="972941"/>
                  </a:cubicBezTo>
                  <a:cubicBezTo>
                    <a:pt x="712653" y="955796"/>
                    <a:pt x="742180" y="945319"/>
                    <a:pt x="773613" y="937699"/>
                  </a:cubicBezTo>
                  <a:cubicBezTo>
                    <a:pt x="788853" y="933889"/>
                    <a:pt x="805045" y="931984"/>
                    <a:pt x="821238" y="930079"/>
                  </a:cubicBezTo>
                  <a:cubicBezTo>
                    <a:pt x="866005" y="926269"/>
                    <a:pt x="910772" y="922459"/>
                    <a:pt x="955540" y="918649"/>
                  </a:cubicBezTo>
                  <a:cubicBezTo>
                    <a:pt x="1016500" y="912934"/>
                    <a:pt x="1077460" y="906266"/>
                    <a:pt x="1138420" y="897694"/>
                  </a:cubicBezTo>
                  <a:cubicBezTo>
                    <a:pt x="1202238" y="888169"/>
                    <a:pt x="1265103" y="868166"/>
                    <a:pt x="1327015" y="850069"/>
                  </a:cubicBezTo>
                  <a:cubicBezTo>
                    <a:pt x="1464175" y="811016"/>
                    <a:pt x="1601335" y="770059"/>
                    <a:pt x="1738495" y="730054"/>
                  </a:cubicBezTo>
                  <a:cubicBezTo>
                    <a:pt x="1744210" y="728149"/>
                    <a:pt x="1748973" y="726244"/>
                    <a:pt x="1755640" y="725291"/>
                  </a:cubicBezTo>
                  <a:cubicBezTo>
                    <a:pt x="1758498" y="724339"/>
                    <a:pt x="1761355" y="725291"/>
                    <a:pt x="1763260" y="728149"/>
                  </a:cubicBezTo>
                  <a:cubicBezTo>
                    <a:pt x="1766118" y="735769"/>
                    <a:pt x="1769928" y="742436"/>
                    <a:pt x="1772785" y="749104"/>
                  </a:cubicBezTo>
                  <a:cubicBezTo>
                    <a:pt x="1851843" y="927221"/>
                    <a:pt x="1931853" y="1105339"/>
                    <a:pt x="2010910" y="1283456"/>
                  </a:cubicBezTo>
                  <a:cubicBezTo>
                    <a:pt x="2015673" y="1295839"/>
                    <a:pt x="2017578" y="1310126"/>
                    <a:pt x="2013768" y="1323461"/>
                  </a:cubicBezTo>
                  <a:cubicBezTo>
                    <a:pt x="1994718" y="1396804"/>
                    <a:pt x="1973763" y="1470146"/>
                    <a:pt x="1953760" y="1543489"/>
                  </a:cubicBezTo>
                  <a:cubicBezTo>
                    <a:pt x="1949950" y="1557776"/>
                    <a:pt x="1944235" y="1563491"/>
                    <a:pt x="1929948" y="1565396"/>
                  </a:cubicBezTo>
                  <a:cubicBezTo>
                    <a:pt x="1859463" y="1575874"/>
                    <a:pt x="1789930" y="1586351"/>
                    <a:pt x="1720398" y="1597781"/>
                  </a:cubicBezTo>
                  <a:cubicBezTo>
                    <a:pt x="1718493" y="1597781"/>
                    <a:pt x="1717540" y="1597781"/>
                    <a:pt x="1715635" y="1598734"/>
                  </a:cubicBezTo>
                  <a:cubicBezTo>
                    <a:pt x="1706110" y="1599686"/>
                    <a:pt x="1695633" y="1603496"/>
                    <a:pt x="1688013" y="1608259"/>
                  </a:cubicBezTo>
                  <a:cubicBezTo>
                    <a:pt x="1628005" y="1653979"/>
                    <a:pt x="1570855" y="1686364"/>
                    <a:pt x="1524183" y="1745419"/>
                  </a:cubicBezTo>
                  <a:cubicBezTo>
                    <a:pt x="1516563" y="1755896"/>
                    <a:pt x="1514658" y="1792091"/>
                    <a:pt x="1522278" y="1803521"/>
                  </a:cubicBezTo>
                  <a:cubicBezTo>
                    <a:pt x="1540375" y="1833049"/>
                    <a:pt x="1552758" y="1847336"/>
                    <a:pt x="1570855" y="1875911"/>
                  </a:cubicBezTo>
                  <a:cubicBezTo>
                    <a:pt x="1575618" y="1883531"/>
                    <a:pt x="1586095" y="1890199"/>
                    <a:pt x="1595620" y="1893056"/>
                  </a:cubicBezTo>
                  <a:cubicBezTo>
                    <a:pt x="1606098" y="1894961"/>
                    <a:pt x="1616575" y="1897819"/>
                    <a:pt x="1628005" y="1899724"/>
                  </a:cubicBezTo>
                  <a:cubicBezTo>
                    <a:pt x="1662295" y="1906391"/>
                    <a:pt x="1695633" y="1913059"/>
                    <a:pt x="1729923" y="1918774"/>
                  </a:cubicBezTo>
                  <a:cubicBezTo>
                    <a:pt x="1739448" y="1920679"/>
                    <a:pt x="1749925" y="1920679"/>
                    <a:pt x="1760403" y="1919726"/>
                  </a:cubicBezTo>
                  <a:cubicBezTo>
                    <a:pt x="1900420" y="1914964"/>
                    <a:pt x="2040438" y="1909249"/>
                    <a:pt x="2180455" y="1903534"/>
                  </a:cubicBezTo>
                  <a:cubicBezTo>
                    <a:pt x="2195695" y="1902581"/>
                    <a:pt x="2209983" y="1900676"/>
                    <a:pt x="2225223" y="1898771"/>
                  </a:cubicBezTo>
                  <a:cubicBezTo>
                    <a:pt x="2239510" y="1896866"/>
                    <a:pt x="2253798" y="1894009"/>
                    <a:pt x="2268085" y="1892104"/>
                  </a:cubicBezTo>
                  <a:cubicBezTo>
                    <a:pt x="2272848" y="1891151"/>
                    <a:pt x="2277610" y="1884484"/>
                    <a:pt x="2282373" y="1879721"/>
                  </a:cubicBezTo>
                  <a:cubicBezTo>
                    <a:pt x="2283325" y="1878769"/>
                    <a:pt x="2283325" y="1876864"/>
                    <a:pt x="2283325" y="1875911"/>
                  </a:cubicBezTo>
                  <a:cubicBezTo>
                    <a:pt x="2294755" y="1805426"/>
                    <a:pt x="2333808" y="1749229"/>
                    <a:pt x="2375718" y="1693031"/>
                  </a:cubicBezTo>
                  <a:cubicBezTo>
                    <a:pt x="2407150" y="1651121"/>
                    <a:pt x="2438583" y="1609211"/>
                    <a:pt x="2469063" y="1566349"/>
                  </a:cubicBezTo>
                  <a:cubicBezTo>
                    <a:pt x="2509068" y="1511104"/>
                    <a:pt x="2548120" y="1456811"/>
                    <a:pt x="2587173" y="1401566"/>
                  </a:cubicBezTo>
                  <a:cubicBezTo>
                    <a:pt x="2593840" y="1392041"/>
                    <a:pt x="2598603" y="1379659"/>
                    <a:pt x="2599555" y="1368229"/>
                  </a:cubicBezTo>
                  <a:cubicBezTo>
                    <a:pt x="2609080" y="1265359"/>
                    <a:pt x="2613843" y="1161536"/>
                    <a:pt x="2627178" y="1058666"/>
                  </a:cubicBezTo>
                  <a:cubicBezTo>
                    <a:pt x="2627178" y="1057714"/>
                    <a:pt x="2627178" y="1055809"/>
                    <a:pt x="2628130" y="1054856"/>
                  </a:cubicBezTo>
                  <a:cubicBezTo>
                    <a:pt x="2630035" y="1043426"/>
                    <a:pt x="2631940" y="1031996"/>
                    <a:pt x="2633845" y="1020566"/>
                  </a:cubicBezTo>
                  <a:cubicBezTo>
                    <a:pt x="2644323" y="966274"/>
                    <a:pt x="2661468" y="912934"/>
                    <a:pt x="2671945" y="858641"/>
                  </a:cubicBezTo>
                  <a:cubicBezTo>
                    <a:pt x="2677660" y="830066"/>
                    <a:pt x="2677660" y="799586"/>
                    <a:pt x="2675755" y="770059"/>
                  </a:cubicBezTo>
                  <a:cubicBezTo>
                    <a:pt x="2672898" y="726244"/>
                    <a:pt x="2670040" y="682429"/>
                    <a:pt x="2667183" y="637661"/>
                  </a:cubicBezTo>
                  <a:cubicBezTo>
                    <a:pt x="2666230" y="627184"/>
                    <a:pt x="2666230" y="617659"/>
                    <a:pt x="2665278" y="607181"/>
                  </a:cubicBezTo>
                  <a:cubicBezTo>
                    <a:pt x="2660515" y="539554"/>
                    <a:pt x="2651943" y="401441"/>
                    <a:pt x="2651943" y="399536"/>
                  </a:cubicBezTo>
                  <a:cubicBezTo>
                    <a:pt x="2651943" y="395726"/>
                    <a:pt x="2655753" y="392869"/>
                    <a:pt x="2659563" y="393821"/>
                  </a:cubicBezTo>
                  <a:cubicBezTo>
                    <a:pt x="2717665" y="412871"/>
                    <a:pt x="2775768" y="431921"/>
                    <a:pt x="2831965" y="450019"/>
                  </a:cubicBezTo>
                  <a:cubicBezTo>
                    <a:pt x="2841490" y="452876"/>
                    <a:pt x="2856730" y="458591"/>
                    <a:pt x="2865303" y="461449"/>
                  </a:cubicBezTo>
                  <a:cubicBezTo>
                    <a:pt x="2871970" y="464306"/>
                    <a:pt x="2878638" y="466211"/>
                    <a:pt x="2885305" y="469069"/>
                  </a:cubicBezTo>
                  <a:cubicBezTo>
                    <a:pt x="2884353" y="317621"/>
                    <a:pt x="2884353" y="168079"/>
                    <a:pt x="2884353" y="1853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1" name="Freeform: Shape 2000">
              <a:extLst>
                <a:ext uri="{FF2B5EF4-FFF2-40B4-BE49-F238E27FC236}">
                  <a16:creationId xmlns:a16="http://schemas.microsoft.com/office/drawing/2014/main" id="{C6F00314-3660-4DEE-9911-A8A4EF0B721C}"/>
                </a:ext>
              </a:extLst>
            </p:cNvPr>
            <p:cNvSpPr/>
            <p:nvPr/>
          </p:nvSpPr>
          <p:spPr>
            <a:xfrm>
              <a:off x="4340836" y="2135577"/>
              <a:ext cx="2397148" cy="2461541"/>
            </a:xfrm>
            <a:custGeom>
              <a:avLst/>
              <a:gdLst>
                <a:gd name="connsiteX0" fmla="*/ 2363811 w 2397148"/>
                <a:gd name="connsiteY0" fmla="*/ 5715 h 2461541"/>
                <a:gd name="connsiteX1" fmla="*/ 2099969 w 2397148"/>
                <a:gd name="connsiteY1" fmla="*/ 48578 h 2461541"/>
                <a:gd name="connsiteX2" fmla="*/ 1874226 w 2397148"/>
                <a:gd name="connsiteY2" fmla="*/ 109537 h 2461541"/>
                <a:gd name="connsiteX3" fmla="*/ 1714206 w 2397148"/>
                <a:gd name="connsiteY3" fmla="*/ 155258 h 2461541"/>
                <a:gd name="connsiteX4" fmla="*/ 1681821 w 2397148"/>
                <a:gd name="connsiteY4" fmla="*/ 160020 h 2461541"/>
                <a:gd name="connsiteX5" fmla="*/ 1558948 w 2397148"/>
                <a:gd name="connsiteY5" fmla="*/ 159068 h 2461541"/>
                <a:gd name="connsiteX6" fmla="*/ 1290343 w 2397148"/>
                <a:gd name="connsiteY6" fmla="*/ 139065 h 2461541"/>
                <a:gd name="connsiteX7" fmla="*/ 1188426 w 2397148"/>
                <a:gd name="connsiteY7" fmla="*/ 129540 h 2461541"/>
                <a:gd name="connsiteX8" fmla="*/ 1042693 w 2397148"/>
                <a:gd name="connsiteY8" fmla="*/ 133350 h 2461541"/>
                <a:gd name="connsiteX9" fmla="*/ 849336 w 2397148"/>
                <a:gd name="connsiteY9" fmla="*/ 191453 h 2461541"/>
                <a:gd name="connsiteX10" fmla="*/ 539773 w 2397148"/>
                <a:gd name="connsiteY10" fmla="*/ 317183 h 2461541"/>
                <a:gd name="connsiteX11" fmla="*/ 543583 w 2397148"/>
                <a:gd name="connsiteY11" fmla="*/ 862965 h 2461541"/>
                <a:gd name="connsiteX12" fmla="*/ 431188 w 2397148"/>
                <a:gd name="connsiteY12" fmla="*/ 1015365 h 2461541"/>
                <a:gd name="connsiteX13" fmla="*/ 306411 w 2397148"/>
                <a:gd name="connsiteY13" fmla="*/ 948690 h 2461541"/>
                <a:gd name="connsiteX14" fmla="*/ 89241 w 2397148"/>
                <a:gd name="connsiteY14" fmla="*/ 930593 h 2461541"/>
                <a:gd name="connsiteX15" fmla="*/ 81621 w 2397148"/>
                <a:gd name="connsiteY15" fmla="*/ 1332548 h 2461541"/>
                <a:gd name="connsiteX16" fmla="*/ 309268 w 2397148"/>
                <a:gd name="connsiteY16" fmla="*/ 1322070 h 2461541"/>
                <a:gd name="connsiteX17" fmla="*/ 434046 w 2397148"/>
                <a:gd name="connsiteY17" fmla="*/ 1255395 h 2461541"/>
                <a:gd name="connsiteX18" fmla="*/ 546441 w 2397148"/>
                <a:gd name="connsiteY18" fmla="*/ 1418273 h 2461541"/>
                <a:gd name="connsiteX19" fmla="*/ 551204 w 2397148"/>
                <a:gd name="connsiteY19" fmla="*/ 1647825 h 2461541"/>
                <a:gd name="connsiteX20" fmla="*/ 551204 w 2397148"/>
                <a:gd name="connsiteY20" fmla="*/ 1889760 h 2461541"/>
                <a:gd name="connsiteX21" fmla="*/ 585493 w 2397148"/>
                <a:gd name="connsiteY21" fmla="*/ 1907858 h 2461541"/>
                <a:gd name="connsiteX22" fmla="*/ 599781 w 2397148"/>
                <a:gd name="connsiteY22" fmla="*/ 1908810 h 2461541"/>
                <a:gd name="connsiteX23" fmla="*/ 615973 w 2397148"/>
                <a:gd name="connsiteY23" fmla="*/ 1910715 h 2461541"/>
                <a:gd name="connsiteX24" fmla="*/ 795043 w 2397148"/>
                <a:gd name="connsiteY24" fmla="*/ 1913573 h 2461541"/>
                <a:gd name="connsiteX25" fmla="*/ 1157946 w 2397148"/>
                <a:gd name="connsiteY25" fmla="*/ 1913573 h 2461541"/>
                <a:gd name="connsiteX26" fmla="*/ 1171281 w 2397148"/>
                <a:gd name="connsiteY26" fmla="*/ 1913573 h 2461541"/>
                <a:gd name="connsiteX27" fmla="*/ 1176043 w 2397148"/>
                <a:gd name="connsiteY27" fmla="*/ 1913573 h 2461541"/>
                <a:gd name="connsiteX28" fmla="*/ 1184616 w 2397148"/>
                <a:gd name="connsiteY28" fmla="*/ 1914525 h 2461541"/>
                <a:gd name="connsiteX29" fmla="*/ 1190331 w 2397148"/>
                <a:gd name="connsiteY29" fmla="*/ 1915478 h 2461541"/>
                <a:gd name="connsiteX30" fmla="*/ 1196998 w 2397148"/>
                <a:gd name="connsiteY30" fmla="*/ 1916430 h 2461541"/>
                <a:gd name="connsiteX31" fmla="*/ 1202713 w 2397148"/>
                <a:gd name="connsiteY31" fmla="*/ 1917383 h 2461541"/>
                <a:gd name="connsiteX32" fmla="*/ 1208429 w 2397148"/>
                <a:gd name="connsiteY32" fmla="*/ 1919288 h 2461541"/>
                <a:gd name="connsiteX33" fmla="*/ 1214143 w 2397148"/>
                <a:gd name="connsiteY33" fmla="*/ 1921193 h 2461541"/>
                <a:gd name="connsiteX34" fmla="*/ 1218906 w 2397148"/>
                <a:gd name="connsiteY34" fmla="*/ 1923098 h 2461541"/>
                <a:gd name="connsiteX35" fmla="*/ 1225573 w 2397148"/>
                <a:gd name="connsiteY35" fmla="*/ 1925003 h 2461541"/>
                <a:gd name="connsiteX36" fmla="*/ 1229384 w 2397148"/>
                <a:gd name="connsiteY36" fmla="*/ 1926908 h 2461541"/>
                <a:gd name="connsiteX37" fmla="*/ 1245576 w 2397148"/>
                <a:gd name="connsiteY37" fmla="*/ 1934528 h 2461541"/>
                <a:gd name="connsiteX38" fmla="*/ 1320823 w 2397148"/>
                <a:gd name="connsiteY38" fmla="*/ 2022158 h 2461541"/>
                <a:gd name="connsiteX39" fmla="*/ 1251291 w 2397148"/>
                <a:gd name="connsiteY39" fmla="*/ 2158365 h 2461541"/>
                <a:gd name="connsiteX40" fmla="*/ 1238909 w 2397148"/>
                <a:gd name="connsiteY40" fmla="*/ 2371725 h 2461541"/>
                <a:gd name="connsiteX41" fmla="*/ 1615146 w 2397148"/>
                <a:gd name="connsiteY41" fmla="*/ 2402205 h 2461541"/>
                <a:gd name="connsiteX42" fmla="*/ 1618004 w 2397148"/>
                <a:gd name="connsiteY42" fmla="*/ 2142173 h 2461541"/>
                <a:gd name="connsiteX43" fmla="*/ 1558948 w 2397148"/>
                <a:gd name="connsiteY43" fmla="*/ 2042160 h 2461541"/>
                <a:gd name="connsiteX44" fmla="*/ 1628481 w 2397148"/>
                <a:gd name="connsiteY44" fmla="*/ 1933575 h 2461541"/>
                <a:gd name="connsiteX45" fmla="*/ 1685631 w 2397148"/>
                <a:gd name="connsiteY45" fmla="*/ 1920240 h 2461541"/>
                <a:gd name="connsiteX46" fmla="*/ 2392386 w 2397148"/>
                <a:gd name="connsiteY46" fmla="*/ 1907858 h 2461541"/>
                <a:gd name="connsiteX47" fmla="*/ 2393339 w 2397148"/>
                <a:gd name="connsiteY47" fmla="*/ 1401128 h 2461541"/>
                <a:gd name="connsiteX48" fmla="*/ 2339999 w 2397148"/>
                <a:gd name="connsiteY48" fmla="*/ 1304925 h 2461541"/>
                <a:gd name="connsiteX49" fmla="*/ 2249511 w 2397148"/>
                <a:gd name="connsiteY49" fmla="*/ 1376363 h 2461541"/>
                <a:gd name="connsiteX50" fmla="*/ 1901848 w 2397148"/>
                <a:gd name="connsiteY50" fmla="*/ 1331595 h 2461541"/>
                <a:gd name="connsiteX51" fmla="*/ 1857081 w 2397148"/>
                <a:gd name="connsiteY51" fmla="*/ 1101090 h 2461541"/>
                <a:gd name="connsiteX52" fmla="*/ 2010433 w 2397148"/>
                <a:gd name="connsiteY52" fmla="*/ 861060 h 2461541"/>
                <a:gd name="connsiteX53" fmla="*/ 2236176 w 2397148"/>
                <a:gd name="connsiteY53" fmla="*/ 871538 h 2461541"/>
                <a:gd name="connsiteX54" fmla="*/ 2379051 w 2397148"/>
                <a:gd name="connsiteY54" fmla="*/ 934403 h 2461541"/>
                <a:gd name="connsiteX55" fmla="*/ 2396196 w 2397148"/>
                <a:gd name="connsiteY55" fmla="*/ 819150 h 2461541"/>
                <a:gd name="connsiteX56" fmla="*/ 2397149 w 2397148"/>
                <a:gd name="connsiteY56" fmla="*/ 0 h 2461541"/>
                <a:gd name="connsiteX57" fmla="*/ 2363811 w 2397148"/>
                <a:gd name="connsiteY57" fmla="*/ 5715 h 2461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2397148" h="2461541">
                  <a:moveTo>
                    <a:pt x="2363811" y="5715"/>
                  </a:moveTo>
                  <a:cubicBezTo>
                    <a:pt x="2276181" y="19050"/>
                    <a:pt x="2187599" y="31432"/>
                    <a:pt x="2099969" y="48578"/>
                  </a:cubicBezTo>
                  <a:cubicBezTo>
                    <a:pt x="2023769" y="62865"/>
                    <a:pt x="1949473" y="88583"/>
                    <a:pt x="1874226" y="109537"/>
                  </a:cubicBezTo>
                  <a:cubicBezTo>
                    <a:pt x="1820886" y="123825"/>
                    <a:pt x="1768498" y="144780"/>
                    <a:pt x="1714206" y="155258"/>
                  </a:cubicBezTo>
                  <a:cubicBezTo>
                    <a:pt x="1703729" y="157163"/>
                    <a:pt x="1692298" y="159068"/>
                    <a:pt x="1681821" y="160020"/>
                  </a:cubicBezTo>
                  <a:cubicBezTo>
                    <a:pt x="1640863" y="163830"/>
                    <a:pt x="1598954" y="162878"/>
                    <a:pt x="1558948" y="159068"/>
                  </a:cubicBezTo>
                  <a:cubicBezTo>
                    <a:pt x="1469413" y="152400"/>
                    <a:pt x="1379879" y="145733"/>
                    <a:pt x="1290343" y="139065"/>
                  </a:cubicBezTo>
                  <a:cubicBezTo>
                    <a:pt x="1256054" y="136208"/>
                    <a:pt x="1222716" y="132397"/>
                    <a:pt x="1188426" y="129540"/>
                  </a:cubicBezTo>
                  <a:cubicBezTo>
                    <a:pt x="1139848" y="125730"/>
                    <a:pt x="1092223" y="123825"/>
                    <a:pt x="1042693" y="133350"/>
                  </a:cubicBezTo>
                  <a:cubicBezTo>
                    <a:pt x="976971" y="145733"/>
                    <a:pt x="913154" y="171450"/>
                    <a:pt x="849336" y="191453"/>
                  </a:cubicBezTo>
                  <a:cubicBezTo>
                    <a:pt x="735988" y="227647"/>
                    <a:pt x="534058" y="312420"/>
                    <a:pt x="539773" y="317183"/>
                  </a:cubicBezTo>
                  <a:cubicBezTo>
                    <a:pt x="526438" y="319088"/>
                    <a:pt x="546441" y="702945"/>
                    <a:pt x="543583" y="862965"/>
                  </a:cubicBezTo>
                  <a:cubicBezTo>
                    <a:pt x="543583" y="938213"/>
                    <a:pt x="495006" y="983933"/>
                    <a:pt x="431188" y="1015365"/>
                  </a:cubicBezTo>
                  <a:cubicBezTo>
                    <a:pt x="362608" y="1048703"/>
                    <a:pt x="339748" y="984885"/>
                    <a:pt x="306411" y="948690"/>
                  </a:cubicBezTo>
                  <a:cubicBezTo>
                    <a:pt x="227354" y="858203"/>
                    <a:pt x="178776" y="856298"/>
                    <a:pt x="89241" y="930593"/>
                  </a:cubicBezTo>
                  <a:cubicBezTo>
                    <a:pt x="-26012" y="1028700"/>
                    <a:pt x="-30774" y="1229678"/>
                    <a:pt x="81621" y="1332548"/>
                  </a:cubicBezTo>
                  <a:cubicBezTo>
                    <a:pt x="171156" y="1415415"/>
                    <a:pt x="227354" y="1412558"/>
                    <a:pt x="309268" y="1322070"/>
                  </a:cubicBezTo>
                  <a:cubicBezTo>
                    <a:pt x="342606" y="1285875"/>
                    <a:pt x="365466" y="1221105"/>
                    <a:pt x="434046" y="1255395"/>
                  </a:cubicBezTo>
                  <a:cubicBezTo>
                    <a:pt x="500721" y="1285875"/>
                    <a:pt x="546441" y="1335405"/>
                    <a:pt x="546441" y="1418273"/>
                  </a:cubicBezTo>
                  <a:cubicBezTo>
                    <a:pt x="551204" y="1493520"/>
                    <a:pt x="551204" y="1570673"/>
                    <a:pt x="551204" y="1647825"/>
                  </a:cubicBezTo>
                  <a:cubicBezTo>
                    <a:pt x="551204" y="1727835"/>
                    <a:pt x="548346" y="1807845"/>
                    <a:pt x="551204" y="1889760"/>
                  </a:cubicBezTo>
                  <a:cubicBezTo>
                    <a:pt x="551204" y="1897380"/>
                    <a:pt x="572158" y="1906905"/>
                    <a:pt x="585493" y="1907858"/>
                  </a:cubicBezTo>
                  <a:cubicBezTo>
                    <a:pt x="590256" y="1907858"/>
                    <a:pt x="595018" y="1907858"/>
                    <a:pt x="599781" y="1908810"/>
                  </a:cubicBezTo>
                  <a:cubicBezTo>
                    <a:pt x="604543" y="1909763"/>
                    <a:pt x="610258" y="1909763"/>
                    <a:pt x="615973" y="1910715"/>
                  </a:cubicBezTo>
                  <a:cubicBezTo>
                    <a:pt x="675029" y="1921193"/>
                    <a:pt x="734083" y="1913573"/>
                    <a:pt x="795043" y="1913573"/>
                  </a:cubicBezTo>
                  <a:cubicBezTo>
                    <a:pt x="869338" y="1913573"/>
                    <a:pt x="1083651" y="1916430"/>
                    <a:pt x="1157946" y="1913573"/>
                  </a:cubicBezTo>
                  <a:cubicBezTo>
                    <a:pt x="1162709" y="1913573"/>
                    <a:pt x="1167471" y="1913573"/>
                    <a:pt x="1171281" y="1913573"/>
                  </a:cubicBezTo>
                  <a:cubicBezTo>
                    <a:pt x="1173186" y="1913573"/>
                    <a:pt x="1174138" y="1913573"/>
                    <a:pt x="1176043" y="1913573"/>
                  </a:cubicBezTo>
                  <a:cubicBezTo>
                    <a:pt x="1178901" y="1913573"/>
                    <a:pt x="1181759" y="1913573"/>
                    <a:pt x="1184616" y="1914525"/>
                  </a:cubicBezTo>
                  <a:cubicBezTo>
                    <a:pt x="1186521" y="1914525"/>
                    <a:pt x="1188426" y="1914525"/>
                    <a:pt x="1190331" y="1915478"/>
                  </a:cubicBezTo>
                  <a:cubicBezTo>
                    <a:pt x="1192236" y="1915478"/>
                    <a:pt x="1195093" y="1916430"/>
                    <a:pt x="1196998" y="1916430"/>
                  </a:cubicBezTo>
                  <a:cubicBezTo>
                    <a:pt x="1198904" y="1916430"/>
                    <a:pt x="1200809" y="1917383"/>
                    <a:pt x="1202713" y="1917383"/>
                  </a:cubicBezTo>
                  <a:cubicBezTo>
                    <a:pt x="1204618" y="1917383"/>
                    <a:pt x="1206523" y="1918335"/>
                    <a:pt x="1208429" y="1919288"/>
                  </a:cubicBezTo>
                  <a:cubicBezTo>
                    <a:pt x="1210334" y="1920240"/>
                    <a:pt x="1212238" y="1920240"/>
                    <a:pt x="1214143" y="1921193"/>
                  </a:cubicBezTo>
                  <a:cubicBezTo>
                    <a:pt x="1216048" y="1922145"/>
                    <a:pt x="1217954" y="1922145"/>
                    <a:pt x="1218906" y="1923098"/>
                  </a:cubicBezTo>
                  <a:cubicBezTo>
                    <a:pt x="1220811" y="1924050"/>
                    <a:pt x="1222716" y="1925003"/>
                    <a:pt x="1225573" y="1925003"/>
                  </a:cubicBezTo>
                  <a:cubicBezTo>
                    <a:pt x="1226526" y="1925003"/>
                    <a:pt x="1227479" y="1925955"/>
                    <a:pt x="1229384" y="1926908"/>
                  </a:cubicBezTo>
                  <a:cubicBezTo>
                    <a:pt x="1235098" y="1929765"/>
                    <a:pt x="1240813" y="1931670"/>
                    <a:pt x="1245576" y="1934528"/>
                  </a:cubicBezTo>
                  <a:cubicBezTo>
                    <a:pt x="1278913" y="1953578"/>
                    <a:pt x="1303679" y="1984058"/>
                    <a:pt x="1320823" y="2022158"/>
                  </a:cubicBezTo>
                  <a:cubicBezTo>
                    <a:pt x="1357018" y="2094548"/>
                    <a:pt x="1290343" y="2120265"/>
                    <a:pt x="1251291" y="2158365"/>
                  </a:cubicBezTo>
                  <a:cubicBezTo>
                    <a:pt x="1169376" y="2235518"/>
                    <a:pt x="1164613" y="2284095"/>
                    <a:pt x="1238909" y="2371725"/>
                  </a:cubicBezTo>
                  <a:cubicBezTo>
                    <a:pt x="1328443" y="2477453"/>
                    <a:pt x="1515133" y="2492693"/>
                    <a:pt x="1615146" y="2402205"/>
                  </a:cubicBezTo>
                  <a:cubicBezTo>
                    <a:pt x="1727541" y="2304098"/>
                    <a:pt x="1727541" y="2240280"/>
                    <a:pt x="1618004" y="2142173"/>
                  </a:cubicBezTo>
                  <a:cubicBezTo>
                    <a:pt x="1589429" y="2116455"/>
                    <a:pt x="1561806" y="2102168"/>
                    <a:pt x="1558948" y="2042160"/>
                  </a:cubicBezTo>
                  <a:cubicBezTo>
                    <a:pt x="1556091" y="1977390"/>
                    <a:pt x="1593238" y="1959293"/>
                    <a:pt x="1628481" y="1933575"/>
                  </a:cubicBezTo>
                  <a:cubicBezTo>
                    <a:pt x="1642769" y="1923098"/>
                    <a:pt x="1680869" y="1920240"/>
                    <a:pt x="1685631" y="1920240"/>
                  </a:cubicBezTo>
                  <a:cubicBezTo>
                    <a:pt x="1857081" y="1912620"/>
                    <a:pt x="2384766" y="1932623"/>
                    <a:pt x="2392386" y="1907858"/>
                  </a:cubicBezTo>
                  <a:cubicBezTo>
                    <a:pt x="2396196" y="1894523"/>
                    <a:pt x="2398101" y="1567815"/>
                    <a:pt x="2393339" y="1401128"/>
                  </a:cubicBezTo>
                  <a:cubicBezTo>
                    <a:pt x="2390481" y="1329690"/>
                    <a:pt x="2407626" y="1294448"/>
                    <a:pt x="2339999" y="1304925"/>
                  </a:cubicBezTo>
                  <a:cubicBezTo>
                    <a:pt x="2313329" y="1308735"/>
                    <a:pt x="2277133" y="1343025"/>
                    <a:pt x="2249511" y="1376363"/>
                  </a:cubicBezTo>
                  <a:cubicBezTo>
                    <a:pt x="2165691" y="1473518"/>
                    <a:pt x="1972333" y="1455420"/>
                    <a:pt x="1901848" y="1331595"/>
                  </a:cubicBezTo>
                  <a:cubicBezTo>
                    <a:pt x="1856129" y="1251585"/>
                    <a:pt x="1852319" y="1185863"/>
                    <a:pt x="1857081" y="1101090"/>
                  </a:cubicBezTo>
                  <a:cubicBezTo>
                    <a:pt x="1864701" y="1001078"/>
                    <a:pt x="1931376" y="911543"/>
                    <a:pt x="2010433" y="861060"/>
                  </a:cubicBezTo>
                  <a:cubicBezTo>
                    <a:pt x="2092348" y="807720"/>
                    <a:pt x="2195219" y="815340"/>
                    <a:pt x="2236176" y="871538"/>
                  </a:cubicBezTo>
                  <a:cubicBezTo>
                    <a:pt x="2279991" y="930593"/>
                    <a:pt x="2334283" y="986790"/>
                    <a:pt x="2379051" y="934403"/>
                  </a:cubicBezTo>
                  <a:cubicBezTo>
                    <a:pt x="2401911" y="907733"/>
                    <a:pt x="2396196" y="883920"/>
                    <a:pt x="2396196" y="819150"/>
                  </a:cubicBezTo>
                  <a:cubicBezTo>
                    <a:pt x="2393339" y="673418"/>
                    <a:pt x="2397149" y="0"/>
                    <a:pt x="2397149" y="0"/>
                  </a:cubicBezTo>
                  <a:cubicBezTo>
                    <a:pt x="2387624" y="1905"/>
                    <a:pt x="2375241" y="3810"/>
                    <a:pt x="2363811" y="571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2" name="Freeform: Shape 2001">
              <a:extLst>
                <a:ext uri="{FF2B5EF4-FFF2-40B4-BE49-F238E27FC236}">
                  <a16:creationId xmlns:a16="http://schemas.microsoft.com/office/drawing/2014/main" id="{CA39B9CE-36DD-45E9-8BEF-C902426B5D2B}"/>
                </a:ext>
              </a:extLst>
            </p:cNvPr>
            <p:cNvSpPr/>
            <p:nvPr/>
          </p:nvSpPr>
          <p:spPr>
            <a:xfrm>
              <a:off x="6603921" y="3533238"/>
              <a:ext cx="2226705" cy="2519018"/>
            </a:xfrm>
            <a:custGeom>
              <a:avLst/>
              <a:gdLst>
                <a:gd name="connsiteX0" fmla="*/ 2043826 w 2226705"/>
                <a:gd name="connsiteY0" fmla="*/ 1189329 h 2519018"/>
                <a:gd name="connsiteX1" fmla="*/ 2095261 w 2226705"/>
                <a:gd name="connsiteY1" fmla="*/ 1039786 h 2519018"/>
                <a:gd name="connsiteX2" fmla="*/ 2226706 w 2226705"/>
                <a:gd name="connsiteY2" fmla="*/ 544486 h 2519018"/>
                <a:gd name="connsiteX3" fmla="*/ 1365646 w 2226705"/>
                <a:gd name="connsiteY3" fmla="*/ 544486 h 2519018"/>
                <a:gd name="connsiteX4" fmla="*/ 1293256 w 2226705"/>
                <a:gd name="connsiteY4" fmla="*/ 520674 h 2519018"/>
                <a:gd name="connsiteX5" fmla="*/ 1298971 w 2226705"/>
                <a:gd name="connsiteY5" fmla="*/ 394944 h 2519018"/>
                <a:gd name="connsiteX6" fmla="*/ 1265634 w 2226705"/>
                <a:gd name="connsiteY6" fmla="*/ 41566 h 2519018"/>
                <a:gd name="connsiteX7" fmla="*/ 840818 w 2226705"/>
                <a:gd name="connsiteY7" fmla="*/ 118719 h 2519018"/>
                <a:gd name="connsiteX8" fmla="*/ 863678 w 2226705"/>
                <a:gd name="connsiteY8" fmla="*/ 372084 h 2519018"/>
                <a:gd name="connsiteX9" fmla="*/ 925591 w 2226705"/>
                <a:gd name="connsiteY9" fmla="*/ 467334 h 2519018"/>
                <a:gd name="connsiteX10" fmla="*/ 794146 w 2226705"/>
                <a:gd name="connsiteY10" fmla="*/ 544486 h 2519018"/>
                <a:gd name="connsiteX11" fmla="*/ 248363 w 2226705"/>
                <a:gd name="connsiteY11" fmla="*/ 541629 h 2519018"/>
                <a:gd name="connsiteX12" fmla="*/ 160733 w 2226705"/>
                <a:gd name="connsiteY12" fmla="*/ 626401 h 2519018"/>
                <a:gd name="connsiteX13" fmla="*/ 163591 w 2226705"/>
                <a:gd name="connsiteY13" fmla="*/ 1018831 h 2519018"/>
                <a:gd name="connsiteX14" fmla="*/ 320753 w 2226705"/>
                <a:gd name="connsiteY14" fmla="*/ 1035976 h 2519018"/>
                <a:gd name="connsiteX15" fmla="*/ 519826 w 2226705"/>
                <a:gd name="connsiteY15" fmla="*/ 1037881 h 2519018"/>
                <a:gd name="connsiteX16" fmla="*/ 529351 w 2226705"/>
                <a:gd name="connsiteY16" fmla="*/ 1038834 h 2519018"/>
                <a:gd name="connsiteX17" fmla="*/ 534113 w 2226705"/>
                <a:gd name="connsiteY17" fmla="*/ 1046454 h 2519018"/>
                <a:gd name="connsiteX18" fmla="*/ 490298 w 2226705"/>
                <a:gd name="connsiteY18" fmla="*/ 1172184 h 2519018"/>
                <a:gd name="connsiteX19" fmla="*/ 446483 w 2226705"/>
                <a:gd name="connsiteY19" fmla="*/ 1279816 h 2519018"/>
                <a:gd name="connsiteX20" fmla="*/ 388381 w 2226705"/>
                <a:gd name="connsiteY20" fmla="*/ 1491271 h 2519018"/>
                <a:gd name="connsiteX21" fmla="*/ 356948 w 2226705"/>
                <a:gd name="connsiteY21" fmla="*/ 1843696 h 2519018"/>
                <a:gd name="connsiteX22" fmla="*/ 379808 w 2226705"/>
                <a:gd name="connsiteY22" fmla="*/ 1976094 h 2519018"/>
                <a:gd name="connsiteX23" fmla="*/ 386476 w 2226705"/>
                <a:gd name="connsiteY23" fmla="*/ 2039911 h 2519018"/>
                <a:gd name="connsiteX24" fmla="*/ 372188 w 2226705"/>
                <a:gd name="connsiteY24" fmla="*/ 2106586 h 2519018"/>
                <a:gd name="connsiteX25" fmla="*/ 357901 w 2226705"/>
                <a:gd name="connsiteY25" fmla="*/ 2171356 h 2519018"/>
                <a:gd name="connsiteX26" fmla="*/ 340756 w 2226705"/>
                <a:gd name="connsiteY26" fmla="*/ 2196121 h 2519018"/>
                <a:gd name="connsiteX27" fmla="*/ 154066 w 2226705"/>
                <a:gd name="connsiteY27" fmla="*/ 2283751 h 2519018"/>
                <a:gd name="connsiteX28" fmla="*/ 73103 w 2226705"/>
                <a:gd name="connsiteY28" fmla="*/ 2298039 h 2519018"/>
                <a:gd name="connsiteX29" fmla="*/ 40718 w 2226705"/>
                <a:gd name="connsiteY29" fmla="*/ 2316136 h 2519018"/>
                <a:gd name="connsiteX30" fmla="*/ 31193 w 2226705"/>
                <a:gd name="connsiteY30" fmla="*/ 2327566 h 2519018"/>
                <a:gd name="connsiteX31" fmla="*/ 4523 w 2226705"/>
                <a:gd name="connsiteY31" fmla="*/ 2432341 h 2519018"/>
                <a:gd name="connsiteX32" fmla="*/ 57863 w 2226705"/>
                <a:gd name="connsiteY32" fmla="*/ 2482824 h 2519018"/>
                <a:gd name="connsiteX33" fmla="*/ 245506 w 2226705"/>
                <a:gd name="connsiteY33" fmla="*/ 2511399 h 2519018"/>
                <a:gd name="connsiteX34" fmla="*/ 520778 w 2226705"/>
                <a:gd name="connsiteY34" fmla="*/ 2516161 h 2519018"/>
                <a:gd name="connsiteX35" fmla="*/ 548401 w 2226705"/>
                <a:gd name="connsiteY35" fmla="*/ 2519019 h 2519018"/>
                <a:gd name="connsiteX36" fmla="*/ 549353 w 2226705"/>
                <a:gd name="connsiteY36" fmla="*/ 2519019 h 2519018"/>
                <a:gd name="connsiteX37" fmla="*/ 670321 w 2226705"/>
                <a:gd name="connsiteY37" fmla="*/ 2519019 h 2519018"/>
                <a:gd name="connsiteX38" fmla="*/ 671273 w 2226705"/>
                <a:gd name="connsiteY38" fmla="*/ 2519019 h 2519018"/>
                <a:gd name="connsiteX39" fmla="*/ 834151 w 2226705"/>
                <a:gd name="connsiteY39" fmla="*/ 2489491 h 2519018"/>
                <a:gd name="connsiteX40" fmla="*/ 847486 w 2226705"/>
                <a:gd name="connsiteY40" fmla="*/ 2487586 h 2519018"/>
                <a:gd name="connsiteX41" fmla="*/ 914161 w 2226705"/>
                <a:gd name="connsiteY41" fmla="*/ 2473299 h 2519018"/>
                <a:gd name="connsiteX42" fmla="*/ 957976 w 2226705"/>
                <a:gd name="connsiteY42" fmla="*/ 2404719 h 2519018"/>
                <a:gd name="connsiteX43" fmla="*/ 1021793 w 2226705"/>
                <a:gd name="connsiteY43" fmla="*/ 2198026 h 2519018"/>
                <a:gd name="connsiteX44" fmla="*/ 1040843 w 2226705"/>
                <a:gd name="connsiteY44" fmla="*/ 2158021 h 2519018"/>
                <a:gd name="connsiteX45" fmla="*/ 1315163 w 2226705"/>
                <a:gd name="connsiteY45" fmla="*/ 1841791 h 2519018"/>
                <a:gd name="connsiteX46" fmla="*/ 1324688 w 2226705"/>
                <a:gd name="connsiteY46" fmla="*/ 1847506 h 2519018"/>
                <a:gd name="connsiteX47" fmla="*/ 1328498 w 2226705"/>
                <a:gd name="connsiteY47" fmla="*/ 1940851 h 2519018"/>
                <a:gd name="connsiteX48" fmla="*/ 1332309 w 2226705"/>
                <a:gd name="connsiteY48" fmla="*/ 2009431 h 2519018"/>
                <a:gd name="connsiteX49" fmla="*/ 1377076 w 2226705"/>
                <a:gd name="connsiteY49" fmla="*/ 2089441 h 2519018"/>
                <a:gd name="connsiteX50" fmla="*/ 1398984 w 2226705"/>
                <a:gd name="connsiteY50" fmla="*/ 2105634 h 2519018"/>
                <a:gd name="connsiteX51" fmla="*/ 1421843 w 2226705"/>
                <a:gd name="connsiteY51" fmla="*/ 2120874 h 2519018"/>
                <a:gd name="connsiteX52" fmla="*/ 1427559 w 2226705"/>
                <a:gd name="connsiteY52" fmla="*/ 2162784 h 2519018"/>
                <a:gd name="connsiteX53" fmla="*/ 1420891 w 2226705"/>
                <a:gd name="connsiteY53" fmla="*/ 2210409 h 2519018"/>
                <a:gd name="connsiteX54" fmla="*/ 1394221 w 2226705"/>
                <a:gd name="connsiteY54" fmla="*/ 2210409 h 2519018"/>
                <a:gd name="connsiteX55" fmla="*/ 1362788 w 2226705"/>
                <a:gd name="connsiteY55" fmla="*/ 2211361 h 2519018"/>
                <a:gd name="connsiteX56" fmla="*/ 1300876 w 2226705"/>
                <a:gd name="connsiteY56" fmla="*/ 2218029 h 2519018"/>
                <a:gd name="connsiteX57" fmla="*/ 1212293 w 2226705"/>
                <a:gd name="connsiteY57" fmla="*/ 2241841 h 2519018"/>
                <a:gd name="connsiteX58" fmla="*/ 1143713 w 2226705"/>
                <a:gd name="connsiteY58" fmla="*/ 2283751 h 2519018"/>
                <a:gd name="connsiteX59" fmla="*/ 1099898 w 2226705"/>
                <a:gd name="connsiteY59" fmla="*/ 2320899 h 2519018"/>
                <a:gd name="connsiteX60" fmla="*/ 1066561 w 2226705"/>
                <a:gd name="connsiteY60" fmla="*/ 2342806 h 2519018"/>
                <a:gd name="connsiteX61" fmla="*/ 1064656 w 2226705"/>
                <a:gd name="connsiteY61" fmla="*/ 2371381 h 2519018"/>
                <a:gd name="connsiteX62" fmla="*/ 1100851 w 2226705"/>
                <a:gd name="connsiteY62" fmla="*/ 2414244 h 2519018"/>
                <a:gd name="connsiteX63" fmla="*/ 1144666 w 2226705"/>
                <a:gd name="connsiteY63" fmla="*/ 2445676 h 2519018"/>
                <a:gd name="connsiteX64" fmla="*/ 1242773 w 2226705"/>
                <a:gd name="connsiteY64" fmla="*/ 2481871 h 2519018"/>
                <a:gd name="connsiteX65" fmla="*/ 1342786 w 2226705"/>
                <a:gd name="connsiteY65" fmla="*/ 2498064 h 2519018"/>
                <a:gd name="connsiteX66" fmla="*/ 1349453 w 2226705"/>
                <a:gd name="connsiteY66" fmla="*/ 2499016 h 2519018"/>
                <a:gd name="connsiteX67" fmla="*/ 1392316 w 2226705"/>
                <a:gd name="connsiteY67" fmla="*/ 2495206 h 2519018"/>
                <a:gd name="connsiteX68" fmla="*/ 1759981 w 2226705"/>
                <a:gd name="connsiteY68" fmla="*/ 2430436 h 2519018"/>
                <a:gd name="connsiteX69" fmla="*/ 1802843 w 2226705"/>
                <a:gd name="connsiteY69" fmla="*/ 2415196 h 2519018"/>
                <a:gd name="connsiteX70" fmla="*/ 1949528 w 2226705"/>
                <a:gd name="connsiteY70" fmla="*/ 2332329 h 2519018"/>
                <a:gd name="connsiteX71" fmla="*/ 2022871 w 2226705"/>
                <a:gd name="connsiteY71" fmla="*/ 2290419 h 2519018"/>
                <a:gd name="connsiteX72" fmla="*/ 2072401 w 2226705"/>
                <a:gd name="connsiteY72" fmla="*/ 2256129 h 2519018"/>
                <a:gd name="connsiteX73" fmla="*/ 2080973 w 2226705"/>
                <a:gd name="connsiteY73" fmla="*/ 2193264 h 2519018"/>
                <a:gd name="connsiteX74" fmla="*/ 2087641 w 2226705"/>
                <a:gd name="connsiteY74" fmla="*/ 2123731 h 2519018"/>
                <a:gd name="connsiteX75" fmla="*/ 2064781 w 2226705"/>
                <a:gd name="connsiteY75" fmla="*/ 1968474 h 2519018"/>
                <a:gd name="connsiteX76" fmla="*/ 2044778 w 2226705"/>
                <a:gd name="connsiteY76" fmla="*/ 1884654 h 2519018"/>
                <a:gd name="connsiteX77" fmla="*/ 2027634 w 2226705"/>
                <a:gd name="connsiteY77" fmla="*/ 1817026 h 2519018"/>
                <a:gd name="connsiteX78" fmla="*/ 2005726 w 2226705"/>
                <a:gd name="connsiteY78" fmla="*/ 1676056 h 2519018"/>
                <a:gd name="connsiteX79" fmla="*/ 2014298 w 2226705"/>
                <a:gd name="connsiteY79" fmla="*/ 1569376 h 2519018"/>
                <a:gd name="connsiteX80" fmla="*/ 2015251 w 2226705"/>
                <a:gd name="connsiteY80" fmla="*/ 1570329 h 2519018"/>
                <a:gd name="connsiteX81" fmla="*/ 2015251 w 2226705"/>
                <a:gd name="connsiteY81" fmla="*/ 1563661 h 2519018"/>
                <a:gd name="connsiteX82" fmla="*/ 2017156 w 2226705"/>
                <a:gd name="connsiteY82" fmla="*/ 1360779 h 2519018"/>
                <a:gd name="connsiteX83" fmla="*/ 2019061 w 2226705"/>
                <a:gd name="connsiteY83" fmla="*/ 1270291 h 2519018"/>
                <a:gd name="connsiteX84" fmla="*/ 2043826 w 2226705"/>
                <a:gd name="connsiteY84" fmla="*/ 1189329 h 2519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2226705" h="2519018">
                  <a:moveTo>
                    <a:pt x="2043826" y="1189329"/>
                  </a:moveTo>
                  <a:cubicBezTo>
                    <a:pt x="2064781" y="1141704"/>
                    <a:pt x="2080021" y="1089316"/>
                    <a:pt x="2095261" y="1039786"/>
                  </a:cubicBezTo>
                  <a:cubicBezTo>
                    <a:pt x="2145743" y="876909"/>
                    <a:pt x="2182891" y="709269"/>
                    <a:pt x="2226706" y="544486"/>
                  </a:cubicBezTo>
                  <a:lnTo>
                    <a:pt x="1365646" y="544486"/>
                  </a:lnTo>
                  <a:cubicBezTo>
                    <a:pt x="1335166" y="547344"/>
                    <a:pt x="1314211" y="538771"/>
                    <a:pt x="1293256" y="520674"/>
                  </a:cubicBezTo>
                  <a:cubicBezTo>
                    <a:pt x="1246584" y="479716"/>
                    <a:pt x="1242773" y="440664"/>
                    <a:pt x="1298971" y="394944"/>
                  </a:cubicBezTo>
                  <a:cubicBezTo>
                    <a:pt x="1440893" y="274929"/>
                    <a:pt x="1427559" y="143484"/>
                    <a:pt x="1265634" y="41566"/>
                  </a:cubicBezTo>
                  <a:cubicBezTo>
                    <a:pt x="1139903" y="-37491"/>
                    <a:pt x="928448" y="609"/>
                    <a:pt x="840818" y="118719"/>
                  </a:cubicBezTo>
                  <a:cubicBezTo>
                    <a:pt x="768428" y="215874"/>
                    <a:pt x="778906" y="287311"/>
                    <a:pt x="863678" y="372084"/>
                  </a:cubicBezTo>
                  <a:cubicBezTo>
                    <a:pt x="889396" y="397801"/>
                    <a:pt x="956071" y="408279"/>
                    <a:pt x="925591" y="467334"/>
                  </a:cubicBezTo>
                  <a:cubicBezTo>
                    <a:pt x="899873" y="515911"/>
                    <a:pt x="856059" y="544486"/>
                    <a:pt x="794146" y="544486"/>
                  </a:cubicBezTo>
                  <a:cubicBezTo>
                    <a:pt x="652223" y="541629"/>
                    <a:pt x="389333" y="547344"/>
                    <a:pt x="248363" y="541629"/>
                  </a:cubicBezTo>
                  <a:cubicBezTo>
                    <a:pt x="181688" y="538771"/>
                    <a:pt x="155971" y="552106"/>
                    <a:pt x="160733" y="626401"/>
                  </a:cubicBezTo>
                  <a:cubicBezTo>
                    <a:pt x="168353" y="756894"/>
                    <a:pt x="163591" y="888339"/>
                    <a:pt x="163591" y="1018831"/>
                  </a:cubicBezTo>
                  <a:cubicBezTo>
                    <a:pt x="214073" y="1034071"/>
                    <a:pt x="265508" y="1040739"/>
                    <a:pt x="320753" y="1035976"/>
                  </a:cubicBezTo>
                  <a:cubicBezTo>
                    <a:pt x="387428" y="1031214"/>
                    <a:pt x="454103" y="1036929"/>
                    <a:pt x="519826" y="1037881"/>
                  </a:cubicBezTo>
                  <a:cubicBezTo>
                    <a:pt x="522683" y="1037881"/>
                    <a:pt x="525541" y="1037881"/>
                    <a:pt x="529351" y="1038834"/>
                  </a:cubicBezTo>
                  <a:cubicBezTo>
                    <a:pt x="533161" y="1038834"/>
                    <a:pt x="535066" y="1043596"/>
                    <a:pt x="534113" y="1046454"/>
                  </a:cubicBezTo>
                  <a:cubicBezTo>
                    <a:pt x="519826" y="1089316"/>
                    <a:pt x="505538" y="1130274"/>
                    <a:pt x="490298" y="1172184"/>
                  </a:cubicBezTo>
                  <a:cubicBezTo>
                    <a:pt x="479821" y="1202664"/>
                    <a:pt x="459818" y="1251241"/>
                    <a:pt x="446483" y="1279816"/>
                  </a:cubicBezTo>
                  <a:cubicBezTo>
                    <a:pt x="415051" y="1347444"/>
                    <a:pt x="394096" y="1416024"/>
                    <a:pt x="388381" y="1491271"/>
                  </a:cubicBezTo>
                  <a:cubicBezTo>
                    <a:pt x="378856" y="1608429"/>
                    <a:pt x="358853" y="1725586"/>
                    <a:pt x="356948" y="1843696"/>
                  </a:cubicBezTo>
                  <a:cubicBezTo>
                    <a:pt x="355996" y="1890369"/>
                    <a:pt x="359806" y="1934184"/>
                    <a:pt x="379808" y="1976094"/>
                  </a:cubicBezTo>
                  <a:cubicBezTo>
                    <a:pt x="389333" y="1996096"/>
                    <a:pt x="391238" y="2018956"/>
                    <a:pt x="386476" y="2039911"/>
                  </a:cubicBezTo>
                  <a:cubicBezTo>
                    <a:pt x="380761" y="2061819"/>
                    <a:pt x="376951" y="2084679"/>
                    <a:pt x="372188" y="2106586"/>
                  </a:cubicBezTo>
                  <a:cubicBezTo>
                    <a:pt x="367426" y="2128494"/>
                    <a:pt x="362663" y="2150401"/>
                    <a:pt x="357901" y="2171356"/>
                  </a:cubicBezTo>
                  <a:cubicBezTo>
                    <a:pt x="355996" y="2180881"/>
                    <a:pt x="348376" y="2190406"/>
                    <a:pt x="340756" y="2196121"/>
                  </a:cubicBezTo>
                  <a:cubicBezTo>
                    <a:pt x="285511" y="2238984"/>
                    <a:pt x="221693" y="2266606"/>
                    <a:pt x="154066" y="2283751"/>
                  </a:cubicBezTo>
                  <a:cubicBezTo>
                    <a:pt x="127396" y="2290419"/>
                    <a:pt x="99773" y="2291371"/>
                    <a:pt x="73103" y="2298039"/>
                  </a:cubicBezTo>
                  <a:cubicBezTo>
                    <a:pt x="61673" y="2300896"/>
                    <a:pt x="51196" y="2308516"/>
                    <a:pt x="40718" y="2316136"/>
                  </a:cubicBezTo>
                  <a:cubicBezTo>
                    <a:pt x="36908" y="2318994"/>
                    <a:pt x="35003" y="2324709"/>
                    <a:pt x="31193" y="2327566"/>
                  </a:cubicBezTo>
                  <a:cubicBezTo>
                    <a:pt x="-3097" y="2356141"/>
                    <a:pt x="-4049" y="2397099"/>
                    <a:pt x="4523" y="2432341"/>
                  </a:cubicBezTo>
                  <a:cubicBezTo>
                    <a:pt x="9286" y="2452344"/>
                    <a:pt x="35956" y="2476156"/>
                    <a:pt x="57863" y="2482824"/>
                  </a:cubicBezTo>
                  <a:cubicBezTo>
                    <a:pt x="117871" y="2502826"/>
                    <a:pt x="180736" y="2512351"/>
                    <a:pt x="245506" y="2511399"/>
                  </a:cubicBezTo>
                  <a:cubicBezTo>
                    <a:pt x="336946" y="2509494"/>
                    <a:pt x="429338" y="2514256"/>
                    <a:pt x="520778" y="2516161"/>
                  </a:cubicBezTo>
                  <a:cubicBezTo>
                    <a:pt x="530303" y="2516161"/>
                    <a:pt x="538876" y="2518066"/>
                    <a:pt x="548401" y="2519019"/>
                  </a:cubicBezTo>
                  <a:cubicBezTo>
                    <a:pt x="548401" y="2519019"/>
                    <a:pt x="548401" y="2519019"/>
                    <a:pt x="549353" y="2519019"/>
                  </a:cubicBezTo>
                  <a:lnTo>
                    <a:pt x="670321" y="2519019"/>
                  </a:lnTo>
                  <a:cubicBezTo>
                    <a:pt x="670321" y="2519019"/>
                    <a:pt x="671273" y="2519019"/>
                    <a:pt x="671273" y="2519019"/>
                  </a:cubicBezTo>
                  <a:cubicBezTo>
                    <a:pt x="725566" y="2509494"/>
                    <a:pt x="779859" y="2499016"/>
                    <a:pt x="834151" y="2489491"/>
                  </a:cubicBezTo>
                  <a:cubicBezTo>
                    <a:pt x="838913" y="2488539"/>
                    <a:pt x="842723" y="2488539"/>
                    <a:pt x="847486" y="2487586"/>
                  </a:cubicBezTo>
                  <a:cubicBezTo>
                    <a:pt x="871298" y="2484729"/>
                    <a:pt x="897016" y="2484729"/>
                    <a:pt x="914161" y="2473299"/>
                  </a:cubicBezTo>
                  <a:cubicBezTo>
                    <a:pt x="934163" y="2459011"/>
                    <a:pt x="941784" y="2426626"/>
                    <a:pt x="957976" y="2404719"/>
                  </a:cubicBezTo>
                  <a:cubicBezTo>
                    <a:pt x="1003696" y="2342806"/>
                    <a:pt x="1006553" y="2268511"/>
                    <a:pt x="1021793" y="2198026"/>
                  </a:cubicBezTo>
                  <a:cubicBezTo>
                    <a:pt x="1025603" y="2183739"/>
                    <a:pt x="1031318" y="2168499"/>
                    <a:pt x="1040843" y="2158021"/>
                  </a:cubicBezTo>
                  <a:cubicBezTo>
                    <a:pt x="1144666" y="2037054"/>
                    <a:pt x="1236106" y="1932279"/>
                    <a:pt x="1315163" y="1841791"/>
                  </a:cubicBezTo>
                  <a:cubicBezTo>
                    <a:pt x="1319926" y="1837029"/>
                    <a:pt x="1327546" y="1841791"/>
                    <a:pt x="1324688" y="1847506"/>
                  </a:cubicBezTo>
                  <a:cubicBezTo>
                    <a:pt x="1312306" y="1877986"/>
                    <a:pt x="1327546" y="1907514"/>
                    <a:pt x="1328498" y="1940851"/>
                  </a:cubicBezTo>
                  <a:cubicBezTo>
                    <a:pt x="1328498" y="1963711"/>
                    <a:pt x="1334213" y="1986571"/>
                    <a:pt x="1332309" y="2009431"/>
                  </a:cubicBezTo>
                  <a:cubicBezTo>
                    <a:pt x="1329451" y="2047531"/>
                    <a:pt x="1344691" y="2072296"/>
                    <a:pt x="1377076" y="2089441"/>
                  </a:cubicBezTo>
                  <a:cubicBezTo>
                    <a:pt x="1384696" y="2094204"/>
                    <a:pt x="1391363" y="2099919"/>
                    <a:pt x="1398984" y="2105634"/>
                  </a:cubicBezTo>
                  <a:cubicBezTo>
                    <a:pt x="1405651" y="2111349"/>
                    <a:pt x="1413271" y="2117064"/>
                    <a:pt x="1421843" y="2120874"/>
                  </a:cubicBezTo>
                  <a:cubicBezTo>
                    <a:pt x="1439941" y="2129446"/>
                    <a:pt x="1421843" y="2143734"/>
                    <a:pt x="1427559" y="2162784"/>
                  </a:cubicBezTo>
                  <a:cubicBezTo>
                    <a:pt x="1431368" y="2176119"/>
                    <a:pt x="1438036" y="2205646"/>
                    <a:pt x="1420891" y="2210409"/>
                  </a:cubicBezTo>
                  <a:cubicBezTo>
                    <a:pt x="1413271" y="2212314"/>
                    <a:pt x="1402793" y="2210409"/>
                    <a:pt x="1394221" y="2210409"/>
                  </a:cubicBezTo>
                  <a:cubicBezTo>
                    <a:pt x="1383743" y="2210409"/>
                    <a:pt x="1373266" y="2211361"/>
                    <a:pt x="1362788" y="2211361"/>
                  </a:cubicBezTo>
                  <a:cubicBezTo>
                    <a:pt x="1341834" y="2212314"/>
                    <a:pt x="1321831" y="2214219"/>
                    <a:pt x="1300876" y="2218029"/>
                  </a:cubicBezTo>
                  <a:cubicBezTo>
                    <a:pt x="1271348" y="2223744"/>
                    <a:pt x="1240868" y="2230411"/>
                    <a:pt x="1212293" y="2241841"/>
                  </a:cubicBezTo>
                  <a:cubicBezTo>
                    <a:pt x="1187528" y="2251366"/>
                    <a:pt x="1164668" y="2264701"/>
                    <a:pt x="1143713" y="2283751"/>
                  </a:cubicBezTo>
                  <a:cubicBezTo>
                    <a:pt x="1129426" y="2297086"/>
                    <a:pt x="1115138" y="2309469"/>
                    <a:pt x="1099898" y="2320899"/>
                  </a:cubicBezTo>
                  <a:cubicBezTo>
                    <a:pt x="1089421" y="2328519"/>
                    <a:pt x="1073228" y="2330424"/>
                    <a:pt x="1066561" y="2342806"/>
                  </a:cubicBezTo>
                  <a:cubicBezTo>
                    <a:pt x="1061798" y="2351379"/>
                    <a:pt x="1060846" y="2362809"/>
                    <a:pt x="1064656" y="2371381"/>
                  </a:cubicBezTo>
                  <a:cubicBezTo>
                    <a:pt x="1071323" y="2386621"/>
                    <a:pt x="1088468" y="2402814"/>
                    <a:pt x="1100851" y="2414244"/>
                  </a:cubicBezTo>
                  <a:cubicBezTo>
                    <a:pt x="1114186" y="2426626"/>
                    <a:pt x="1129426" y="2437104"/>
                    <a:pt x="1144666" y="2445676"/>
                  </a:cubicBezTo>
                  <a:cubicBezTo>
                    <a:pt x="1175146" y="2461869"/>
                    <a:pt x="1209436" y="2472346"/>
                    <a:pt x="1242773" y="2481871"/>
                  </a:cubicBezTo>
                  <a:cubicBezTo>
                    <a:pt x="1275159" y="2491396"/>
                    <a:pt x="1308496" y="2494254"/>
                    <a:pt x="1342786" y="2498064"/>
                  </a:cubicBezTo>
                  <a:cubicBezTo>
                    <a:pt x="1344691" y="2498064"/>
                    <a:pt x="1347548" y="2499016"/>
                    <a:pt x="1349453" y="2499016"/>
                  </a:cubicBezTo>
                  <a:cubicBezTo>
                    <a:pt x="1363741" y="2499969"/>
                    <a:pt x="1378028" y="2498064"/>
                    <a:pt x="1392316" y="2495206"/>
                  </a:cubicBezTo>
                  <a:cubicBezTo>
                    <a:pt x="1515188" y="2474251"/>
                    <a:pt x="1638061" y="2452344"/>
                    <a:pt x="1759981" y="2430436"/>
                  </a:cubicBezTo>
                  <a:cubicBezTo>
                    <a:pt x="1775221" y="2427579"/>
                    <a:pt x="1789509" y="2422816"/>
                    <a:pt x="1802843" y="2415196"/>
                  </a:cubicBezTo>
                  <a:cubicBezTo>
                    <a:pt x="1852373" y="2387574"/>
                    <a:pt x="1900951" y="2359951"/>
                    <a:pt x="1949528" y="2332329"/>
                  </a:cubicBezTo>
                  <a:cubicBezTo>
                    <a:pt x="1974293" y="2318041"/>
                    <a:pt x="1998106" y="2303754"/>
                    <a:pt x="2022871" y="2290419"/>
                  </a:cubicBezTo>
                  <a:cubicBezTo>
                    <a:pt x="2040016" y="2280894"/>
                    <a:pt x="2060971" y="2274226"/>
                    <a:pt x="2072401" y="2256129"/>
                  </a:cubicBezTo>
                  <a:cubicBezTo>
                    <a:pt x="2084784" y="2236126"/>
                    <a:pt x="2080021" y="2215171"/>
                    <a:pt x="2080973" y="2193264"/>
                  </a:cubicBezTo>
                  <a:cubicBezTo>
                    <a:pt x="2081926" y="2170404"/>
                    <a:pt x="2084784" y="2146591"/>
                    <a:pt x="2087641" y="2123731"/>
                  </a:cubicBezTo>
                  <a:cubicBezTo>
                    <a:pt x="2094309" y="2069439"/>
                    <a:pt x="2077164" y="2019909"/>
                    <a:pt x="2064781" y="1968474"/>
                  </a:cubicBezTo>
                  <a:cubicBezTo>
                    <a:pt x="2058114" y="1940851"/>
                    <a:pt x="2051446" y="1913229"/>
                    <a:pt x="2044778" y="1884654"/>
                  </a:cubicBezTo>
                  <a:cubicBezTo>
                    <a:pt x="2039064" y="1861794"/>
                    <a:pt x="2033348" y="1839886"/>
                    <a:pt x="2027634" y="1817026"/>
                  </a:cubicBezTo>
                  <a:cubicBezTo>
                    <a:pt x="2016203" y="1770354"/>
                    <a:pt x="2004773" y="1724634"/>
                    <a:pt x="2005726" y="1676056"/>
                  </a:cubicBezTo>
                  <a:cubicBezTo>
                    <a:pt x="2006678" y="1640814"/>
                    <a:pt x="2012393" y="1605571"/>
                    <a:pt x="2014298" y="1569376"/>
                  </a:cubicBezTo>
                  <a:cubicBezTo>
                    <a:pt x="2014298" y="1569376"/>
                    <a:pt x="2014298" y="1569376"/>
                    <a:pt x="2015251" y="1570329"/>
                  </a:cubicBezTo>
                  <a:cubicBezTo>
                    <a:pt x="2015251" y="1568424"/>
                    <a:pt x="2015251" y="1565566"/>
                    <a:pt x="2015251" y="1563661"/>
                  </a:cubicBezTo>
                  <a:cubicBezTo>
                    <a:pt x="2016203" y="1496034"/>
                    <a:pt x="2017156" y="1428406"/>
                    <a:pt x="2017156" y="1360779"/>
                  </a:cubicBezTo>
                  <a:cubicBezTo>
                    <a:pt x="2017156" y="1331251"/>
                    <a:pt x="2014298" y="1300771"/>
                    <a:pt x="2019061" y="1270291"/>
                  </a:cubicBezTo>
                  <a:cubicBezTo>
                    <a:pt x="2022871" y="1243621"/>
                    <a:pt x="2032396" y="1215999"/>
                    <a:pt x="2043826" y="1189329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03" name="Group 24">
            <a:extLst>
              <a:ext uri="{FF2B5EF4-FFF2-40B4-BE49-F238E27FC236}">
                <a16:creationId xmlns:a16="http://schemas.microsoft.com/office/drawing/2014/main" id="{D7B1971D-99BD-42F8-8582-A0B01DDF50B7}"/>
              </a:ext>
            </a:extLst>
          </p:cNvPr>
          <p:cNvGrpSpPr/>
          <p:nvPr/>
        </p:nvGrpSpPr>
        <p:grpSpPr>
          <a:xfrm>
            <a:off x="751312" y="4801029"/>
            <a:ext cx="2265248" cy="1479574"/>
            <a:chOff x="395534" y="3461340"/>
            <a:chExt cx="3972999" cy="1842430"/>
          </a:xfrm>
          <a:noFill/>
        </p:grpSpPr>
        <p:sp>
          <p:nvSpPr>
            <p:cNvPr id="2004" name="TextBox 2003">
              <a:extLst>
                <a:ext uri="{FF2B5EF4-FFF2-40B4-BE49-F238E27FC236}">
                  <a16:creationId xmlns:a16="http://schemas.microsoft.com/office/drawing/2014/main" id="{20A5749E-3466-49C1-8DA7-B3C36FD1CBEB}"/>
                </a:ext>
              </a:extLst>
            </p:cNvPr>
            <p:cNvSpPr txBox="1"/>
            <p:nvPr/>
          </p:nvSpPr>
          <p:spPr>
            <a:xfrm>
              <a:off x="395534" y="3461340"/>
              <a:ext cx="3972999" cy="53893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05" name="TextBox 2004">
              <a:extLst>
                <a:ext uri="{FF2B5EF4-FFF2-40B4-BE49-F238E27FC236}">
                  <a16:creationId xmlns:a16="http://schemas.microsoft.com/office/drawing/2014/main" id="{880F395C-721A-41AE-9F92-AB26940A6C3C}"/>
                </a:ext>
              </a:extLst>
            </p:cNvPr>
            <p:cNvSpPr txBox="1"/>
            <p:nvPr/>
          </p:nvSpPr>
          <p:spPr>
            <a:xfrm>
              <a:off x="395536" y="4039022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006" name="Group 33">
            <a:extLst>
              <a:ext uri="{FF2B5EF4-FFF2-40B4-BE49-F238E27FC236}">
                <a16:creationId xmlns:a16="http://schemas.microsoft.com/office/drawing/2014/main" id="{C6EF625F-E3D5-4913-85EF-28EA41D32777}"/>
              </a:ext>
            </a:extLst>
          </p:cNvPr>
          <p:cNvGrpSpPr/>
          <p:nvPr/>
        </p:nvGrpSpPr>
        <p:grpSpPr>
          <a:xfrm>
            <a:off x="3362529" y="4801029"/>
            <a:ext cx="2265248" cy="1479574"/>
            <a:chOff x="395534" y="3461340"/>
            <a:chExt cx="3972999" cy="1842430"/>
          </a:xfrm>
          <a:noFill/>
        </p:grpSpPr>
        <p:sp>
          <p:nvSpPr>
            <p:cNvPr id="2007" name="TextBox 2006">
              <a:extLst>
                <a:ext uri="{FF2B5EF4-FFF2-40B4-BE49-F238E27FC236}">
                  <a16:creationId xmlns:a16="http://schemas.microsoft.com/office/drawing/2014/main" id="{245E3ECF-5C6E-4D78-A73F-3A00A772FE3B}"/>
                </a:ext>
              </a:extLst>
            </p:cNvPr>
            <p:cNvSpPr txBox="1"/>
            <p:nvPr/>
          </p:nvSpPr>
          <p:spPr>
            <a:xfrm>
              <a:off x="395534" y="3461340"/>
              <a:ext cx="3972999" cy="53893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08" name="TextBox 2007">
              <a:extLst>
                <a:ext uri="{FF2B5EF4-FFF2-40B4-BE49-F238E27FC236}">
                  <a16:creationId xmlns:a16="http://schemas.microsoft.com/office/drawing/2014/main" id="{FBE9704D-4C06-4FA4-BBF4-ECC599078F53}"/>
                </a:ext>
              </a:extLst>
            </p:cNvPr>
            <p:cNvSpPr txBox="1"/>
            <p:nvPr/>
          </p:nvSpPr>
          <p:spPr>
            <a:xfrm>
              <a:off x="395536" y="4039022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2009" name="TextBox 2008">
            <a:extLst>
              <a:ext uri="{FF2B5EF4-FFF2-40B4-BE49-F238E27FC236}">
                <a16:creationId xmlns:a16="http://schemas.microsoft.com/office/drawing/2014/main" id="{611F6794-38CA-428E-80AD-990B5F60E6A4}"/>
              </a:ext>
            </a:extLst>
          </p:cNvPr>
          <p:cNvSpPr txBox="1"/>
          <p:nvPr/>
        </p:nvSpPr>
        <p:spPr>
          <a:xfrm>
            <a:off x="2931689" y="3903259"/>
            <a:ext cx="2527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cs typeface="Arial" pitchFamily="34" charset="0"/>
            </a:endParaRPr>
          </a:p>
        </p:txBody>
      </p:sp>
      <p:sp>
        <p:nvSpPr>
          <p:cNvPr id="2010" name="TextBox 2009">
            <a:extLst>
              <a:ext uri="{FF2B5EF4-FFF2-40B4-BE49-F238E27FC236}">
                <a16:creationId xmlns:a16="http://schemas.microsoft.com/office/drawing/2014/main" id="{27744900-CE84-4360-91B6-8B5909B94C8F}"/>
              </a:ext>
            </a:extLst>
          </p:cNvPr>
          <p:cNvSpPr txBox="1"/>
          <p:nvPr/>
        </p:nvSpPr>
        <p:spPr>
          <a:xfrm>
            <a:off x="1248039" y="3833953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$350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011" name="TextBox 2010">
            <a:extLst>
              <a:ext uri="{FF2B5EF4-FFF2-40B4-BE49-F238E27FC236}">
                <a16:creationId xmlns:a16="http://schemas.microsoft.com/office/drawing/2014/main" id="{3ED018FA-6822-4257-A562-8D7F83F2B876}"/>
              </a:ext>
            </a:extLst>
          </p:cNvPr>
          <p:cNvSpPr txBox="1"/>
          <p:nvPr/>
        </p:nvSpPr>
        <p:spPr>
          <a:xfrm>
            <a:off x="709983" y="1768883"/>
            <a:ext cx="3683604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800" dirty="0">
                <a:cs typeface="Arial" pitchFamily="34" charset="0"/>
              </a:rPr>
              <a:t>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11367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67</cp:revision>
  <dcterms:created xsi:type="dcterms:W3CDTF">2018-02-18T19:39:47Z</dcterms:created>
  <dcterms:modified xsi:type="dcterms:W3CDTF">2021-04-14T06:15:08Z</dcterms:modified>
</cp:coreProperties>
</file>