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290B3986-8963-4ECD-B81C-A2A3F6444223}"/>
              </a:ext>
            </a:extLst>
          </p:cNvPr>
          <p:cNvGrpSpPr/>
          <p:nvPr/>
        </p:nvGrpSpPr>
        <p:grpSpPr>
          <a:xfrm rot="5400000">
            <a:off x="4669517" y="2755603"/>
            <a:ext cx="2851220" cy="2383831"/>
            <a:chOff x="3149505" y="2815122"/>
            <a:chExt cx="2439507" cy="2039609"/>
          </a:xfrm>
        </p:grpSpPr>
        <p:sp>
          <p:nvSpPr>
            <p:cNvPr id="430" name="Right Arrow 5">
              <a:extLst>
                <a:ext uri="{FF2B5EF4-FFF2-40B4-BE49-F238E27FC236}">
                  <a16:creationId xmlns:a16="http://schemas.microsoft.com/office/drawing/2014/main" id="{CB2F182C-AFC4-450C-ADAF-AAEE9A173E28}"/>
                </a:ext>
              </a:extLst>
            </p:cNvPr>
            <p:cNvSpPr/>
            <p:nvPr/>
          </p:nvSpPr>
          <p:spPr>
            <a:xfrm rot="10800000">
              <a:off x="3149505" y="3581684"/>
              <a:ext cx="1702383" cy="127304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scene3d>
              <a:camera prst="orthographicFront"/>
              <a:lightRig rig="balanced" dir="t"/>
            </a:scene3d>
            <a:sp3d extrusionH="457200" contourW="12700" prstMaterial="matte">
              <a:extrusionClr>
                <a:srgbClr val="FDBDC7"/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31" name="Right Arrow 5">
              <a:extLst>
                <a:ext uri="{FF2B5EF4-FFF2-40B4-BE49-F238E27FC236}">
                  <a16:creationId xmlns:a16="http://schemas.microsoft.com/office/drawing/2014/main" id="{4BB08AD7-74A1-4701-BAC4-26AE7EF244B6}"/>
                </a:ext>
              </a:extLst>
            </p:cNvPr>
            <p:cNvSpPr/>
            <p:nvPr/>
          </p:nvSpPr>
          <p:spPr>
            <a:xfrm>
              <a:off x="3886629" y="2815122"/>
              <a:ext cx="1702383" cy="127304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  <a:scene3d>
              <a:camera prst="orthographicFront"/>
              <a:lightRig rig="balanced" dir="t"/>
            </a:scene3d>
            <a:sp3d extrusionH="457200" contourW="12700" prstMaterial="matte">
              <a:extrusionClr>
                <a:srgbClr val="FDBDC7"/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32" name="TextBox 431">
            <a:extLst>
              <a:ext uri="{FF2B5EF4-FFF2-40B4-BE49-F238E27FC236}">
                <a16:creationId xmlns:a16="http://schemas.microsoft.com/office/drawing/2014/main" id="{D5F9EA15-2CB0-40B7-92E3-F16FCA6FD15D}"/>
              </a:ext>
            </a:extLst>
          </p:cNvPr>
          <p:cNvSpPr txBox="1"/>
          <p:nvPr/>
        </p:nvSpPr>
        <p:spPr>
          <a:xfrm>
            <a:off x="5229210" y="3686738"/>
            <a:ext cx="8358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8D04500E-C940-4177-BE89-E0704750CF28}"/>
              </a:ext>
            </a:extLst>
          </p:cNvPr>
          <p:cNvSpPr txBox="1"/>
          <p:nvPr/>
        </p:nvSpPr>
        <p:spPr>
          <a:xfrm>
            <a:off x="6122376" y="3686738"/>
            <a:ext cx="8358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4" name="Donut 8">
            <a:extLst>
              <a:ext uri="{FF2B5EF4-FFF2-40B4-BE49-F238E27FC236}">
                <a16:creationId xmlns:a16="http://schemas.microsoft.com/office/drawing/2014/main" id="{94A26019-75C9-4076-B792-13D6F827DDCA}"/>
              </a:ext>
            </a:extLst>
          </p:cNvPr>
          <p:cNvSpPr/>
          <p:nvPr/>
        </p:nvSpPr>
        <p:spPr>
          <a:xfrm>
            <a:off x="6372385" y="4444702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5" name="Donut 39">
            <a:extLst>
              <a:ext uri="{FF2B5EF4-FFF2-40B4-BE49-F238E27FC236}">
                <a16:creationId xmlns:a16="http://schemas.microsoft.com/office/drawing/2014/main" id="{7F5A2611-0E3B-4EDB-8208-E1A4FE794482}"/>
              </a:ext>
            </a:extLst>
          </p:cNvPr>
          <p:cNvSpPr/>
          <p:nvPr/>
        </p:nvSpPr>
        <p:spPr>
          <a:xfrm>
            <a:off x="5455361" y="3012975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6" name="Block Arc 435">
            <a:extLst>
              <a:ext uri="{FF2B5EF4-FFF2-40B4-BE49-F238E27FC236}">
                <a16:creationId xmlns:a16="http://schemas.microsoft.com/office/drawing/2014/main" id="{B64EA1DA-E7A9-4281-9215-BE27910AF2F1}"/>
              </a:ext>
            </a:extLst>
          </p:cNvPr>
          <p:cNvSpPr/>
          <p:nvPr/>
        </p:nvSpPr>
        <p:spPr>
          <a:xfrm rot="10800000">
            <a:off x="4155062" y="1995127"/>
            <a:ext cx="3892275" cy="3892275"/>
          </a:xfrm>
          <a:prstGeom prst="blockArc">
            <a:avLst>
              <a:gd name="adj1" fmla="val 11864761"/>
              <a:gd name="adj2" fmla="val 20597355"/>
              <a:gd name="adj3" fmla="val 101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37" name="Block Arc 436">
            <a:extLst>
              <a:ext uri="{FF2B5EF4-FFF2-40B4-BE49-F238E27FC236}">
                <a16:creationId xmlns:a16="http://schemas.microsoft.com/office/drawing/2014/main" id="{7B6F465D-1C06-4514-882E-B72FE88247AD}"/>
              </a:ext>
            </a:extLst>
          </p:cNvPr>
          <p:cNvSpPr/>
          <p:nvPr/>
        </p:nvSpPr>
        <p:spPr>
          <a:xfrm>
            <a:off x="4155062" y="1995127"/>
            <a:ext cx="3892275" cy="3892275"/>
          </a:xfrm>
          <a:prstGeom prst="blockArc">
            <a:avLst>
              <a:gd name="adj1" fmla="val 11864761"/>
              <a:gd name="adj2" fmla="val 20578708"/>
              <a:gd name="adj3" fmla="val 10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AFA199E8-9729-4E38-9581-ABEDFF246869}"/>
              </a:ext>
            </a:extLst>
          </p:cNvPr>
          <p:cNvGrpSpPr/>
          <p:nvPr/>
        </p:nvGrpSpPr>
        <p:grpSpPr>
          <a:xfrm>
            <a:off x="4274527" y="2115648"/>
            <a:ext cx="3637583" cy="1024631"/>
            <a:chOff x="4274527" y="2098230"/>
            <a:chExt cx="3637583" cy="1024631"/>
          </a:xfrm>
        </p:grpSpPr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60F1B3DF-17E1-4EC2-A3B9-2BD538D60FD0}"/>
                </a:ext>
              </a:extLst>
            </p:cNvPr>
            <p:cNvSpPr/>
            <p:nvPr/>
          </p:nvSpPr>
          <p:spPr>
            <a:xfrm>
              <a:off x="4274527" y="2868252"/>
              <a:ext cx="254609" cy="2546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72FD8859-6C34-49CD-979A-8A776E2F633C}"/>
                </a:ext>
              </a:extLst>
            </p:cNvPr>
            <p:cNvSpPr/>
            <p:nvPr/>
          </p:nvSpPr>
          <p:spPr>
            <a:xfrm>
              <a:off x="5101905" y="2098230"/>
              <a:ext cx="254609" cy="2546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3299B6DD-D09E-40AD-8876-D0106107CF6B}"/>
                </a:ext>
              </a:extLst>
            </p:cNvPr>
            <p:cNvSpPr/>
            <p:nvPr/>
          </p:nvSpPr>
          <p:spPr>
            <a:xfrm>
              <a:off x="7657501" y="2868251"/>
              <a:ext cx="254609" cy="2546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F6FE0027-DF82-4B1A-8F82-DF72A78E4AE1}"/>
                </a:ext>
              </a:extLst>
            </p:cNvPr>
            <p:cNvSpPr/>
            <p:nvPr/>
          </p:nvSpPr>
          <p:spPr>
            <a:xfrm>
              <a:off x="6835488" y="2098230"/>
              <a:ext cx="254609" cy="25460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24F33575-D7FB-430A-A1E1-A46CEBDD636F}"/>
              </a:ext>
            </a:extLst>
          </p:cNvPr>
          <p:cNvGrpSpPr/>
          <p:nvPr/>
        </p:nvGrpSpPr>
        <p:grpSpPr>
          <a:xfrm flipV="1">
            <a:off x="4274527" y="4762494"/>
            <a:ext cx="3637583" cy="1024631"/>
            <a:chOff x="4274527" y="2098230"/>
            <a:chExt cx="3637583" cy="1024631"/>
          </a:xfrm>
          <a:solidFill>
            <a:schemeClr val="accent3"/>
          </a:solidFill>
        </p:grpSpPr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EA5E9876-304B-46BF-8521-46EBC9E870DE}"/>
                </a:ext>
              </a:extLst>
            </p:cNvPr>
            <p:cNvSpPr/>
            <p:nvPr/>
          </p:nvSpPr>
          <p:spPr>
            <a:xfrm>
              <a:off x="4274527" y="2868252"/>
              <a:ext cx="254609" cy="2546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2EE3BCF1-330D-4E81-AC5D-D87A4880E0F9}"/>
                </a:ext>
              </a:extLst>
            </p:cNvPr>
            <p:cNvSpPr/>
            <p:nvPr/>
          </p:nvSpPr>
          <p:spPr>
            <a:xfrm>
              <a:off x="5101905" y="2098230"/>
              <a:ext cx="254609" cy="2546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435EB4C9-DA28-45F0-822B-8D3A5A8A1F9B}"/>
                </a:ext>
              </a:extLst>
            </p:cNvPr>
            <p:cNvSpPr/>
            <p:nvPr/>
          </p:nvSpPr>
          <p:spPr>
            <a:xfrm>
              <a:off x="7657501" y="2868251"/>
              <a:ext cx="254609" cy="2546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2D630769-8FE5-4047-A8F8-78C5A70BB463}"/>
                </a:ext>
              </a:extLst>
            </p:cNvPr>
            <p:cNvSpPr/>
            <p:nvPr/>
          </p:nvSpPr>
          <p:spPr>
            <a:xfrm>
              <a:off x="6835488" y="2110255"/>
              <a:ext cx="254609" cy="2546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5DBC1AAA-FE71-4A5C-8D78-C77D7AFE4DF7}"/>
              </a:ext>
            </a:extLst>
          </p:cNvPr>
          <p:cNvGrpSpPr/>
          <p:nvPr/>
        </p:nvGrpSpPr>
        <p:grpSpPr>
          <a:xfrm>
            <a:off x="669879" y="2664856"/>
            <a:ext cx="3016871" cy="678649"/>
            <a:chOff x="993672" y="3698889"/>
            <a:chExt cx="1998939" cy="678649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EE740736-094C-45CB-B3EB-9325639728A2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99D09FDF-CF84-4802-A785-166591BCF49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60AC5994-D54A-431E-82D5-D785CEF9764C}"/>
              </a:ext>
            </a:extLst>
          </p:cNvPr>
          <p:cNvGrpSpPr/>
          <p:nvPr/>
        </p:nvGrpSpPr>
        <p:grpSpPr>
          <a:xfrm>
            <a:off x="8505251" y="2669073"/>
            <a:ext cx="3016871" cy="678649"/>
            <a:chOff x="993672" y="3698889"/>
            <a:chExt cx="1998939" cy="678649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0D4F8303-4DE2-4727-8919-C153CB5DB90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ECD87076-D8CD-413B-8683-BB390B0CB081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5DF6AE9D-4D19-49D4-84BF-039B4BF9E2A7}"/>
              </a:ext>
            </a:extLst>
          </p:cNvPr>
          <p:cNvGrpSpPr/>
          <p:nvPr/>
        </p:nvGrpSpPr>
        <p:grpSpPr>
          <a:xfrm>
            <a:off x="669879" y="4544981"/>
            <a:ext cx="3016871" cy="678649"/>
            <a:chOff x="993672" y="3698889"/>
            <a:chExt cx="1998939" cy="678649"/>
          </a:xfrm>
        </p:grpSpPr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AD7CA731-B51E-4264-BBF1-BFFBE6C55EE5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B9D64525-617E-462B-AE3B-75AEF790C02B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51CF7EE9-E8AA-4C79-B9F1-B21BE95AEB48}"/>
              </a:ext>
            </a:extLst>
          </p:cNvPr>
          <p:cNvGrpSpPr/>
          <p:nvPr/>
        </p:nvGrpSpPr>
        <p:grpSpPr>
          <a:xfrm>
            <a:off x="8505251" y="4549198"/>
            <a:ext cx="3016871" cy="678649"/>
            <a:chOff x="993672" y="3698889"/>
            <a:chExt cx="1998939" cy="678649"/>
          </a:xfrm>
        </p:grpSpPr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9EEE9C13-0005-41D4-8958-A41259ECC89C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7DE0C259-2AB8-47DA-9767-F15C87D70AC0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AFAFE8E2-6364-4BF4-86FC-3A231CEB9B73}"/>
              </a:ext>
            </a:extLst>
          </p:cNvPr>
          <p:cNvGrpSpPr/>
          <p:nvPr/>
        </p:nvGrpSpPr>
        <p:grpSpPr>
          <a:xfrm>
            <a:off x="1469943" y="1682888"/>
            <a:ext cx="3016871" cy="678649"/>
            <a:chOff x="993672" y="3698889"/>
            <a:chExt cx="1998939" cy="678649"/>
          </a:xfrm>
        </p:grpSpPr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0774311A-A4D0-409C-A1E2-47BEAA736859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4C73006A-4C5B-41DE-86AC-DEB41DEE4EBA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AC7C8EFE-1276-46B4-AD83-C1579CA2AA45}"/>
              </a:ext>
            </a:extLst>
          </p:cNvPr>
          <p:cNvGrpSpPr/>
          <p:nvPr/>
        </p:nvGrpSpPr>
        <p:grpSpPr>
          <a:xfrm>
            <a:off x="7705187" y="1741251"/>
            <a:ext cx="3016871" cy="678649"/>
            <a:chOff x="993672" y="3698889"/>
            <a:chExt cx="1998939" cy="678649"/>
          </a:xfrm>
        </p:grpSpPr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0E0589EF-562D-4AFB-95D4-FBFB9E264A26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B9EB7BBC-9943-4473-9FC7-5EF220D26404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09B9746B-0661-496E-AA6B-0BA5B67F4BB9}"/>
              </a:ext>
            </a:extLst>
          </p:cNvPr>
          <p:cNvGrpSpPr/>
          <p:nvPr/>
        </p:nvGrpSpPr>
        <p:grpSpPr>
          <a:xfrm>
            <a:off x="1469943" y="5471717"/>
            <a:ext cx="3016871" cy="678649"/>
            <a:chOff x="993672" y="3698889"/>
            <a:chExt cx="1998939" cy="678649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007CCEA3-B03E-4F70-AC88-E7DCAE987601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CB2128C7-258B-4144-908C-424C830EA86C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E79207D0-0F80-48ED-9385-FB1A7B1F5A91}"/>
              </a:ext>
            </a:extLst>
          </p:cNvPr>
          <p:cNvGrpSpPr/>
          <p:nvPr/>
        </p:nvGrpSpPr>
        <p:grpSpPr>
          <a:xfrm>
            <a:off x="7705187" y="5530080"/>
            <a:ext cx="3016871" cy="678649"/>
            <a:chOff x="993672" y="3698889"/>
            <a:chExt cx="1998939" cy="678649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AFEFE63C-1F24-44A4-8F59-BC1AA3DA2049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D3B6E1DB-C059-4D35-8EB5-53DA0A4855D3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120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2021-04-15T01:38:17Z</dcterms:modified>
</cp:coreProperties>
</file>