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04" autoAdjust="0"/>
    <p:restoredTop sz="94660"/>
  </p:normalViewPr>
  <p:slideViewPr>
    <p:cSldViewPr snapToGrid="0">
      <p:cViewPr>
        <p:scale>
          <a:sx n="100" d="100"/>
          <a:sy n="100" d="100"/>
        </p:scale>
        <p:origin x="186" y="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529" name="Group 528">
            <a:extLst>
              <a:ext uri="{FF2B5EF4-FFF2-40B4-BE49-F238E27FC236}">
                <a16:creationId xmlns:a16="http://schemas.microsoft.com/office/drawing/2014/main" id="{A93E018C-6606-4723-BCCA-A53CEA12DBD4}"/>
              </a:ext>
            </a:extLst>
          </p:cNvPr>
          <p:cNvGrpSpPr/>
          <p:nvPr/>
        </p:nvGrpSpPr>
        <p:grpSpPr>
          <a:xfrm>
            <a:off x="7632225" y="4998073"/>
            <a:ext cx="1574850" cy="1213810"/>
            <a:chOff x="7632225" y="4971946"/>
            <a:chExt cx="1574850" cy="1213810"/>
          </a:xfrm>
        </p:grpSpPr>
        <p:sp>
          <p:nvSpPr>
            <p:cNvPr id="530" name="Freeform: Shape 529">
              <a:extLst>
                <a:ext uri="{FF2B5EF4-FFF2-40B4-BE49-F238E27FC236}">
                  <a16:creationId xmlns:a16="http://schemas.microsoft.com/office/drawing/2014/main" id="{CF914CB0-C389-490E-9600-256B8CA9CCC1}"/>
                </a:ext>
              </a:extLst>
            </p:cNvPr>
            <p:cNvSpPr/>
            <p:nvPr/>
          </p:nvSpPr>
          <p:spPr>
            <a:xfrm>
              <a:off x="7632225" y="4971946"/>
              <a:ext cx="1574850" cy="1213810"/>
            </a:xfrm>
            <a:custGeom>
              <a:avLst/>
              <a:gdLst>
                <a:gd name="connsiteX0" fmla="*/ 1192244 w 1208627"/>
                <a:gd name="connsiteY0" fmla="*/ 240792 h 931545"/>
                <a:gd name="connsiteX1" fmla="*/ 1065466 w 1208627"/>
                <a:gd name="connsiteY1" fmla="*/ 189643 h 931545"/>
                <a:gd name="connsiteX2" fmla="*/ 1053369 w 1208627"/>
                <a:gd name="connsiteY2" fmla="*/ 188024 h 931545"/>
                <a:gd name="connsiteX3" fmla="*/ 1052608 w 1208627"/>
                <a:gd name="connsiteY3" fmla="*/ 160210 h 931545"/>
                <a:gd name="connsiteX4" fmla="*/ 1054418 w 1208627"/>
                <a:gd name="connsiteY4" fmla="*/ 156782 h 931545"/>
                <a:gd name="connsiteX5" fmla="*/ 1045464 w 1208627"/>
                <a:gd name="connsiteY5" fmla="*/ 138684 h 931545"/>
                <a:gd name="connsiteX6" fmla="*/ 1022604 w 1208627"/>
                <a:gd name="connsiteY6" fmla="*/ 129254 h 931545"/>
                <a:gd name="connsiteX7" fmla="*/ 898207 w 1208627"/>
                <a:gd name="connsiteY7" fmla="*/ 116681 h 931545"/>
                <a:gd name="connsiteX8" fmla="*/ 877252 w 1208627"/>
                <a:gd name="connsiteY8" fmla="*/ 112967 h 931545"/>
                <a:gd name="connsiteX9" fmla="*/ 779907 w 1208627"/>
                <a:gd name="connsiteY9" fmla="*/ 73628 h 931545"/>
                <a:gd name="connsiteX10" fmla="*/ 769144 w 1208627"/>
                <a:gd name="connsiteY10" fmla="*/ 71247 h 931545"/>
                <a:gd name="connsiteX11" fmla="*/ 768858 w 1208627"/>
                <a:gd name="connsiteY11" fmla="*/ 38672 h 931545"/>
                <a:gd name="connsiteX12" fmla="*/ 757809 w 1208627"/>
                <a:gd name="connsiteY12" fmla="*/ 20002 h 931545"/>
                <a:gd name="connsiteX13" fmla="*/ 723995 w 1208627"/>
                <a:gd name="connsiteY13" fmla="*/ 8668 h 931545"/>
                <a:gd name="connsiteX14" fmla="*/ 563403 w 1208627"/>
                <a:gd name="connsiteY14" fmla="*/ 4763 h 931545"/>
                <a:gd name="connsiteX15" fmla="*/ 507206 w 1208627"/>
                <a:gd name="connsiteY15" fmla="*/ 20002 h 931545"/>
                <a:gd name="connsiteX16" fmla="*/ 497491 w 1208627"/>
                <a:gd name="connsiteY16" fmla="*/ 40481 h 931545"/>
                <a:gd name="connsiteX17" fmla="*/ 497491 w 1208627"/>
                <a:gd name="connsiteY17" fmla="*/ 40481 h 931545"/>
                <a:gd name="connsiteX18" fmla="*/ 495681 w 1208627"/>
                <a:gd name="connsiteY18" fmla="*/ 50482 h 931545"/>
                <a:gd name="connsiteX19" fmla="*/ 495109 w 1208627"/>
                <a:gd name="connsiteY19" fmla="*/ 84106 h 931545"/>
                <a:gd name="connsiteX20" fmla="*/ 482822 w 1208627"/>
                <a:gd name="connsiteY20" fmla="*/ 85439 h 931545"/>
                <a:gd name="connsiteX21" fmla="*/ 419291 w 1208627"/>
                <a:gd name="connsiteY21" fmla="*/ 104108 h 931545"/>
                <a:gd name="connsiteX22" fmla="*/ 397002 w 1208627"/>
                <a:gd name="connsiteY22" fmla="*/ 104680 h 931545"/>
                <a:gd name="connsiteX23" fmla="*/ 328517 w 1208627"/>
                <a:gd name="connsiteY23" fmla="*/ 94964 h 931545"/>
                <a:gd name="connsiteX24" fmla="*/ 199168 w 1208627"/>
                <a:gd name="connsiteY24" fmla="*/ 103632 h 931545"/>
                <a:gd name="connsiteX25" fmla="*/ 183166 w 1208627"/>
                <a:gd name="connsiteY25" fmla="*/ 110966 h 931545"/>
                <a:gd name="connsiteX26" fmla="*/ 171069 w 1208627"/>
                <a:gd name="connsiteY26" fmla="*/ 117253 h 931545"/>
                <a:gd name="connsiteX27" fmla="*/ 161639 w 1208627"/>
                <a:gd name="connsiteY27" fmla="*/ 136969 h 931545"/>
                <a:gd name="connsiteX28" fmla="*/ 159829 w 1208627"/>
                <a:gd name="connsiteY28" fmla="*/ 146971 h 931545"/>
                <a:gd name="connsiteX29" fmla="*/ 159068 w 1208627"/>
                <a:gd name="connsiteY29" fmla="*/ 184499 h 931545"/>
                <a:gd name="connsiteX30" fmla="*/ 137255 w 1208627"/>
                <a:gd name="connsiteY30" fmla="*/ 190500 h 931545"/>
                <a:gd name="connsiteX31" fmla="*/ 2381 w 1208627"/>
                <a:gd name="connsiteY31" fmla="*/ 228028 h 931545"/>
                <a:gd name="connsiteX32" fmla="*/ 571 w 1208627"/>
                <a:gd name="connsiteY32" fmla="*/ 232219 h 931545"/>
                <a:gd name="connsiteX33" fmla="*/ 285 w 1208627"/>
                <a:gd name="connsiteY33" fmla="*/ 234315 h 931545"/>
                <a:gd name="connsiteX34" fmla="*/ 0 w 1208627"/>
                <a:gd name="connsiteY34" fmla="*/ 702374 h 931545"/>
                <a:gd name="connsiteX35" fmla="*/ 7906 w 1208627"/>
                <a:gd name="connsiteY35" fmla="*/ 712851 h 931545"/>
                <a:gd name="connsiteX36" fmla="*/ 538734 w 1208627"/>
                <a:gd name="connsiteY36" fmla="*/ 927354 h 931545"/>
                <a:gd name="connsiteX37" fmla="*/ 538734 w 1208627"/>
                <a:gd name="connsiteY37" fmla="*/ 927354 h 931545"/>
                <a:gd name="connsiteX38" fmla="*/ 539019 w 1208627"/>
                <a:gd name="connsiteY38" fmla="*/ 931545 h 931545"/>
                <a:gd name="connsiteX39" fmla="*/ 543497 w 1208627"/>
                <a:gd name="connsiteY39" fmla="*/ 931545 h 931545"/>
                <a:gd name="connsiteX40" fmla="*/ 563403 w 1208627"/>
                <a:gd name="connsiteY40" fmla="*/ 927068 h 931545"/>
                <a:gd name="connsiteX41" fmla="*/ 981360 w 1208627"/>
                <a:gd name="connsiteY41" fmla="*/ 792670 h 931545"/>
                <a:gd name="connsiteX42" fmla="*/ 1192053 w 1208627"/>
                <a:gd name="connsiteY42" fmla="*/ 724948 h 931545"/>
                <a:gd name="connsiteX43" fmla="*/ 1208627 w 1208627"/>
                <a:gd name="connsiteY43" fmla="*/ 702659 h 931545"/>
                <a:gd name="connsiteX44" fmla="*/ 1208627 w 1208627"/>
                <a:gd name="connsiteY44" fmla="*/ 264319 h 931545"/>
                <a:gd name="connsiteX45" fmla="*/ 1192244 w 1208627"/>
                <a:gd name="connsiteY45" fmla="*/ 240792 h 931545"/>
                <a:gd name="connsiteX46" fmla="*/ 1192244 w 1208627"/>
                <a:gd name="connsiteY46" fmla="*/ 240792 h 93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1208627" h="931545">
                  <a:moveTo>
                    <a:pt x="1192244" y="240792"/>
                  </a:moveTo>
                  <a:cubicBezTo>
                    <a:pt x="1150239" y="223171"/>
                    <a:pt x="1107757" y="206883"/>
                    <a:pt x="1065466" y="189643"/>
                  </a:cubicBezTo>
                  <a:cubicBezTo>
                    <a:pt x="1061561" y="188024"/>
                    <a:pt x="1057561" y="185928"/>
                    <a:pt x="1053369" y="188024"/>
                  </a:cubicBezTo>
                  <a:cubicBezTo>
                    <a:pt x="1053084" y="178879"/>
                    <a:pt x="1052798" y="169354"/>
                    <a:pt x="1052608" y="160210"/>
                  </a:cubicBezTo>
                  <a:cubicBezTo>
                    <a:pt x="1053369" y="159163"/>
                    <a:pt x="1053941" y="158115"/>
                    <a:pt x="1054418" y="156782"/>
                  </a:cubicBezTo>
                  <a:cubicBezTo>
                    <a:pt x="1056227" y="148400"/>
                    <a:pt x="1051750" y="142875"/>
                    <a:pt x="1045464" y="138684"/>
                  </a:cubicBezTo>
                  <a:cubicBezTo>
                    <a:pt x="1038416" y="134207"/>
                    <a:pt x="1030510" y="131350"/>
                    <a:pt x="1022604" y="129254"/>
                  </a:cubicBezTo>
                  <a:cubicBezTo>
                    <a:pt x="981932" y="118205"/>
                    <a:pt x="940213" y="115824"/>
                    <a:pt x="898207" y="116681"/>
                  </a:cubicBezTo>
                  <a:cubicBezTo>
                    <a:pt x="890873" y="116967"/>
                    <a:pt x="884015" y="115634"/>
                    <a:pt x="877252" y="112967"/>
                  </a:cubicBezTo>
                  <a:cubicBezTo>
                    <a:pt x="844677" y="100108"/>
                    <a:pt x="812482" y="86201"/>
                    <a:pt x="779907" y="73628"/>
                  </a:cubicBezTo>
                  <a:cubicBezTo>
                    <a:pt x="776478" y="72295"/>
                    <a:pt x="773049" y="69437"/>
                    <a:pt x="769144" y="71247"/>
                  </a:cubicBezTo>
                  <a:cubicBezTo>
                    <a:pt x="769144" y="60484"/>
                    <a:pt x="768858" y="49435"/>
                    <a:pt x="768858" y="38672"/>
                  </a:cubicBezTo>
                  <a:cubicBezTo>
                    <a:pt x="771239" y="28956"/>
                    <a:pt x="765143" y="23717"/>
                    <a:pt x="757809" y="20002"/>
                  </a:cubicBezTo>
                  <a:cubicBezTo>
                    <a:pt x="747046" y="14478"/>
                    <a:pt x="735806" y="11049"/>
                    <a:pt x="723995" y="8668"/>
                  </a:cubicBezTo>
                  <a:cubicBezTo>
                    <a:pt x="670750" y="-1810"/>
                    <a:pt x="617220" y="-2381"/>
                    <a:pt x="563403" y="4763"/>
                  </a:cubicBezTo>
                  <a:cubicBezTo>
                    <a:pt x="543973" y="7430"/>
                    <a:pt x="524827" y="11049"/>
                    <a:pt x="507206" y="20002"/>
                  </a:cubicBezTo>
                  <a:cubicBezTo>
                    <a:pt x="498824" y="24193"/>
                    <a:pt x="492728" y="30004"/>
                    <a:pt x="497491" y="40481"/>
                  </a:cubicBezTo>
                  <a:lnTo>
                    <a:pt x="497491" y="40481"/>
                  </a:lnTo>
                  <a:cubicBezTo>
                    <a:pt x="493776" y="43148"/>
                    <a:pt x="495681" y="47053"/>
                    <a:pt x="495681" y="50482"/>
                  </a:cubicBezTo>
                  <a:cubicBezTo>
                    <a:pt x="495395" y="61817"/>
                    <a:pt x="495395" y="72771"/>
                    <a:pt x="495109" y="84106"/>
                  </a:cubicBezTo>
                  <a:cubicBezTo>
                    <a:pt x="490918" y="82296"/>
                    <a:pt x="486727" y="84106"/>
                    <a:pt x="482822" y="85439"/>
                  </a:cubicBezTo>
                  <a:cubicBezTo>
                    <a:pt x="461582" y="91440"/>
                    <a:pt x="440341" y="97536"/>
                    <a:pt x="419291" y="104108"/>
                  </a:cubicBezTo>
                  <a:cubicBezTo>
                    <a:pt x="411956" y="106490"/>
                    <a:pt x="404622" y="106775"/>
                    <a:pt x="397002" y="104680"/>
                  </a:cubicBezTo>
                  <a:cubicBezTo>
                    <a:pt x="374428" y="98869"/>
                    <a:pt x="351568" y="95536"/>
                    <a:pt x="328517" y="94964"/>
                  </a:cubicBezTo>
                  <a:cubicBezTo>
                    <a:pt x="285179" y="93917"/>
                    <a:pt x="241935" y="93631"/>
                    <a:pt x="199168" y="103632"/>
                  </a:cubicBezTo>
                  <a:cubicBezTo>
                    <a:pt x="193357" y="104966"/>
                    <a:pt x="187071" y="105442"/>
                    <a:pt x="183166" y="110966"/>
                  </a:cubicBezTo>
                  <a:cubicBezTo>
                    <a:pt x="179261" y="113062"/>
                    <a:pt x="175070" y="115443"/>
                    <a:pt x="171069" y="117253"/>
                  </a:cubicBezTo>
                  <a:cubicBezTo>
                    <a:pt x="162401" y="121158"/>
                    <a:pt x="158496" y="127444"/>
                    <a:pt x="161639" y="136969"/>
                  </a:cubicBezTo>
                  <a:cubicBezTo>
                    <a:pt x="158496" y="139827"/>
                    <a:pt x="160020" y="143827"/>
                    <a:pt x="159829" y="146971"/>
                  </a:cubicBezTo>
                  <a:cubicBezTo>
                    <a:pt x="159258" y="159544"/>
                    <a:pt x="159258" y="171926"/>
                    <a:pt x="159068" y="184499"/>
                  </a:cubicBezTo>
                  <a:cubicBezTo>
                    <a:pt x="151733" y="186595"/>
                    <a:pt x="144589" y="188404"/>
                    <a:pt x="137255" y="190500"/>
                  </a:cubicBezTo>
                  <a:cubicBezTo>
                    <a:pt x="92107" y="202311"/>
                    <a:pt x="48292" y="219361"/>
                    <a:pt x="2381" y="228028"/>
                  </a:cubicBezTo>
                  <a:cubicBezTo>
                    <a:pt x="0" y="228600"/>
                    <a:pt x="0" y="230410"/>
                    <a:pt x="571" y="232219"/>
                  </a:cubicBezTo>
                  <a:cubicBezTo>
                    <a:pt x="571" y="232982"/>
                    <a:pt x="285" y="233553"/>
                    <a:pt x="285" y="234315"/>
                  </a:cubicBezTo>
                  <a:cubicBezTo>
                    <a:pt x="285" y="390239"/>
                    <a:pt x="285" y="546163"/>
                    <a:pt x="0" y="702374"/>
                  </a:cubicBezTo>
                  <a:cubicBezTo>
                    <a:pt x="0" y="708660"/>
                    <a:pt x="2667" y="710755"/>
                    <a:pt x="7906" y="712851"/>
                  </a:cubicBezTo>
                  <a:cubicBezTo>
                    <a:pt x="184785" y="784288"/>
                    <a:pt x="361855" y="855917"/>
                    <a:pt x="538734" y="927354"/>
                  </a:cubicBezTo>
                  <a:lnTo>
                    <a:pt x="538734" y="927354"/>
                  </a:lnTo>
                  <a:cubicBezTo>
                    <a:pt x="538734" y="928687"/>
                    <a:pt x="538734" y="930211"/>
                    <a:pt x="539019" y="931545"/>
                  </a:cubicBezTo>
                  <a:cubicBezTo>
                    <a:pt x="540639" y="931545"/>
                    <a:pt x="541877" y="931545"/>
                    <a:pt x="543497" y="931545"/>
                  </a:cubicBezTo>
                  <a:cubicBezTo>
                    <a:pt x="550069" y="929164"/>
                    <a:pt x="556832" y="929164"/>
                    <a:pt x="563403" y="927068"/>
                  </a:cubicBezTo>
                  <a:cubicBezTo>
                    <a:pt x="702754" y="882205"/>
                    <a:pt x="842105" y="837533"/>
                    <a:pt x="981360" y="792670"/>
                  </a:cubicBezTo>
                  <a:cubicBezTo>
                    <a:pt x="1051655" y="770096"/>
                    <a:pt x="1121759" y="747808"/>
                    <a:pt x="1192053" y="724948"/>
                  </a:cubicBezTo>
                  <a:cubicBezTo>
                    <a:pt x="1206532" y="720185"/>
                    <a:pt x="1208627" y="718090"/>
                    <a:pt x="1208627" y="702659"/>
                  </a:cubicBezTo>
                  <a:cubicBezTo>
                    <a:pt x="1208627" y="556451"/>
                    <a:pt x="1208627" y="410527"/>
                    <a:pt x="1208627" y="264319"/>
                  </a:cubicBezTo>
                  <a:cubicBezTo>
                    <a:pt x="1207961" y="248412"/>
                    <a:pt x="1206627" y="246888"/>
                    <a:pt x="1192244" y="240792"/>
                  </a:cubicBezTo>
                  <a:lnTo>
                    <a:pt x="1192244" y="240792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1" name="Freeform: Shape 530">
              <a:extLst>
                <a:ext uri="{FF2B5EF4-FFF2-40B4-BE49-F238E27FC236}">
                  <a16:creationId xmlns:a16="http://schemas.microsoft.com/office/drawing/2014/main" id="{72F243C6-0B71-47ED-9EBB-7B2A5DCFE436}"/>
                </a:ext>
              </a:extLst>
            </p:cNvPr>
            <p:cNvSpPr/>
            <p:nvPr/>
          </p:nvSpPr>
          <p:spPr>
            <a:xfrm>
              <a:off x="7635327" y="5025656"/>
              <a:ext cx="1373292" cy="1157369"/>
            </a:xfrm>
            <a:custGeom>
              <a:avLst/>
              <a:gdLst>
                <a:gd name="connsiteX0" fmla="*/ 710375 w 1053940"/>
                <a:gd name="connsiteY0" fmla="*/ 218717 h 888229"/>
                <a:gd name="connsiteX1" fmla="*/ 711994 w 1053940"/>
                <a:gd name="connsiteY1" fmla="*/ 226623 h 888229"/>
                <a:gd name="connsiteX2" fmla="*/ 712279 w 1053940"/>
                <a:gd name="connsiteY2" fmla="*/ 301394 h 888229"/>
                <a:gd name="connsiteX3" fmla="*/ 701230 w 1053940"/>
                <a:gd name="connsiteY3" fmla="*/ 321873 h 888229"/>
                <a:gd name="connsiteX4" fmla="*/ 629317 w 1053940"/>
                <a:gd name="connsiteY4" fmla="*/ 347019 h 888229"/>
                <a:gd name="connsiteX5" fmla="*/ 485489 w 1053940"/>
                <a:gd name="connsiteY5" fmla="*/ 341209 h 888229"/>
                <a:gd name="connsiteX6" fmla="*/ 477107 w 1053940"/>
                <a:gd name="connsiteY6" fmla="*/ 339113 h 888229"/>
                <a:gd name="connsiteX7" fmla="*/ 437959 w 1053940"/>
                <a:gd name="connsiteY7" fmla="*/ 285868 h 888229"/>
                <a:gd name="connsiteX8" fmla="*/ 437959 w 1053940"/>
                <a:gd name="connsiteY8" fmla="*/ 224241 h 888229"/>
                <a:gd name="connsiteX9" fmla="*/ 439578 w 1053940"/>
                <a:gd name="connsiteY9" fmla="*/ 220813 h 888229"/>
                <a:gd name="connsiteX10" fmla="*/ 514921 w 1053940"/>
                <a:gd name="connsiteY10" fmla="*/ 243387 h 888229"/>
                <a:gd name="connsiteX11" fmla="*/ 634651 w 1053940"/>
                <a:gd name="connsiteY11" fmla="*/ 243387 h 888229"/>
                <a:gd name="connsiteX12" fmla="*/ 687419 w 1053940"/>
                <a:gd name="connsiteY12" fmla="*/ 232338 h 888229"/>
                <a:gd name="connsiteX13" fmla="*/ 710375 w 1053940"/>
                <a:gd name="connsiteY13" fmla="*/ 218717 h 888229"/>
                <a:gd name="connsiteX14" fmla="*/ 710375 w 1053940"/>
                <a:gd name="connsiteY14" fmla="*/ 218717 h 888229"/>
                <a:gd name="connsiteX15" fmla="*/ 381 w 1053940"/>
                <a:gd name="connsiteY15" fmla="*/ 193571 h 888229"/>
                <a:gd name="connsiteX16" fmla="*/ 78867 w 1053940"/>
                <a:gd name="connsiteY16" fmla="*/ 224813 h 888229"/>
                <a:gd name="connsiteX17" fmla="*/ 529780 w 1053940"/>
                <a:gd name="connsiteY17" fmla="*/ 409122 h 888229"/>
                <a:gd name="connsiteX18" fmla="*/ 539496 w 1053940"/>
                <a:gd name="connsiteY18" fmla="*/ 421219 h 888229"/>
                <a:gd name="connsiteX19" fmla="*/ 538925 w 1053940"/>
                <a:gd name="connsiteY19" fmla="*/ 888229 h 888229"/>
                <a:gd name="connsiteX20" fmla="*/ 7906 w 1053940"/>
                <a:gd name="connsiteY20" fmla="*/ 674012 h 888229"/>
                <a:gd name="connsiteX21" fmla="*/ 0 w 1053940"/>
                <a:gd name="connsiteY21" fmla="*/ 663535 h 888229"/>
                <a:gd name="connsiteX22" fmla="*/ 285 w 1053940"/>
                <a:gd name="connsiteY22" fmla="*/ 196047 h 888229"/>
                <a:gd name="connsiteX23" fmla="*/ 381 w 1053940"/>
                <a:gd name="connsiteY23" fmla="*/ 193571 h 888229"/>
                <a:gd name="connsiteX24" fmla="*/ 381 w 1053940"/>
                <a:gd name="connsiteY24" fmla="*/ 193571 h 888229"/>
                <a:gd name="connsiteX25" fmla="*/ 1053179 w 1053940"/>
                <a:gd name="connsiteY25" fmla="*/ 118323 h 888229"/>
                <a:gd name="connsiteX26" fmla="*/ 1053941 w 1053940"/>
                <a:gd name="connsiteY26" fmla="*/ 149756 h 888229"/>
                <a:gd name="connsiteX27" fmla="*/ 1053656 w 1053940"/>
                <a:gd name="connsiteY27" fmla="*/ 206144 h 888229"/>
                <a:gd name="connsiteX28" fmla="*/ 1047083 w 1053940"/>
                <a:gd name="connsiteY28" fmla="*/ 219765 h 888229"/>
                <a:gd name="connsiteX29" fmla="*/ 971741 w 1053940"/>
                <a:gd name="connsiteY29" fmla="*/ 247578 h 888229"/>
                <a:gd name="connsiteX30" fmla="*/ 842582 w 1053940"/>
                <a:gd name="connsiteY30" fmla="*/ 245482 h 888229"/>
                <a:gd name="connsiteX31" fmla="*/ 789813 w 1053940"/>
                <a:gd name="connsiteY31" fmla="*/ 226623 h 888229"/>
                <a:gd name="connsiteX32" fmla="*/ 779812 w 1053940"/>
                <a:gd name="connsiteY32" fmla="*/ 209287 h 888229"/>
                <a:gd name="connsiteX33" fmla="*/ 780097 w 1053940"/>
                <a:gd name="connsiteY33" fmla="*/ 131182 h 888229"/>
                <a:gd name="connsiteX34" fmla="*/ 788765 w 1053940"/>
                <a:gd name="connsiteY34" fmla="*/ 125372 h 888229"/>
                <a:gd name="connsiteX35" fmla="*/ 852773 w 1053940"/>
                <a:gd name="connsiteY35" fmla="*/ 143184 h 888229"/>
                <a:gd name="connsiteX36" fmla="*/ 961930 w 1053940"/>
                <a:gd name="connsiteY36" fmla="*/ 145279 h 888229"/>
                <a:gd name="connsiteX37" fmla="*/ 1035653 w 1053940"/>
                <a:gd name="connsiteY37" fmla="*/ 130039 h 888229"/>
                <a:gd name="connsiteX38" fmla="*/ 1053179 w 1053940"/>
                <a:gd name="connsiteY38" fmla="*/ 118323 h 888229"/>
                <a:gd name="connsiteX39" fmla="*/ 1053179 w 1053940"/>
                <a:gd name="connsiteY39" fmla="*/ 118323 h 888229"/>
                <a:gd name="connsiteX40" fmla="*/ 434244 w 1053940"/>
                <a:gd name="connsiteY40" fmla="*/ 94225 h 888229"/>
                <a:gd name="connsiteX41" fmla="*/ 434244 w 1053940"/>
                <a:gd name="connsiteY41" fmla="*/ 185761 h 888229"/>
                <a:gd name="connsiteX42" fmla="*/ 429292 w 1053940"/>
                <a:gd name="connsiteY42" fmla="*/ 194714 h 888229"/>
                <a:gd name="connsiteX43" fmla="*/ 359188 w 1053940"/>
                <a:gd name="connsiteY43" fmla="*/ 223289 h 888229"/>
                <a:gd name="connsiteX44" fmla="*/ 203835 w 1053940"/>
                <a:gd name="connsiteY44" fmla="*/ 217764 h 888229"/>
                <a:gd name="connsiteX45" fmla="*/ 198596 w 1053940"/>
                <a:gd name="connsiteY45" fmla="*/ 216431 h 888229"/>
                <a:gd name="connsiteX46" fmla="*/ 159258 w 1053940"/>
                <a:gd name="connsiteY46" fmla="*/ 161853 h 888229"/>
                <a:gd name="connsiteX47" fmla="*/ 158972 w 1053940"/>
                <a:gd name="connsiteY47" fmla="*/ 145565 h 888229"/>
                <a:gd name="connsiteX48" fmla="*/ 159734 w 1053940"/>
                <a:gd name="connsiteY48" fmla="*/ 108037 h 888229"/>
                <a:gd name="connsiteX49" fmla="*/ 161544 w 1053940"/>
                <a:gd name="connsiteY49" fmla="*/ 98321 h 888229"/>
                <a:gd name="connsiteX50" fmla="*/ 225361 w 1053940"/>
                <a:gd name="connsiteY50" fmla="*/ 119847 h 888229"/>
                <a:gd name="connsiteX51" fmla="*/ 318325 w 1053940"/>
                <a:gd name="connsiteY51" fmla="*/ 124324 h 888229"/>
                <a:gd name="connsiteX52" fmla="*/ 405765 w 1053940"/>
                <a:gd name="connsiteY52" fmla="*/ 111465 h 888229"/>
                <a:gd name="connsiteX53" fmla="*/ 434244 w 1053940"/>
                <a:gd name="connsiteY53" fmla="*/ 94225 h 888229"/>
                <a:gd name="connsiteX54" fmla="*/ 434244 w 1053940"/>
                <a:gd name="connsiteY54" fmla="*/ 94225 h 888229"/>
                <a:gd name="connsiteX55" fmla="*/ 769144 w 1053940"/>
                <a:gd name="connsiteY55" fmla="*/ 309 h 888229"/>
                <a:gd name="connsiteX56" fmla="*/ 769429 w 1053940"/>
                <a:gd name="connsiteY56" fmla="*/ 33361 h 888229"/>
                <a:gd name="connsiteX57" fmla="*/ 769429 w 1053940"/>
                <a:gd name="connsiteY57" fmla="*/ 84224 h 888229"/>
                <a:gd name="connsiteX58" fmla="*/ 758666 w 1053940"/>
                <a:gd name="connsiteY58" fmla="*/ 103655 h 888229"/>
                <a:gd name="connsiteX59" fmla="*/ 687514 w 1053940"/>
                <a:gd name="connsiteY59" fmla="*/ 128039 h 888229"/>
                <a:gd name="connsiteX60" fmla="*/ 541591 w 1053940"/>
                <a:gd name="connsiteY60" fmla="*/ 122038 h 888229"/>
                <a:gd name="connsiteX61" fmla="*/ 501396 w 1053940"/>
                <a:gd name="connsiteY61" fmla="*/ 104227 h 888229"/>
                <a:gd name="connsiteX62" fmla="*/ 495395 w 1053940"/>
                <a:gd name="connsiteY62" fmla="*/ 91654 h 888229"/>
                <a:gd name="connsiteX63" fmla="*/ 495395 w 1053940"/>
                <a:gd name="connsiteY63" fmla="*/ 46314 h 888229"/>
                <a:gd name="connsiteX64" fmla="*/ 495967 w 1053940"/>
                <a:gd name="connsiteY64" fmla="*/ 12215 h 888229"/>
                <a:gd name="connsiteX65" fmla="*/ 497777 w 1053940"/>
                <a:gd name="connsiteY65" fmla="*/ 2214 h 888229"/>
                <a:gd name="connsiteX66" fmla="*/ 505873 w 1053940"/>
                <a:gd name="connsiteY66" fmla="*/ 3262 h 888229"/>
                <a:gd name="connsiteX67" fmla="*/ 601694 w 1053940"/>
                <a:gd name="connsiteY67" fmla="*/ 23455 h 888229"/>
                <a:gd name="connsiteX68" fmla="*/ 704279 w 1053940"/>
                <a:gd name="connsiteY68" fmla="*/ 19740 h 888229"/>
                <a:gd name="connsiteX69" fmla="*/ 762857 w 1053940"/>
                <a:gd name="connsiteY69" fmla="*/ 1357 h 888229"/>
                <a:gd name="connsiteX70" fmla="*/ 769144 w 1053940"/>
                <a:gd name="connsiteY70" fmla="*/ 309 h 888229"/>
                <a:gd name="connsiteX71" fmla="*/ 769144 w 1053940"/>
                <a:gd name="connsiteY71" fmla="*/ 309 h 888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</a:cxnLst>
              <a:rect l="l" t="t" r="r" b="b"/>
              <a:pathLst>
                <a:path w="1053940" h="888229">
                  <a:moveTo>
                    <a:pt x="710375" y="218717"/>
                  </a:moveTo>
                  <a:cubicBezTo>
                    <a:pt x="713804" y="221098"/>
                    <a:pt x="711994" y="224241"/>
                    <a:pt x="711994" y="226623"/>
                  </a:cubicBezTo>
                  <a:cubicBezTo>
                    <a:pt x="712279" y="251578"/>
                    <a:pt x="711422" y="276439"/>
                    <a:pt x="712279" y="301394"/>
                  </a:cubicBezTo>
                  <a:cubicBezTo>
                    <a:pt x="712565" y="311110"/>
                    <a:pt x="708565" y="316824"/>
                    <a:pt x="701230" y="321873"/>
                  </a:cubicBezTo>
                  <a:cubicBezTo>
                    <a:pt x="679704" y="336827"/>
                    <a:pt x="654748" y="343114"/>
                    <a:pt x="629317" y="347019"/>
                  </a:cubicBezTo>
                  <a:cubicBezTo>
                    <a:pt x="581025" y="354639"/>
                    <a:pt x="533019" y="353877"/>
                    <a:pt x="485489" y="341209"/>
                  </a:cubicBezTo>
                  <a:cubicBezTo>
                    <a:pt x="482632" y="340447"/>
                    <a:pt x="479965" y="339875"/>
                    <a:pt x="477107" y="339113"/>
                  </a:cubicBezTo>
                  <a:cubicBezTo>
                    <a:pt x="439007" y="326826"/>
                    <a:pt x="437959" y="325492"/>
                    <a:pt x="437959" y="285868"/>
                  </a:cubicBezTo>
                  <a:cubicBezTo>
                    <a:pt x="437959" y="265389"/>
                    <a:pt x="437959" y="244720"/>
                    <a:pt x="437959" y="224241"/>
                  </a:cubicBezTo>
                  <a:cubicBezTo>
                    <a:pt x="438721" y="223480"/>
                    <a:pt x="439007" y="222908"/>
                    <a:pt x="439578" y="220813"/>
                  </a:cubicBezTo>
                  <a:cubicBezTo>
                    <a:pt x="462915" y="236243"/>
                    <a:pt x="488918" y="240244"/>
                    <a:pt x="514921" y="243387"/>
                  </a:cubicBezTo>
                  <a:cubicBezTo>
                    <a:pt x="554831" y="248149"/>
                    <a:pt x="594741" y="247578"/>
                    <a:pt x="634651" y="243387"/>
                  </a:cubicBezTo>
                  <a:cubicBezTo>
                    <a:pt x="652463" y="241577"/>
                    <a:pt x="670370" y="238148"/>
                    <a:pt x="687419" y="232338"/>
                  </a:cubicBezTo>
                  <a:cubicBezTo>
                    <a:pt x="695897" y="229480"/>
                    <a:pt x="704088" y="225861"/>
                    <a:pt x="710375" y="218717"/>
                  </a:cubicBezTo>
                  <a:lnTo>
                    <a:pt x="710375" y="218717"/>
                  </a:lnTo>
                  <a:close/>
                  <a:moveTo>
                    <a:pt x="381" y="193571"/>
                  </a:moveTo>
                  <a:cubicBezTo>
                    <a:pt x="27146" y="202239"/>
                    <a:pt x="52864" y="214050"/>
                    <a:pt x="78867" y="224813"/>
                  </a:cubicBezTo>
                  <a:cubicBezTo>
                    <a:pt x="229267" y="286154"/>
                    <a:pt x="379381" y="347781"/>
                    <a:pt x="529780" y="409122"/>
                  </a:cubicBezTo>
                  <a:cubicBezTo>
                    <a:pt x="535305" y="411503"/>
                    <a:pt x="539496" y="413313"/>
                    <a:pt x="539496" y="421219"/>
                  </a:cubicBezTo>
                  <a:cubicBezTo>
                    <a:pt x="539210" y="576952"/>
                    <a:pt x="539210" y="732400"/>
                    <a:pt x="538925" y="888229"/>
                  </a:cubicBezTo>
                  <a:cubicBezTo>
                    <a:pt x="362045" y="816697"/>
                    <a:pt x="185071" y="745354"/>
                    <a:pt x="7906" y="674012"/>
                  </a:cubicBezTo>
                  <a:cubicBezTo>
                    <a:pt x="2667" y="671916"/>
                    <a:pt x="0" y="669821"/>
                    <a:pt x="0" y="663535"/>
                  </a:cubicBezTo>
                  <a:cubicBezTo>
                    <a:pt x="285" y="507801"/>
                    <a:pt x="285" y="352067"/>
                    <a:pt x="285" y="196047"/>
                  </a:cubicBezTo>
                  <a:cubicBezTo>
                    <a:pt x="95" y="194905"/>
                    <a:pt x="381" y="194143"/>
                    <a:pt x="381" y="193571"/>
                  </a:cubicBezTo>
                  <a:lnTo>
                    <a:pt x="381" y="193571"/>
                  </a:lnTo>
                  <a:close/>
                  <a:moveTo>
                    <a:pt x="1053179" y="118323"/>
                  </a:moveTo>
                  <a:cubicBezTo>
                    <a:pt x="1053465" y="128801"/>
                    <a:pt x="1053751" y="139279"/>
                    <a:pt x="1053941" y="149756"/>
                  </a:cubicBezTo>
                  <a:cubicBezTo>
                    <a:pt x="1053656" y="168615"/>
                    <a:pt x="1053369" y="187285"/>
                    <a:pt x="1053656" y="206144"/>
                  </a:cubicBezTo>
                  <a:cubicBezTo>
                    <a:pt x="1053656" y="212145"/>
                    <a:pt x="1051846" y="216145"/>
                    <a:pt x="1047083" y="219765"/>
                  </a:cubicBezTo>
                  <a:cubicBezTo>
                    <a:pt x="1024794" y="236814"/>
                    <a:pt x="998506" y="243101"/>
                    <a:pt x="971741" y="247578"/>
                  </a:cubicBezTo>
                  <a:cubicBezTo>
                    <a:pt x="928688" y="254626"/>
                    <a:pt x="885349" y="254150"/>
                    <a:pt x="842582" y="245482"/>
                  </a:cubicBezTo>
                  <a:cubicBezTo>
                    <a:pt x="824198" y="241768"/>
                    <a:pt x="806386" y="236053"/>
                    <a:pt x="789813" y="226623"/>
                  </a:cubicBezTo>
                  <a:cubicBezTo>
                    <a:pt x="782955" y="222718"/>
                    <a:pt x="779621" y="217955"/>
                    <a:pt x="779812" y="209287"/>
                  </a:cubicBezTo>
                  <a:cubicBezTo>
                    <a:pt x="780383" y="183284"/>
                    <a:pt x="780097" y="157376"/>
                    <a:pt x="780097" y="131182"/>
                  </a:cubicBezTo>
                  <a:cubicBezTo>
                    <a:pt x="780097" y="124610"/>
                    <a:pt x="779050" y="119657"/>
                    <a:pt x="788765" y="125372"/>
                  </a:cubicBezTo>
                  <a:cubicBezTo>
                    <a:pt x="808196" y="137183"/>
                    <a:pt x="830770" y="140326"/>
                    <a:pt x="852773" y="143184"/>
                  </a:cubicBezTo>
                  <a:cubicBezTo>
                    <a:pt x="888968" y="147946"/>
                    <a:pt x="925449" y="148708"/>
                    <a:pt x="961930" y="145279"/>
                  </a:cubicBezTo>
                  <a:cubicBezTo>
                    <a:pt x="987171" y="142898"/>
                    <a:pt x="1012031" y="139469"/>
                    <a:pt x="1035653" y="130039"/>
                  </a:cubicBezTo>
                  <a:cubicBezTo>
                    <a:pt x="1042416" y="128039"/>
                    <a:pt x="1048702" y="124324"/>
                    <a:pt x="1053179" y="118323"/>
                  </a:cubicBezTo>
                  <a:lnTo>
                    <a:pt x="1053179" y="118323"/>
                  </a:lnTo>
                  <a:close/>
                  <a:moveTo>
                    <a:pt x="434244" y="94225"/>
                  </a:moveTo>
                  <a:cubicBezTo>
                    <a:pt x="434244" y="126229"/>
                    <a:pt x="434244" y="156138"/>
                    <a:pt x="434244" y="185761"/>
                  </a:cubicBezTo>
                  <a:cubicBezTo>
                    <a:pt x="434244" y="189952"/>
                    <a:pt x="432149" y="192047"/>
                    <a:pt x="429292" y="194714"/>
                  </a:cubicBezTo>
                  <a:cubicBezTo>
                    <a:pt x="409384" y="212526"/>
                    <a:pt x="384429" y="219384"/>
                    <a:pt x="359188" y="223289"/>
                  </a:cubicBezTo>
                  <a:cubicBezTo>
                    <a:pt x="307181" y="231957"/>
                    <a:pt x="255270" y="232433"/>
                    <a:pt x="203835" y="217764"/>
                  </a:cubicBezTo>
                  <a:cubicBezTo>
                    <a:pt x="202025" y="217193"/>
                    <a:pt x="200406" y="217003"/>
                    <a:pt x="198596" y="216431"/>
                  </a:cubicBezTo>
                  <a:cubicBezTo>
                    <a:pt x="160020" y="203287"/>
                    <a:pt x="159258" y="202239"/>
                    <a:pt x="159258" y="161853"/>
                  </a:cubicBezTo>
                  <a:cubicBezTo>
                    <a:pt x="159258" y="156328"/>
                    <a:pt x="158972" y="151089"/>
                    <a:pt x="158972" y="145565"/>
                  </a:cubicBezTo>
                  <a:cubicBezTo>
                    <a:pt x="159258" y="132992"/>
                    <a:pt x="159258" y="120705"/>
                    <a:pt x="159734" y="108037"/>
                  </a:cubicBezTo>
                  <a:cubicBezTo>
                    <a:pt x="160020" y="104893"/>
                    <a:pt x="158401" y="101179"/>
                    <a:pt x="161544" y="98321"/>
                  </a:cubicBezTo>
                  <a:cubicBezTo>
                    <a:pt x="180404" y="112228"/>
                    <a:pt x="202978" y="116419"/>
                    <a:pt x="225361" y="119847"/>
                  </a:cubicBezTo>
                  <a:cubicBezTo>
                    <a:pt x="256032" y="124610"/>
                    <a:pt x="287274" y="125658"/>
                    <a:pt x="318325" y="124324"/>
                  </a:cubicBezTo>
                  <a:cubicBezTo>
                    <a:pt x="347758" y="122991"/>
                    <a:pt x="377380" y="120610"/>
                    <a:pt x="405765" y="111465"/>
                  </a:cubicBezTo>
                  <a:cubicBezTo>
                    <a:pt x="415861" y="108132"/>
                    <a:pt x="426053" y="104989"/>
                    <a:pt x="434244" y="94225"/>
                  </a:cubicBezTo>
                  <a:lnTo>
                    <a:pt x="434244" y="94225"/>
                  </a:lnTo>
                  <a:close/>
                  <a:moveTo>
                    <a:pt x="769144" y="309"/>
                  </a:moveTo>
                  <a:cubicBezTo>
                    <a:pt x="769144" y="11358"/>
                    <a:pt x="769429" y="22312"/>
                    <a:pt x="769429" y="33361"/>
                  </a:cubicBezTo>
                  <a:cubicBezTo>
                    <a:pt x="769429" y="50410"/>
                    <a:pt x="768668" y="67174"/>
                    <a:pt x="769429" y="84224"/>
                  </a:cubicBezTo>
                  <a:cubicBezTo>
                    <a:pt x="769906" y="93654"/>
                    <a:pt x="765715" y="98893"/>
                    <a:pt x="758666" y="103655"/>
                  </a:cubicBezTo>
                  <a:cubicBezTo>
                    <a:pt x="737140" y="117847"/>
                    <a:pt x="712756" y="124134"/>
                    <a:pt x="687514" y="128039"/>
                  </a:cubicBezTo>
                  <a:cubicBezTo>
                    <a:pt x="638651" y="135945"/>
                    <a:pt x="589883" y="134897"/>
                    <a:pt x="541591" y="122038"/>
                  </a:cubicBezTo>
                  <a:cubicBezTo>
                    <a:pt x="527399" y="118133"/>
                    <a:pt x="513493" y="113085"/>
                    <a:pt x="501396" y="104227"/>
                  </a:cubicBezTo>
                  <a:cubicBezTo>
                    <a:pt x="496634" y="100797"/>
                    <a:pt x="495109" y="97178"/>
                    <a:pt x="495395" y="91654"/>
                  </a:cubicBezTo>
                  <a:cubicBezTo>
                    <a:pt x="495681" y="76414"/>
                    <a:pt x="495395" y="61459"/>
                    <a:pt x="495395" y="46314"/>
                  </a:cubicBezTo>
                  <a:cubicBezTo>
                    <a:pt x="495395" y="35075"/>
                    <a:pt x="495395" y="23455"/>
                    <a:pt x="495967" y="12215"/>
                  </a:cubicBezTo>
                  <a:cubicBezTo>
                    <a:pt x="495967" y="8786"/>
                    <a:pt x="494157" y="5167"/>
                    <a:pt x="497777" y="2214"/>
                  </a:cubicBezTo>
                  <a:cubicBezTo>
                    <a:pt x="500634" y="595"/>
                    <a:pt x="503587" y="1928"/>
                    <a:pt x="505873" y="3262"/>
                  </a:cubicBezTo>
                  <a:cubicBezTo>
                    <a:pt x="535781" y="18978"/>
                    <a:pt x="568643" y="22121"/>
                    <a:pt x="601694" y="23455"/>
                  </a:cubicBezTo>
                  <a:cubicBezTo>
                    <a:pt x="636079" y="25074"/>
                    <a:pt x="670179" y="25074"/>
                    <a:pt x="704279" y="19740"/>
                  </a:cubicBezTo>
                  <a:cubicBezTo>
                    <a:pt x="724757" y="16597"/>
                    <a:pt x="744950" y="12691"/>
                    <a:pt x="762857" y="1357"/>
                  </a:cubicBezTo>
                  <a:cubicBezTo>
                    <a:pt x="764667" y="309"/>
                    <a:pt x="766763" y="-453"/>
                    <a:pt x="769144" y="309"/>
                  </a:cubicBezTo>
                  <a:lnTo>
                    <a:pt x="769144" y="309"/>
                  </a:ln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32" name="Freeform: Shape 531">
            <a:extLst>
              <a:ext uri="{FF2B5EF4-FFF2-40B4-BE49-F238E27FC236}">
                <a16:creationId xmlns:a16="http://schemas.microsoft.com/office/drawing/2014/main" id="{279D57B9-A4CD-4232-B749-E1C0545D651E}"/>
              </a:ext>
            </a:extLst>
          </p:cNvPr>
          <p:cNvSpPr/>
          <p:nvPr/>
        </p:nvSpPr>
        <p:spPr>
          <a:xfrm>
            <a:off x="5962677" y="4225107"/>
            <a:ext cx="1574850" cy="1995712"/>
          </a:xfrm>
          <a:custGeom>
            <a:avLst/>
            <a:gdLst>
              <a:gd name="connsiteX0" fmla="*/ 1192244 w 1208627"/>
              <a:gd name="connsiteY0" fmla="*/ 240792 h 1531620"/>
              <a:gd name="connsiteX1" fmla="*/ 1065466 w 1208627"/>
              <a:gd name="connsiteY1" fmla="*/ 189643 h 1531620"/>
              <a:gd name="connsiteX2" fmla="*/ 1053370 w 1208627"/>
              <a:gd name="connsiteY2" fmla="*/ 188023 h 1531620"/>
              <a:gd name="connsiteX3" fmla="*/ 1052608 w 1208627"/>
              <a:gd name="connsiteY3" fmla="*/ 160210 h 1531620"/>
              <a:gd name="connsiteX4" fmla="*/ 1054418 w 1208627"/>
              <a:gd name="connsiteY4" fmla="*/ 156781 h 1531620"/>
              <a:gd name="connsiteX5" fmla="*/ 1045464 w 1208627"/>
              <a:gd name="connsiteY5" fmla="*/ 138684 h 1531620"/>
              <a:gd name="connsiteX6" fmla="*/ 1022604 w 1208627"/>
              <a:gd name="connsiteY6" fmla="*/ 129254 h 1531620"/>
              <a:gd name="connsiteX7" fmla="*/ 898208 w 1208627"/>
              <a:gd name="connsiteY7" fmla="*/ 116681 h 1531620"/>
              <a:gd name="connsiteX8" fmla="*/ 877253 w 1208627"/>
              <a:gd name="connsiteY8" fmla="*/ 112967 h 1531620"/>
              <a:gd name="connsiteX9" fmla="*/ 779907 w 1208627"/>
              <a:gd name="connsiteY9" fmla="*/ 73628 h 1531620"/>
              <a:gd name="connsiteX10" fmla="*/ 769144 w 1208627"/>
              <a:gd name="connsiteY10" fmla="*/ 71247 h 1531620"/>
              <a:gd name="connsiteX11" fmla="*/ 768858 w 1208627"/>
              <a:gd name="connsiteY11" fmla="*/ 38672 h 1531620"/>
              <a:gd name="connsiteX12" fmla="*/ 757809 w 1208627"/>
              <a:gd name="connsiteY12" fmla="*/ 20002 h 1531620"/>
              <a:gd name="connsiteX13" fmla="*/ 723995 w 1208627"/>
              <a:gd name="connsiteY13" fmla="*/ 8668 h 1531620"/>
              <a:gd name="connsiteX14" fmla="*/ 563404 w 1208627"/>
              <a:gd name="connsiteY14" fmla="*/ 4763 h 1531620"/>
              <a:gd name="connsiteX15" fmla="*/ 507206 w 1208627"/>
              <a:gd name="connsiteY15" fmla="*/ 20002 h 1531620"/>
              <a:gd name="connsiteX16" fmla="*/ 497491 w 1208627"/>
              <a:gd name="connsiteY16" fmla="*/ 40481 h 1531620"/>
              <a:gd name="connsiteX17" fmla="*/ 497491 w 1208627"/>
              <a:gd name="connsiteY17" fmla="*/ 40481 h 1531620"/>
              <a:gd name="connsiteX18" fmla="*/ 495681 w 1208627"/>
              <a:gd name="connsiteY18" fmla="*/ 50482 h 1531620"/>
              <a:gd name="connsiteX19" fmla="*/ 495110 w 1208627"/>
              <a:gd name="connsiteY19" fmla="*/ 84106 h 1531620"/>
              <a:gd name="connsiteX20" fmla="*/ 482822 w 1208627"/>
              <a:gd name="connsiteY20" fmla="*/ 85439 h 1531620"/>
              <a:gd name="connsiteX21" fmla="*/ 419291 w 1208627"/>
              <a:gd name="connsiteY21" fmla="*/ 104108 h 1531620"/>
              <a:gd name="connsiteX22" fmla="*/ 397002 w 1208627"/>
              <a:gd name="connsiteY22" fmla="*/ 104680 h 1531620"/>
              <a:gd name="connsiteX23" fmla="*/ 328517 w 1208627"/>
              <a:gd name="connsiteY23" fmla="*/ 94964 h 1531620"/>
              <a:gd name="connsiteX24" fmla="*/ 199168 w 1208627"/>
              <a:gd name="connsiteY24" fmla="*/ 103632 h 1531620"/>
              <a:gd name="connsiteX25" fmla="*/ 183166 w 1208627"/>
              <a:gd name="connsiteY25" fmla="*/ 110966 h 1531620"/>
              <a:gd name="connsiteX26" fmla="*/ 171069 w 1208627"/>
              <a:gd name="connsiteY26" fmla="*/ 117253 h 1531620"/>
              <a:gd name="connsiteX27" fmla="*/ 161639 w 1208627"/>
              <a:gd name="connsiteY27" fmla="*/ 136969 h 1531620"/>
              <a:gd name="connsiteX28" fmla="*/ 159829 w 1208627"/>
              <a:gd name="connsiteY28" fmla="*/ 146971 h 1531620"/>
              <a:gd name="connsiteX29" fmla="*/ 159068 w 1208627"/>
              <a:gd name="connsiteY29" fmla="*/ 184499 h 1531620"/>
              <a:gd name="connsiteX30" fmla="*/ 137255 w 1208627"/>
              <a:gd name="connsiteY30" fmla="*/ 190500 h 1531620"/>
              <a:gd name="connsiteX31" fmla="*/ 2381 w 1208627"/>
              <a:gd name="connsiteY31" fmla="*/ 228028 h 1531620"/>
              <a:gd name="connsiteX32" fmla="*/ 571 w 1208627"/>
              <a:gd name="connsiteY32" fmla="*/ 232219 h 1531620"/>
              <a:gd name="connsiteX33" fmla="*/ 286 w 1208627"/>
              <a:gd name="connsiteY33" fmla="*/ 234315 h 1531620"/>
              <a:gd name="connsiteX34" fmla="*/ 0 w 1208627"/>
              <a:gd name="connsiteY34" fmla="*/ 1302449 h 1531620"/>
              <a:gd name="connsiteX35" fmla="*/ 7906 w 1208627"/>
              <a:gd name="connsiteY35" fmla="*/ 1312926 h 1531620"/>
              <a:gd name="connsiteX36" fmla="*/ 538734 w 1208627"/>
              <a:gd name="connsiteY36" fmla="*/ 1527429 h 1531620"/>
              <a:gd name="connsiteX37" fmla="*/ 538734 w 1208627"/>
              <a:gd name="connsiteY37" fmla="*/ 1527429 h 1531620"/>
              <a:gd name="connsiteX38" fmla="*/ 539020 w 1208627"/>
              <a:gd name="connsiteY38" fmla="*/ 1531620 h 1531620"/>
              <a:gd name="connsiteX39" fmla="*/ 543497 w 1208627"/>
              <a:gd name="connsiteY39" fmla="*/ 1531620 h 1531620"/>
              <a:gd name="connsiteX40" fmla="*/ 563404 w 1208627"/>
              <a:gd name="connsiteY40" fmla="*/ 1527143 h 1531620"/>
              <a:gd name="connsiteX41" fmla="*/ 981361 w 1208627"/>
              <a:gd name="connsiteY41" fmla="*/ 1392745 h 1531620"/>
              <a:gd name="connsiteX42" fmla="*/ 1192054 w 1208627"/>
              <a:gd name="connsiteY42" fmla="*/ 1325023 h 1531620"/>
              <a:gd name="connsiteX43" fmla="*/ 1208627 w 1208627"/>
              <a:gd name="connsiteY43" fmla="*/ 1302734 h 1531620"/>
              <a:gd name="connsiteX44" fmla="*/ 1208627 w 1208627"/>
              <a:gd name="connsiteY44" fmla="*/ 264319 h 1531620"/>
              <a:gd name="connsiteX45" fmla="*/ 1192244 w 1208627"/>
              <a:gd name="connsiteY45" fmla="*/ 240792 h 1531620"/>
              <a:gd name="connsiteX46" fmla="*/ 1192244 w 1208627"/>
              <a:gd name="connsiteY46" fmla="*/ 240792 h 1531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208627" h="1531620">
                <a:moveTo>
                  <a:pt x="1192244" y="240792"/>
                </a:moveTo>
                <a:cubicBezTo>
                  <a:pt x="1150239" y="223171"/>
                  <a:pt x="1107757" y="206883"/>
                  <a:pt x="1065466" y="189643"/>
                </a:cubicBezTo>
                <a:cubicBezTo>
                  <a:pt x="1061561" y="188023"/>
                  <a:pt x="1057561" y="185928"/>
                  <a:pt x="1053370" y="188023"/>
                </a:cubicBezTo>
                <a:cubicBezTo>
                  <a:pt x="1053084" y="178880"/>
                  <a:pt x="1052799" y="169355"/>
                  <a:pt x="1052608" y="160210"/>
                </a:cubicBezTo>
                <a:cubicBezTo>
                  <a:pt x="1053370" y="159163"/>
                  <a:pt x="1053942" y="158115"/>
                  <a:pt x="1054418" y="156781"/>
                </a:cubicBezTo>
                <a:cubicBezTo>
                  <a:pt x="1056227" y="148399"/>
                  <a:pt x="1051750" y="142875"/>
                  <a:pt x="1045464" y="138684"/>
                </a:cubicBezTo>
                <a:cubicBezTo>
                  <a:pt x="1038416" y="134207"/>
                  <a:pt x="1030510" y="131350"/>
                  <a:pt x="1022604" y="129254"/>
                </a:cubicBezTo>
                <a:cubicBezTo>
                  <a:pt x="981933" y="118205"/>
                  <a:pt x="940213" y="115824"/>
                  <a:pt x="898208" y="116681"/>
                </a:cubicBezTo>
                <a:cubicBezTo>
                  <a:pt x="890873" y="116967"/>
                  <a:pt x="884015" y="115634"/>
                  <a:pt x="877253" y="112967"/>
                </a:cubicBezTo>
                <a:cubicBezTo>
                  <a:pt x="844677" y="100108"/>
                  <a:pt x="812483" y="86201"/>
                  <a:pt x="779907" y="73628"/>
                </a:cubicBezTo>
                <a:cubicBezTo>
                  <a:pt x="776478" y="72295"/>
                  <a:pt x="773049" y="69437"/>
                  <a:pt x="769144" y="71247"/>
                </a:cubicBezTo>
                <a:cubicBezTo>
                  <a:pt x="769144" y="60484"/>
                  <a:pt x="768858" y="49435"/>
                  <a:pt x="768858" y="38672"/>
                </a:cubicBezTo>
                <a:cubicBezTo>
                  <a:pt x="771239" y="28956"/>
                  <a:pt x="765143" y="23717"/>
                  <a:pt x="757809" y="20002"/>
                </a:cubicBezTo>
                <a:cubicBezTo>
                  <a:pt x="747046" y="14478"/>
                  <a:pt x="735806" y="11049"/>
                  <a:pt x="723995" y="8668"/>
                </a:cubicBezTo>
                <a:cubicBezTo>
                  <a:pt x="670751" y="-1810"/>
                  <a:pt x="617220" y="-2381"/>
                  <a:pt x="563404" y="4763"/>
                </a:cubicBezTo>
                <a:cubicBezTo>
                  <a:pt x="543973" y="7430"/>
                  <a:pt x="524828" y="11049"/>
                  <a:pt x="507206" y="20002"/>
                </a:cubicBezTo>
                <a:cubicBezTo>
                  <a:pt x="498825" y="24193"/>
                  <a:pt x="492728" y="30004"/>
                  <a:pt x="497491" y="40481"/>
                </a:cubicBezTo>
                <a:lnTo>
                  <a:pt x="497491" y="40481"/>
                </a:lnTo>
                <a:cubicBezTo>
                  <a:pt x="493776" y="43148"/>
                  <a:pt x="495681" y="47053"/>
                  <a:pt x="495681" y="50482"/>
                </a:cubicBezTo>
                <a:cubicBezTo>
                  <a:pt x="495395" y="61817"/>
                  <a:pt x="495395" y="72771"/>
                  <a:pt x="495110" y="84106"/>
                </a:cubicBezTo>
                <a:cubicBezTo>
                  <a:pt x="490919" y="82296"/>
                  <a:pt x="486728" y="84106"/>
                  <a:pt x="482822" y="85439"/>
                </a:cubicBezTo>
                <a:cubicBezTo>
                  <a:pt x="461582" y="91440"/>
                  <a:pt x="440341" y="97536"/>
                  <a:pt x="419291" y="104108"/>
                </a:cubicBezTo>
                <a:cubicBezTo>
                  <a:pt x="411956" y="106489"/>
                  <a:pt x="404622" y="106775"/>
                  <a:pt x="397002" y="104680"/>
                </a:cubicBezTo>
                <a:cubicBezTo>
                  <a:pt x="374428" y="98869"/>
                  <a:pt x="351568" y="95536"/>
                  <a:pt x="328517" y="94964"/>
                </a:cubicBezTo>
                <a:cubicBezTo>
                  <a:pt x="285179" y="93917"/>
                  <a:pt x="241935" y="93631"/>
                  <a:pt x="199168" y="103632"/>
                </a:cubicBezTo>
                <a:cubicBezTo>
                  <a:pt x="193358" y="104965"/>
                  <a:pt x="187071" y="105442"/>
                  <a:pt x="183166" y="110966"/>
                </a:cubicBezTo>
                <a:cubicBezTo>
                  <a:pt x="179261" y="113062"/>
                  <a:pt x="175070" y="115443"/>
                  <a:pt x="171069" y="117253"/>
                </a:cubicBezTo>
                <a:cubicBezTo>
                  <a:pt x="162401" y="121158"/>
                  <a:pt x="158496" y="127444"/>
                  <a:pt x="161639" y="136969"/>
                </a:cubicBezTo>
                <a:cubicBezTo>
                  <a:pt x="158496" y="139827"/>
                  <a:pt x="160020" y="143827"/>
                  <a:pt x="159829" y="146971"/>
                </a:cubicBezTo>
                <a:cubicBezTo>
                  <a:pt x="159258" y="159544"/>
                  <a:pt x="159258" y="171926"/>
                  <a:pt x="159068" y="184499"/>
                </a:cubicBezTo>
                <a:cubicBezTo>
                  <a:pt x="151733" y="186595"/>
                  <a:pt x="144590" y="188405"/>
                  <a:pt x="137255" y="190500"/>
                </a:cubicBezTo>
                <a:cubicBezTo>
                  <a:pt x="92107" y="202311"/>
                  <a:pt x="48292" y="219361"/>
                  <a:pt x="2381" y="228028"/>
                </a:cubicBezTo>
                <a:cubicBezTo>
                  <a:pt x="0" y="228600"/>
                  <a:pt x="0" y="230410"/>
                  <a:pt x="571" y="232219"/>
                </a:cubicBezTo>
                <a:cubicBezTo>
                  <a:pt x="571" y="232981"/>
                  <a:pt x="286" y="233553"/>
                  <a:pt x="286" y="234315"/>
                </a:cubicBezTo>
                <a:cubicBezTo>
                  <a:pt x="286" y="390239"/>
                  <a:pt x="286" y="1146238"/>
                  <a:pt x="0" y="1302449"/>
                </a:cubicBezTo>
                <a:cubicBezTo>
                  <a:pt x="0" y="1308735"/>
                  <a:pt x="2667" y="1310830"/>
                  <a:pt x="7906" y="1312926"/>
                </a:cubicBezTo>
                <a:cubicBezTo>
                  <a:pt x="184785" y="1384363"/>
                  <a:pt x="361855" y="1455992"/>
                  <a:pt x="538734" y="1527429"/>
                </a:cubicBezTo>
                <a:lnTo>
                  <a:pt x="538734" y="1527429"/>
                </a:lnTo>
                <a:cubicBezTo>
                  <a:pt x="538734" y="1528762"/>
                  <a:pt x="538734" y="1530287"/>
                  <a:pt x="539020" y="1531620"/>
                </a:cubicBezTo>
                <a:cubicBezTo>
                  <a:pt x="540639" y="1531620"/>
                  <a:pt x="541877" y="1531620"/>
                  <a:pt x="543497" y="1531620"/>
                </a:cubicBezTo>
                <a:cubicBezTo>
                  <a:pt x="550069" y="1529239"/>
                  <a:pt x="556832" y="1529239"/>
                  <a:pt x="563404" y="1527143"/>
                </a:cubicBezTo>
                <a:cubicBezTo>
                  <a:pt x="702755" y="1482280"/>
                  <a:pt x="842105" y="1437608"/>
                  <a:pt x="981361" y="1392745"/>
                </a:cubicBezTo>
                <a:cubicBezTo>
                  <a:pt x="1051656" y="1370171"/>
                  <a:pt x="1121759" y="1347883"/>
                  <a:pt x="1192054" y="1325023"/>
                </a:cubicBezTo>
                <a:cubicBezTo>
                  <a:pt x="1206532" y="1320260"/>
                  <a:pt x="1208627" y="1318165"/>
                  <a:pt x="1208627" y="1302734"/>
                </a:cubicBezTo>
                <a:cubicBezTo>
                  <a:pt x="1208627" y="1156526"/>
                  <a:pt x="1208627" y="410527"/>
                  <a:pt x="1208627" y="264319"/>
                </a:cubicBezTo>
                <a:cubicBezTo>
                  <a:pt x="1207961" y="248412"/>
                  <a:pt x="1206627" y="246888"/>
                  <a:pt x="1192244" y="240792"/>
                </a:cubicBezTo>
                <a:lnTo>
                  <a:pt x="1192244" y="240792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33" name="Freeform: Shape 532">
            <a:extLst>
              <a:ext uri="{FF2B5EF4-FFF2-40B4-BE49-F238E27FC236}">
                <a16:creationId xmlns:a16="http://schemas.microsoft.com/office/drawing/2014/main" id="{C463FE2A-06E2-4BCA-9D3F-D3B44921C6AA}"/>
              </a:ext>
            </a:extLst>
          </p:cNvPr>
          <p:cNvSpPr/>
          <p:nvPr/>
        </p:nvSpPr>
        <p:spPr>
          <a:xfrm>
            <a:off x="5967269" y="4278817"/>
            <a:ext cx="1371804" cy="1939271"/>
          </a:xfrm>
          <a:custGeom>
            <a:avLst/>
            <a:gdLst>
              <a:gd name="connsiteX0" fmla="*/ 709613 w 1052798"/>
              <a:gd name="connsiteY0" fmla="*/ 218717 h 1488304"/>
              <a:gd name="connsiteX1" fmla="*/ 711232 w 1052798"/>
              <a:gd name="connsiteY1" fmla="*/ 226623 h 1488304"/>
              <a:gd name="connsiteX2" fmla="*/ 711517 w 1052798"/>
              <a:gd name="connsiteY2" fmla="*/ 301394 h 1488304"/>
              <a:gd name="connsiteX3" fmla="*/ 700468 w 1052798"/>
              <a:gd name="connsiteY3" fmla="*/ 321873 h 1488304"/>
              <a:gd name="connsiteX4" fmla="*/ 628650 w 1052798"/>
              <a:gd name="connsiteY4" fmla="*/ 347019 h 1488304"/>
              <a:gd name="connsiteX5" fmla="*/ 485013 w 1052798"/>
              <a:gd name="connsiteY5" fmla="*/ 341209 h 1488304"/>
              <a:gd name="connsiteX6" fmla="*/ 476631 w 1052798"/>
              <a:gd name="connsiteY6" fmla="*/ 339113 h 1488304"/>
              <a:gd name="connsiteX7" fmla="*/ 437578 w 1052798"/>
              <a:gd name="connsiteY7" fmla="*/ 285868 h 1488304"/>
              <a:gd name="connsiteX8" fmla="*/ 437578 w 1052798"/>
              <a:gd name="connsiteY8" fmla="*/ 224242 h 1488304"/>
              <a:gd name="connsiteX9" fmla="*/ 439198 w 1052798"/>
              <a:gd name="connsiteY9" fmla="*/ 220813 h 1488304"/>
              <a:gd name="connsiteX10" fmla="*/ 514445 w 1052798"/>
              <a:gd name="connsiteY10" fmla="*/ 243387 h 1488304"/>
              <a:gd name="connsiteX11" fmla="*/ 633984 w 1052798"/>
              <a:gd name="connsiteY11" fmla="*/ 243387 h 1488304"/>
              <a:gd name="connsiteX12" fmla="*/ 686657 w 1052798"/>
              <a:gd name="connsiteY12" fmla="*/ 232338 h 1488304"/>
              <a:gd name="connsiteX13" fmla="*/ 709613 w 1052798"/>
              <a:gd name="connsiteY13" fmla="*/ 218717 h 1488304"/>
              <a:gd name="connsiteX14" fmla="*/ 709613 w 1052798"/>
              <a:gd name="connsiteY14" fmla="*/ 218717 h 1488304"/>
              <a:gd name="connsiteX15" fmla="*/ 381 w 1052798"/>
              <a:gd name="connsiteY15" fmla="*/ 193571 h 1488304"/>
              <a:gd name="connsiteX16" fmla="*/ 78772 w 1052798"/>
              <a:gd name="connsiteY16" fmla="*/ 224813 h 1488304"/>
              <a:gd name="connsiteX17" fmla="*/ 529209 w 1052798"/>
              <a:gd name="connsiteY17" fmla="*/ 409122 h 1488304"/>
              <a:gd name="connsiteX18" fmla="*/ 538924 w 1052798"/>
              <a:gd name="connsiteY18" fmla="*/ 421218 h 1488304"/>
              <a:gd name="connsiteX19" fmla="*/ 538353 w 1052798"/>
              <a:gd name="connsiteY19" fmla="*/ 1488304 h 1488304"/>
              <a:gd name="connsiteX20" fmla="*/ 7906 w 1052798"/>
              <a:gd name="connsiteY20" fmla="*/ 1274087 h 1488304"/>
              <a:gd name="connsiteX21" fmla="*/ 0 w 1052798"/>
              <a:gd name="connsiteY21" fmla="*/ 1263610 h 1488304"/>
              <a:gd name="connsiteX22" fmla="*/ 286 w 1052798"/>
              <a:gd name="connsiteY22" fmla="*/ 196047 h 1488304"/>
              <a:gd name="connsiteX23" fmla="*/ 381 w 1052798"/>
              <a:gd name="connsiteY23" fmla="*/ 193571 h 1488304"/>
              <a:gd name="connsiteX24" fmla="*/ 381 w 1052798"/>
              <a:gd name="connsiteY24" fmla="*/ 193571 h 1488304"/>
              <a:gd name="connsiteX25" fmla="*/ 1052036 w 1052798"/>
              <a:gd name="connsiteY25" fmla="*/ 118324 h 1488304"/>
              <a:gd name="connsiteX26" fmla="*/ 1052798 w 1052798"/>
              <a:gd name="connsiteY26" fmla="*/ 149756 h 1488304"/>
              <a:gd name="connsiteX27" fmla="*/ 1052512 w 1052798"/>
              <a:gd name="connsiteY27" fmla="*/ 206144 h 1488304"/>
              <a:gd name="connsiteX28" fmla="*/ 1045940 w 1052798"/>
              <a:gd name="connsiteY28" fmla="*/ 219765 h 1488304"/>
              <a:gd name="connsiteX29" fmla="*/ 970693 w 1052798"/>
              <a:gd name="connsiteY29" fmla="*/ 247578 h 1488304"/>
              <a:gd name="connsiteX30" fmla="*/ 841724 w 1052798"/>
              <a:gd name="connsiteY30" fmla="*/ 245482 h 1488304"/>
              <a:gd name="connsiteX31" fmla="*/ 789051 w 1052798"/>
              <a:gd name="connsiteY31" fmla="*/ 226623 h 1488304"/>
              <a:gd name="connsiteX32" fmla="*/ 779050 w 1052798"/>
              <a:gd name="connsiteY32" fmla="*/ 209287 h 1488304"/>
              <a:gd name="connsiteX33" fmla="*/ 779335 w 1052798"/>
              <a:gd name="connsiteY33" fmla="*/ 131182 h 1488304"/>
              <a:gd name="connsiteX34" fmla="*/ 788003 w 1052798"/>
              <a:gd name="connsiteY34" fmla="*/ 125372 h 1488304"/>
              <a:gd name="connsiteX35" fmla="*/ 852011 w 1052798"/>
              <a:gd name="connsiteY35" fmla="*/ 143184 h 1488304"/>
              <a:gd name="connsiteX36" fmla="*/ 961072 w 1052798"/>
              <a:gd name="connsiteY36" fmla="*/ 145279 h 1488304"/>
              <a:gd name="connsiteX37" fmla="*/ 1034796 w 1052798"/>
              <a:gd name="connsiteY37" fmla="*/ 130039 h 1488304"/>
              <a:gd name="connsiteX38" fmla="*/ 1052036 w 1052798"/>
              <a:gd name="connsiteY38" fmla="*/ 118324 h 1488304"/>
              <a:gd name="connsiteX39" fmla="*/ 1052036 w 1052798"/>
              <a:gd name="connsiteY39" fmla="*/ 118324 h 1488304"/>
              <a:gd name="connsiteX40" fmla="*/ 433768 w 1052798"/>
              <a:gd name="connsiteY40" fmla="*/ 94225 h 1488304"/>
              <a:gd name="connsiteX41" fmla="*/ 433768 w 1052798"/>
              <a:gd name="connsiteY41" fmla="*/ 185760 h 1488304"/>
              <a:gd name="connsiteX42" fmla="*/ 428815 w 1052798"/>
              <a:gd name="connsiteY42" fmla="*/ 194714 h 1488304"/>
              <a:gd name="connsiteX43" fmla="*/ 358807 w 1052798"/>
              <a:gd name="connsiteY43" fmla="*/ 223289 h 1488304"/>
              <a:gd name="connsiteX44" fmla="*/ 203549 w 1052798"/>
              <a:gd name="connsiteY44" fmla="*/ 217764 h 1488304"/>
              <a:gd name="connsiteX45" fmla="*/ 198310 w 1052798"/>
              <a:gd name="connsiteY45" fmla="*/ 216431 h 1488304"/>
              <a:gd name="connsiteX46" fmla="*/ 158972 w 1052798"/>
              <a:gd name="connsiteY46" fmla="*/ 161853 h 1488304"/>
              <a:gd name="connsiteX47" fmla="*/ 158686 w 1052798"/>
              <a:gd name="connsiteY47" fmla="*/ 145565 h 1488304"/>
              <a:gd name="connsiteX48" fmla="*/ 159448 w 1052798"/>
              <a:gd name="connsiteY48" fmla="*/ 108037 h 1488304"/>
              <a:gd name="connsiteX49" fmla="*/ 161258 w 1052798"/>
              <a:gd name="connsiteY49" fmla="*/ 98321 h 1488304"/>
              <a:gd name="connsiteX50" fmla="*/ 224980 w 1052798"/>
              <a:gd name="connsiteY50" fmla="*/ 119847 h 1488304"/>
              <a:gd name="connsiteX51" fmla="*/ 317754 w 1052798"/>
              <a:gd name="connsiteY51" fmla="*/ 124324 h 1488304"/>
              <a:gd name="connsiteX52" fmla="*/ 405098 w 1052798"/>
              <a:gd name="connsiteY52" fmla="*/ 111466 h 1488304"/>
              <a:gd name="connsiteX53" fmla="*/ 433768 w 1052798"/>
              <a:gd name="connsiteY53" fmla="*/ 94225 h 1488304"/>
              <a:gd name="connsiteX54" fmla="*/ 433768 w 1052798"/>
              <a:gd name="connsiteY54" fmla="*/ 94225 h 1488304"/>
              <a:gd name="connsiteX55" fmla="*/ 768286 w 1052798"/>
              <a:gd name="connsiteY55" fmla="*/ 309 h 1488304"/>
              <a:gd name="connsiteX56" fmla="*/ 768572 w 1052798"/>
              <a:gd name="connsiteY56" fmla="*/ 33360 h 1488304"/>
              <a:gd name="connsiteX57" fmla="*/ 768572 w 1052798"/>
              <a:gd name="connsiteY57" fmla="*/ 84224 h 1488304"/>
              <a:gd name="connsiteX58" fmla="*/ 757809 w 1052798"/>
              <a:gd name="connsiteY58" fmla="*/ 103655 h 1488304"/>
              <a:gd name="connsiteX59" fmla="*/ 686752 w 1052798"/>
              <a:gd name="connsiteY59" fmla="*/ 128039 h 1488304"/>
              <a:gd name="connsiteX60" fmla="*/ 541020 w 1052798"/>
              <a:gd name="connsiteY60" fmla="*/ 122038 h 1488304"/>
              <a:gd name="connsiteX61" fmla="*/ 500920 w 1052798"/>
              <a:gd name="connsiteY61" fmla="*/ 104226 h 1488304"/>
              <a:gd name="connsiteX62" fmla="*/ 494919 w 1052798"/>
              <a:gd name="connsiteY62" fmla="*/ 91654 h 1488304"/>
              <a:gd name="connsiteX63" fmla="*/ 494919 w 1052798"/>
              <a:gd name="connsiteY63" fmla="*/ 46314 h 1488304"/>
              <a:gd name="connsiteX64" fmla="*/ 495490 w 1052798"/>
              <a:gd name="connsiteY64" fmla="*/ 12215 h 1488304"/>
              <a:gd name="connsiteX65" fmla="*/ 497300 w 1052798"/>
              <a:gd name="connsiteY65" fmla="*/ 2214 h 1488304"/>
              <a:gd name="connsiteX66" fmla="*/ 505396 w 1052798"/>
              <a:gd name="connsiteY66" fmla="*/ 3262 h 1488304"/>
              <a:gd name="connsiteX67" fmla="*/ 601123 w 1052798"/>
              <a:gd name="connsiteY67" fmla="*/ 23455 h 1488304"/>
              <a:gd name="connsiteX68" fmla="*/ 703612 w 1052798"/>
              <a:gd name="connsiteY68" fmla="*/ 19740 h 1488304"/>
              <a:gd name="connsiteX69" fmla="*/ 762095 w 1052798"/>
              <a:gd name="connsiteY69" fmla="*/ 1356 h 1488304"/>
              <a:gd name="connsiteX70" fmla="*/ 768286 w 1052798"/>
              <a:gd name="connsiteY70" fmla="*/ 309 h 1488304"/>
              <a:gd name="connsiteX71" fmla="*/ 768286 w 1052798"/>
              <a:gd name="connsiteY71" fmla="*/ 309 h 1488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</a:cxnLst>
            <a:rect l="l" t="t" r="r" b="b"/>
            <a:pathLst>
              <a:path w="1052798" h="1488304">
                <a:moveTo>
                  <a:pt x="709613" y="218717"/>
                </a:moveTo>
                <a:cubicBezTo>
                  <a:pt x="713041" y="221098"/>
                  <a:pt x="711232" y="224242"/>
                  <a:pt x="711232" y="226623"/>
                </a:cubicBezTo>
                <a:cubicBezTo>
                  <a:pt x="711517" y="251578"/>
                  <a:pt x="710660" y="276439"/>
                  <a:pt x="711517" y="301394"/>
                </a:cubicBezTo>
                <a:cubicBezTo>
                  <a:pt x="711803" y="311110"/>
                  <a:pt x="707803" y="316825"/>
                  <a:pt x="700468" y="321873"/>
                </a:cubicBezTo>
                <a:cubicBezTo>
                  <a:pt x="678942" y="336827"/>
                  <a:pt x="654082" y="343114"/>
                  <a:pt x="628650" y="347019"/>
                </a:cubicBezTo>
                <a:cubicBezTo>
                  <a:pt x="580453" y="354639"/>
                  <a:pt x="532447" y="353877"/>
                  <a:pt x="485013" y="341209"/>
                </a:cubicBezTo>
                <a:cubicBezTo>
                  <a:pt x="482155" y="340447"/>
                  <a:pt x="479488" y="339875"/>
                  <a:pt x="476631" y="339113"/>
                </a:cubicBezTo>
                <a:cubicBezTo>
                  <a:pt x="438626" y="326826"/>
                  <a:pt x="437578" y="325492"/>
                  <a:pt x="437578" y="285868"/>
                </a:cubicBezTo>
                <a:cubicBezTo>
                  <a:pt x="437578" y="265389"/>
                  <a:pt x="437578" y="244720"/>
                  <a:pt x="437578" y="224242"/>
                </a:cubicBezTo>
                <a:cubicBezTo>
                  <a:pt x="438340" y="223480"/>
                  <a:pt x="438626" y="222908"/>
                  <a:pt x="439198" y="220813"/>
                </a:cubicBezTo>
                <a:cubicBezTo>
                  <a:pt x="462534" y="236243"/>
                  <a:pt x="488442" y="240243"/>
                  <a:pt x="514445" y="243387"/>
                </a:cubicBezTo>
                <a:cubicBezTo>
                  <a:pt x="554260" y="248149"/>
                  <a:pt x="594169" y="247578"/>
                  <a:pt x="633984" y="243387"/>
                </a:cubicBezTo>
                <a:cubicBezTo>
                  <a:pt x="651796" y="241577"/>
                  <a:pt x="669607" y="238148"/>
                  <a:pt x="686657" y="232338"/>
                </a:cubicBezTo>
                <a:cubicBezTo>
                  <a:pt x="695134" y="229480"/>
                  <a:pt x="703326" y="225861"/>
                  <a:pt x="709613" y="218717"/>
                </a:cubicBezTo>
                <a:lnTo>
                  <a:pt x="709613" y="218717"/>
                </a:lnTo>
                <a:close/>
                <a:moveTo>
                  <a:pt x="381" y="193571"/>
                </a:moveTo>
                <a:cubicBezTo>
                  <a:pt x="27146" y="202239"/>
                  <a:pt x="52864" y="214050"/>
                  <a:pt x="78772" y="224813"/>
                </a:cubicBezTo>
                <a:cubicBezTo>
                  <a:pt x="228981" y="286154"/>
                  <a:pt x="379000" y="347781"/>
                  <a:pt x="529209" y="409122"/>
                </a:cubicBezTo>
                <a:cubicBezTo>
                  <a:pt x="534733" y="411503"/>
                  <a:pt x="538924" y="413313"/>
                  <a:pt x="538924" y="421218"/>
                </a:cubicBezTo>
                <a:cubicBezTo>
                  <a:pt x="538639" y="576952"/>
                  <a:pt x="538639" y="1332475"/>
                  <a:pt x="538353" y="1488304"/>
                </a:cubicBezTo>
                <a:cubicBezTo>
                  <a:pt x="361664" y="1416772"/>
                  <a:pt x="184880" y="1345429"/>
                  <a:pt x="7906" y="1274087"/>
                </a:cubicBezTo>
                <a:cubicBezTo>
                  <a:pt x="2667" y="1271991"/>
                  <a:pt x="0" y="1269896"/>
                  <a:pt x="0" y="1263610"/>
                </a:cubicBezTo>
                <a:cubicBezTo>
                  <a:pt x="286" y="1107876"/>
                  <a:pt x="286" y="352067"/>
                  <a:pt x="286" y="196047"/>
                </a:cubicBezTo>
                <a:cubicBezTo>
                  <a:pt x="95" y="194905"/>
                  <a:pt x="381" y="194143"/>
                  <a:pt x="381" y="193571"/>
                </a:cubicBezTo>
                <a:lnTo>
                  <a:pt x="381" y="193571"/>
                </a:lnTo>
                <a:close/>
                <a:moveTo>
                  <a:pt x="1052036" y="118324"/>
                </a:moveTo>
                <a:cubicBezTo>
                  <a:pt x="1052322" y="128801"/>
                  <a:pt x="1052608" y="139279"/>
                  <a:pt x="1052798" y="149756"/>
                </a:cubicBezTo>
                <a:cubicBezTo>
                  <a:pt x="1052512" y="168616"/>
                  <a:pt x="1052227" y="187285"/>
                  <a:pt x="1052512" y="206144"/>
                </a:cubicBezTo>
                <a:cubicBezTo>
                  <a:pt x="1052512" y="212145"/>
                  <a:pt x="1050702" y="216145"/>
                  <a:pt x="1045940" y="219765"/>
                </a:cubicBezTo>
                <a:cubicBezTo>
                  <a:pt x="1023652" y="236814"/>
                  <a:pt x="997458" y="243101"/>
                  <a:pt x="970693" y="247578"/>
                </a:cubicBezTo>
                <a:cubicBezTo>
                  <a:pt x="927735" y="254626"/>
                  <a:pt x="884396" y="254150"/>
                  <a:pt x="841724" y="245482"/>
                </a:cubicBezTo>
                <a:cubicBezTo>
                  <a:pt x="823341" y="241768"/>
                  <a:pt x="805529" y="236053"/>
                  <a:pt x="789051" y="226623"/>
                </a:cubicBezTo>
                <a:cubicBezTo>
                  <a:pt x="782193" y="222718"/>
                  <a:pt x="778859" y="217955"/>
                  <a:pt x="779050" y="209287"/>
                </a:cubicBezTo>
                <a:cubicBezTo>
                  <a:pt x="779621" y="183284"/>
                  <a:pt x="779335" y="157376"/>
                  <a:pt x="779335" y="131182"/>
                </a:cubicBezTo>
                <a:cubicBezTo>
                  <a:pt x="779335" y="124610"/>
                  <a:pt x="778288" y="119657"/>
                  <a:pt x="788003" y="125372"/>
                </a:cubicBezTo>
                <a:cubicBezTo>
                  <a:pt x="807434" y="137183"/>
                  <a:pt x="829913" y="140326"/>
                  <a:pt x="852011" y="143184"/>
                </a:cubicBezTo>
                <a:cubicBezTo>
                  <a:pt x="888206" y="147946"/>
                  <a:pt x="924592" y="148708"/>
                  <a:pt x="961072" y="145279"/>
                </a:cubicBezTo>
                <a:cubicBezTo>
                  <a:pt x="986218" y="142898"/>
                  <a:pt x="1011174" y="139469"/>
                  <a:pt x="1034796" y="130039"/>
                </a:cubicBezTo>
                <a:cubicBezTo>
                  <a:pt x="1041273" y="128039"/>
                  <a:pt x="1047560" y="124324"/>
                  <a:pt x="1052036" y="118324"/>
                </a:cubicBezTo>
                <a:lnTo>
                  <a:pt x="1052036" y="118324"/>
                </a:lnTo>
                <a:close/>
                <a:moveTo>
                  <a:pt x="433768" y="94225"/>
                </a:moveTo>
                <a:cubicBezTo>
                  <a:pt x="433768" y="126229"/>
                  <a:pt x="433768" y="156138"/>
                  <a:pt x="433768" y="185760"/>
                </a:cubicBezTo>
                <a:cubicBezTo>
                  <a:pt x="433768" y="189951"/>
                  <a:pt x="431673" y="192047"/>
                  <a:pt x="428815" y="194714"/>
                </a:cubicBezTo>
                <a:cubicBezTo>
                  <a:pt x="408908" y="212526"/>
                  <a:pt x="383953" y="219384"/>
                  <a:pt x="358807" y="223289"/>
                </a:cubicBezTo>
                <a:cubicBezTo>
                  <a:pt x="306896" y="231957"/>
                  <a:pt x="254984" y="232433"/>
                  <a:pt x="203549" y="217764"/>
                </a:cubicBezTo>
                <a:cubicBezTo>
                  <a:pt x="201739" y="217193"/>
                  <a:pt x="200120" y="217003"/>
                  <a:pt x="198310" y="216431"/>
                </a:cubicBezTo>
                <a:cubicBezTo>
                  <a:pt x="159734" y="203287"/>
                  <a:pt x="158972" y="202239"/>
                  <a:pt x="158972" y="161853"/>
                </a:cubicBezTo>
                <a:cubicBezTo>
                  <a:pt x="158972" y="156328"/>
                  <a:pt x="158686" y="151089"/>
                  <a:pt x="158686" y="145565"/>
                </a:cubicBezTo>
                <a:cubicBezTo>
                  <a:pt x="158972" y="132992"/>
                  <a:pt x="158972" y="120705"/>
                  <a:pt x="159448" y="108037"/>
                </a:cubicBezTo>
                <a:cubicBezTo>
                  <a:pt x="159734" y="104893"/>
                  <a:pt x="158115" y="101179"/>
                  <a:pt x="161258" y="98321"/>
                </a:cubicBezTo>
                <a:cubicBezTo>
                  <a:pt x="180118" y="112228"/>
                  <a:pt x="202692" y="116418"/>
                  <a:pt x="224980" y="119847"/>
                </a:cubicBezTo>
                <a:cubicBezTo>
                  <a:pt x="255651" y="124610"/>
                  <a:pt x="286893" y="125658"/>
                  <a:pt x="317754" y="124324"/>
                </a:cubicBezTo>
                <a:cubicBezTo>
                  <a:pt x="347091" y="122991"/>
                  <a:pt x="376714" y="120610"/>
                  <a:pt x="405098" y="111466"/>
                </a:cubicBezTo>
                <a:cubicBezTo>
                  <a:pt x="415385" y="108132"/>
                  <a:pt x="425672" y="104989"/>
                  <a:pt x="433768" y="94225"/>
                </a:cubicBezTo>
                <a:lnTo>
                  <a:pt x="433768" y="94225"/>
                </a:lnTo>
                <a:close/>
                <a:moveTo>
                  <a:pt x="768286" y="309"/>
                </a:moveTo>
                <a:cubicBezTo>
                  <a:pt x="768286" y="11358"/>
                  <a:pt x="768572" y="22312"/>
                  <a:pt x="768572" y="33360"/>
                </a:cubicBezTo>
                <a:cubicBezTo>
                  <a:pt x="768572" y="50410"/>
                  <a:pt x="767810" y="67174"/>
                  <a:pt x="768572" y="84224"/>
                </a:cubicBezTo>
                <a:cubicBezTo>
                  <a:pt x="769048" y="93654"/>
                  <a:pt x="764857" y="98893"/>
                  <a:pt x="757809" y="103655"/>
                </a:cubicBezTo>
                <a:cubicBezTo>
                  <a:pt x="736282" y="117847"/>
                  <a:pt x="711898" y="124134"/>
                  <a:pt x="686752" y="128039"/>
                </a:cubicBezTo>
                <a:cubicBezTo>
                  <a:pt x="637984" y="135945"/>
                  <a:pt x="589216" y="134897"/>
                  <a:pt x="541020" y="122038"/>
                </a:cubicBezTo>
                <a:cubicBezTo>
                  <a:pt x="526828" y="118133"/>
                  <a:pt x="512921" y="113085"/>
                  <a:pt x="500920" y="104226"/>
                </a:cubicBezTo>
                <a:cubicBezTo>
                  <a:pt x="496157" y="100797"/>
                  <a:pt x="494633" y="97178"/>
                  <a:pt x="494919" y="91654"/>
                </a:cubicBezTo>
                <a:cubicBezTo>
                  <a:pt x="495205" y="76414"/>
                  <a:pt x="494919" y="61459"/>
                  <a:pt x="494919" y="46314"/>
                </a:cubicBezTo>
                <a:cubicBezTo>
                  <a:pt x="494919" y="35075"/>
                  <a:pt x="494919" y="23455"/>
                  <a:pt x="495490" y="12215"/>
                </a:cubicBezTo>
                <a:cubicBezTo>
                  <a:pt x="495490" y="8786"/>
                  <a:pt x="493681" y="5167"/>
                  <a:pt x="497300" y="2214"/>
                </a:cubicBezTo>
                <a:cubicBezTo>
                  <a:pt x="500158" y="595"/>
                  <a:pt x="503110" y="1928"/>
                  <a:pt x="505396" y="3262"/>
                </a:cubicBezTo>
                <a:cubicBezTo>
                  <a:pt x="535305" y="18978"/>
                  <a:pt x="568071" y="22121"/>
                  <a:pt x="601123" y="23455"/>
                </a:cubicBezTo>
                <a:cubicBezTo>
                  <a:pt x="635508" y="25074"/>
                  <a:pt x="669512" y="25074"/>
                  <a:pt x="703612" y="19740"/>
                </a:cubicBezTo>
                <a:cubicBezTo>
                  <a:pt x="724090" y="16597"/>
                  <a:pt x="744283" y="12691"/>
                  <a:pt x="762095" y="1356"/>
                </a:cubicBezTo>
                <a:cubicBezTo>
                  <a:pt x="763905" y="309"/>
                  <a:pt x="766000" y="-453"/>
                  <a:pt x="768286" y="309"/>
                </a:cubicBezTo>
                <a:lnTo>
                  <a:pt x="768286" y="309"/>
                </a:ln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34" name="Freeform: Shape 533">
            <a:extLst>
              <a:ext uri="{FF2B5EF4-FFF2-40B4-BE49-F238E27FC236}">
                <a16:creationId xmlns:a16="http://schemas.microsoft.com/office/drawing/2014/main" id="{ACB25297-2E49-4E14-9DDF-AD191FDCFDAB}"/>
              </a:ext>
            </a:extLst>
          </p:cNvPr>
          <p:cNvSpPr/>
          <p:nvPr/>
        </p:nvSpPr>
        <p:spPr>
          <a:xfrm>
            <a:off x="4294619" y="3453630"/>
            <a:ext cx="1574850" cy="2763714"/>
          </a:xfrm>
          <a:custGeom>
            <a:avLst/>
            <a:gdLst>
              <a:gd name="connsiteX0" fmla="*/ 1192244 w 1208627"/>
              <a:gd name="connsiteY0" fmla="*/ 240506 h 2121027"/>
              <a:gd name="connsiteX1" fmla="*/ 1065467 w 1208627"/>
              <a:gd name="connsiteY1" fmla="*/ 189357 h 2121027"/>
              <a:gd name="connsiteX2" fmla="*/ 1053370 w 1208627"/>
              <a:gd name="connsiteY2" fmla="*/ 187738 h 2121027"/>
              <a:gd name="connsiteX3" fmla="*/ 1052608 w 1208627"/>
              <a:gd name="connsiteY3" fmla="*/ 159925 h 2121027"/>
              <a:gd name="connsiteX4" fmla="*/ 1054418 w 1208627"/>
              <a:gd name="connsiteY4" fmla="*/ 156496 h 2121027"/>
              <a:gd name="connsiteX5" fmla="*/ 1045464 w 1208627"/>
              <a:gd name="connsiteY5" fmla="*/ 138398 h 2121027"/>
              <a:gd name="connsiteX6" fmla="*/ 1022604 w 1208627"/>
              <a:gd name="connsiteY6" fmla="*/ 128968 h 2121027"/>
              <a:gd name="connsiteX7" fmla="*/ 898208 w 1208627"/>
              <a:gd name="connsiteY7" fmla="*/ 116396 h 2121027"/>
              <a:gd name="connsiteX8" fmla="*/ 877253 w 1208627"/>
              <a:gd name="connsiteY8" fmla="*/ 112681 h 2121027"/>
              <a:gd name="connsiteX9" fmla="*/ 779907 w 1208627"/>
              <a:gd name="connsiteY9" fmla="*/ 73343 h 2121027"/>
              <a:gd name="connsiteX10" fmla="*/ 769144 w 1208627"/>
              <a:gd name="connsiteY10" fmla="*/ 70961 h 2121027"/>
              <a:gd name="connsiteX11" fmla="*/ 768858 w 1208627"/>
              <a:gd name="connsiteY11" fmla="*/ 38481 h 2121027"/>
              <a:gd name="connsiteX12" fmla="*/ 757809 w 1208627"/>
              <a:gd name="connsiteY12" fmla="*/ 19907 h 2121027"/>
              <a:gd name="connsiteX13" fmla="*/ 723995 w 1208627"/>
              <a:gd name="connsiteY13" fmla="*/ 8668 h 2121027"/>
              <a:gd name="connsiteX14" fmla="*/ 563404 w 1208627"/>
              <a:gd name="connsiteY14" fmla="*/ 4763 h 2121027"/>
              <a:gd name="connsiteX15" fmla="*/ 507206 w 1208627"/>
              <a:gd name="connsiteY15" fmla="*/ 20003 h 2121027"/>
              <a:gd name="connsiteX16" fmla="*/ 497491 w 1208627"/>
              <a:gd name="connsiteY16" fmla="*/ 40481 h 2121027"/>
              <a:gd name="connsiteX17" fmla="*/ 497491 w 1208627"/>
              <a:gd name="connsiteY17" fmla="*/ 40481 h 2121027"/>
              <a:gd name="connsiteX18" fmla="*/ 495681 w 1208627"/>
              <a:gd name="connsiteY18" fmla="*/ 50483 h 2121027"/>
              <a:gd name="connsiteX19" fmla="*/ 495110 w 1208627"/>
              <a:gd name="connsiteY19" fmla="*/ 84010 h 2121027"/>
              <a:gd name="connsiteX20" fmla="*/ 482822 w 1208627"/>
              <a:gd name="connsiteY20" fmla="*/ 85344 h 2121027"/>
              <a:gd name="connsiteX21" fmla="*/ 419291 w 1208627"/>
              <a:gd name="connsiteY21" fmla="*/ 103918 h 2121027"/>
              <a:gd name="connsiteX22" fmla="*/ 397002 w 1208627"/>
              <a:gd name="connsiteY22" fmla="*/ 104489 h 2121027"/>
              <a:gd name="connsiteX23" fmla="*/ 328517 w 1208627"/>
              <a:gd name="connsiteY23" fmla="*/ 94774 h 2121027"/>
              <a:gd name="connsiteX24" fmla="*/ 199168 w 1208627"/>
              <a:gd name="connsiteY24" fmla="*/ 103442 h 2121027"/>
              <a:gd name="connsiteX25" fmla="*/ 183166 w 1208627"/>
              <a:gd name="connsiteY25" fmla="*/ 110776 h 2121027"/>
              <a:gd name="connsiteX26" fmla="*/ 171069 w 1208627"/>
              <a:gd name="connsiteY26" fmla="*/ 117062 h 2121027"/>
              <a:gd name="connsiteX27" fmla="*/ 161639 w 1208627"/>
              <a:gd name="connsiteY27" fmla="*/ 136684 h 2121027"/>
              <a:gd name="connsiteX28" fmla="*/ 159829 w 1208627"/>
              <a:gd name="connsiteY28" fmla="*/ 146685 h 2121027"/>
              <a:gd name="connsiteX29" fmla="*/ 159068 w 1208627"/>
              <a:gd name="connsiteY29" fmla="*/ 184214 h 2121027"/>
              <a:gd name="connsiteX30" fmla="*/ 137255 w 1208627"/>
              <a:gd name="connsiteY30" fmla="*/ 190214 h 2121027"/>
              <a:gd name="connsiteX31" fmla="*/ 2381 w 1208627"/>
              <a:gd name="connsiteY31" fmla="*/ 227743 h 2121027"/>
              <a:gd name="connsiteX32" fmla="*/ 571 w 1208627"/>
              <a:gd name="connsiteY32" fmla="*/ 231934 h 2121027"/>
              <a:gd name="connsiteX33" fmla="*/ 286 w 1208627"/>
              <a:gd name="connsiteY33" fmla="*/ 234029 h 2121027"/>
              <a:gd name="connsiteX34" fmla="*/ 0 w 1208627"/>
              <a:gd name="connsiteY34" fmla="*/ 1892141 h 2121027"/>
              <a:gd name="connsiteX35" fmla="*/ 7906 w 1208627"/>
              <a:gd name="connsiteY35" fmla="*/ 1902619 h 2121027"/>
              <a:gd name="connsiteX36" fmla="*/ 538734 w 1208627"/>
              <a:gd name="connsiteY36" fmla="*/ 2116836 h 2121027"/>
              <a:gd name="connsiteX37" fmla="*/ 538734 w 1208627"/>
              <a:gd name="connsiteY37" fmla="*/ 2116836 h 2121027"/>
              <a:gd name="connsiteX38" fmla="*/ 539020 w 1208627"/>
              <a:gd name="connsiteY38" fmla="*/ 2121027 h 2121027"/>
              <a:gd name="connsiteX39" fmla="*/ 543497 w 1208627"/>
              <a:gd name="connsiteY39" fmla="*/ 2121027 h 2121027"/>
              <a:gd name="connsiteX40" fmla="*/ 563404 w 1208627"/>
              <a:gd name="connsiteY40" fmla="*/ 2116550 h 2121027"/>
              <a:gd name="connsiteX41" fmla="*/ 981361 w 1208627"/>
              <a:gd name="connsiteY41" fmla="*/ 1982343 h 2121027"/>
              <a:gd name="connsiteX42" fmla="*/ 1192054 w 1208627"/>
              <a:gd name="connsiteY42" fmla="*/ 1914716 h 2121027"/>
              <a:gd name="connsiteX43" fmla="*/ 1208627 w 1208627"/>
              <a:gd name="connsiteY43" fmla="*/ 1892427 h 2121027"/>
              <a:gd name="connsiteX44" fmla="*/ 1208627 w 1208627"/>
              <a:gd name="connsiteY44" fmla="*/ 263938 h 2121027"/>
              <a:gd name="connsiteX45" fmla="*/ 1192244 w 1208627"/>
              <a:gd name="connsiteY45" fmla="*/ 240506 h 2121027"/>
              <a:gd name="connsiteX46" fmla="*/ 1192244 w 1208627"/>
              <a:gd name="connsiteY46" fmla="*/ 240506 h 2121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208627" h="2121027">
                <a:moveTo>
                  <a:pt x="1192244" y="240506"/>
                </a:moveTo>
                <a:cubicBezTo>
                  <a:pt x="1150239" y="222980"/>
                  <a:pt x="1107758" y="206693"/>
                  <a:pt x="1065467" y="189357"/>
                </a:cubicBezTo>
                <a:cubicBezTo>
                  <a:pt x="1061561" y="187738"/>
                  <a:pt x="1057561" y="185642"/>
                  <a:pt x="1053370" y="187738"/>
                </a:cubicBezTo>
                <a:cubicBezTo>
                  <a:pt x="1053084" y="178594"/>
                  <a:pt x="1052798" y="169164"/>
                  <a:pt x="1052608" y="159925"/>
                </a:cubicBezTo>
                <a:cubicBezTo>
                  <a:pt x="1053370" y="158877"/>
                  <a:pt x="1053941" y="157829"/>
                  <a:pt x="1054418" y="156496"/>
                </a:cubicBezTo>
                <a:cubicBezTo>
                  <a:pt x="1056227" y="148114"/>
                  <a:pt x="1051751" y="142589"/>
                  <a:pt x="1045464" y="138398"/>
                </a:cubicBezTo>
                <a:cubicBezTo>
                  <a:pt x="1038416" y="133922"/>
                  <a:pt x="1030510" y="131064"/>
                  <a:pt x="1022604" y="128968"/>
                </a:cubicBezTo>
                <a:cubicBezTo>
                  <a:pt x="981932" y="117919"/>
                  <a:pt x="940213" y="115634"/>
                  <a:pt x="898208" y="116396"/>
                </a:cubicBezTo>
                <a:cubicBezTo>
                  <a:pt x="890873" y="116681"/>
                  <a:pt x="884015" y="115348"/>
                  <a:pt x="877253" y="112681"/>
                </a:cubicBezTo>
                <a:cubicBezTo>
                  <a:pt x="844677" y="99822"/>
                  <a:pt x="812483" y="85916"/>
                  <a:pt x="779907" y="73343"/>
                </a:cubicBezTo>
                <a:cubicBezTo>
                  <a:pt x="776478" y="72009"/>
                  <a:pt x="773049" y="69151"/>
                  <a:pt x="769144" y="70961"/>
                </a:cubicBezTo>
                <a:cubicBezTo>
                  <a:pt x="769144" y="60198"/>
                  <a:pt x="768858" y="49244"/>
                  <a:pt x="768858" y="38481"/>
                </a:cubicBezTo>
                <a:cubicBezTo>
                  <a:pt x="771239" y="28766"/>
                  <a:pt x="765143" y="23527"/>
                  <a:pt x="757809" y="19907"/>
                </a:cubicBezTo>
                <a:cubicBezTo>
                  <a:pt x="747046" y="14383"/>
                  <a:pt x="735806" y="10954"/>
                  <a:pt x="723995" y="8668"/>
                </a:cubicBezTo>
                <a:cubicBezTo>
                  <a:pt x="670751" y="-1810"/>
                  <a:pt x="617220" y="-2381"/>
                  <a:pt x="563404" y="4763"/>
                </a:cubicBezTo>
                <a:cubicBezTo>
                  <a:pt x="543973" y="7430"/>
                  <a:pt x="524828" y="11049"/>
                  <a:pt x="507206" y="20003"/>
                </a:cubicBezTo>
                <a:cubicBezTo>
                  <a:pt x="498824" y="24193"/>
                  <a:pt x="492728" y="30004"/>
                  <a:pt x="497491" y="40481"/>
                </a:cubicBezTo>
                <a:lnTo>
                  <a:pt x="497491" y="40481"/>
                </a:lnTo>
                <a:cubicBezTo>
                  <a:pt x="493776" y="43148"/>
                  <a:pt x="495681" y="47054"/>
                  <a:pt x="495681" y="50483"/>
                </a:cubicBezTo>
                <a:cubicBezTo>
                  <a:pt x="495395" y="61722"/>
                  <a:pt x="495395" y="72771"/>
                  <a:pt x="495110" y="84010"/>
                </a:cubicBezTo>
                <a:cubicBezTo>
                  <a:pt x="490919" y="82201"/>
                  <a:pt x="486728" y="84010"/>
                  <a:pt x="482822" y="85344"/>
                </a:cubicBezTo>
                <a:cubicBezTo>
                  <a:pt x="461581" y="91345"/>
                  <a:pt x="440341" y="97441"/>
                  <a:pt x="419291" y="103918"/>
                </a:cubicBezTo>
                <a:cubicBezTo>
                  <a:pt x="411956" y="106299"/>
                  <a:pt x="404622" y="106585"/>
                  <a:pt x="397002" y="104489"/>
                </a:cubicBezTo>
                <a:cubicBezTo>
                  <a:pt x="374428" y="98679"/>
                  <a:pt x="351568" y="95345"/>
                  <a:pt x="328517" y="94774"/>
                </a:cubicBezTo>
                <a:cubicBezTo>
                  <a:pt x="285179" y="93726"/>
                  <a:pt x="241935" y="93440"/>
                  <a:pt x="199168" y="103442"/>
                </a:cubicBezTo>
                <a:cubicBezTo>
                  <a:pt x="193358" y="104775"/>
                  <a:pt x="187071" y="105251"/>
                  <a:pt x="183166" y="110776"/>
                </a:cubicBezTo>
                <a:cubicBezTo>
                  <a:pt x="179261" y="112871"/>
                  <a:pt x="175070" y="115252"/>
                  <a:pt x="171069" y="117062"/>
                </a:cubicBezTo>
                <a:cubicBezTo>
                  <a:pt x="162401" y="120968"/>
                  <a:pt x="158496" y="127254"/>
                  <a:pt x="161639" y="136684"/>
                </a:cubicBezTo>
                <a:cubicBezTo>
                  <a:pt x="158496" y="139541"/>
                  <a:pt x="160020" y="143542"/>
                  <a:pt x="159829" y="146685"/>
                </a:cubicBezTo>
                <a:cubicBezTo>
                  <a:pt x="159258" y="159258"/>
                  <a:pt x="159258" y="171545"/>
                  <a:pt x="159068" y="184214"/>
                </a:cubicBezTo>
                <a:cubicBezTo>
                  <a:pt x="151733" y="186309"/>
                  <a:pt x="144589" y="188119"/>
                  <a:pt x="137255" y="190214"/>
                </a:cubicBezTo>
                <a:cubicBezTo>
                  <a:pt x="92107" y="202025"/>
                  <a:pt x="48292" y="219075"/>
                  <a:pt x="2381" y="227743"/>
                </a:cubicBezTo>
                <a:cubicBezTo>
                  <a:pt x="0" y="228219"/>
                  <a:pt x="0" y="230124"/>
                  <a:pt x="571" y="231934"/>
                </a:cubicBezTo>
                <a:cubicBezTo>
                  <a:pt x="571" y="232696"/>
                  <a:pt x="286" y="233267"/>
                  <a:pt x="286" y="234029"/>
                </a:cubicBezTo>
                <a:cubicBezTo>
                  <a:pt x="286" y="389763"/>
                  <a:pt x="286" y="1736122"/>
                  <a:pt x="0" y="1892141"/>
                </a:cubicBezTo>
                <a:cubicBezTo>
                  <a:pt x="0" y="1898428"/>
                  <a:pt x="2667" y="1900523"/>
                  <a:pt x="7906" y="1902619"/>
                </a:cubicBezTo>
                <a:cubicBezTo>
                  <a:pt x="184785" y="1973961"/>
                  <a:pt x="361855" y="2045494"/>
                  <a:pt x="538734" y="2116836"/>
                </a:cubicBezTo>
                <a:lnTo>
                  <a:pt x="538734" y="2116836"/>
                </a:lnTo>
                <a:cubicBezTo>
                  <a:pt x="538734" y="2118170"/>
                  <a:pt x="538734" y="2119694"/>
                  <a:pt x="539020" y="2121027"/>
                </a:cubicBezTo>
                <a:cubicBezTo>
                  <a:pt x="540639" y="2121027"/>
                  <a:pt x="541877" y="2121027"/>
                  <a:pt x="543497" y="2121027"/>
                </a:cubicBezTo>
                <a:cubicBezTo>
                  <a:pt x="550069" y="2118646"/>
                  <a:pt x="556831" y="2118646"/>
                  <a:pt x="563404" y="2116550"/>
                </a:cubicBezTo>
                <a:cubicBezTo>
                  <a:pt x="702755" y="2071687"/>
                  <a:pt x="842105" y="2027111"/>
                  <a:pt x="981361" y="1982343"/>
                </a:cubicBezTo>
                <a:cubicBezTo>
                  <a:pt x="1051655" y="1959769"/>
                  <a:pt x="1121759" y="1937480"/>
                  <a:pt x="1192054" y="1914716"/>
                </a:cubicBezTo>
                <a:cubicBezTo>
                  <a:pt x="1206532" y="1909953"/>
                  <a:pt x="1208627" y="1907858"/>
                  <a:pt x="1208627" y="1892427"/>
                </a:cubicBezTo>
                <a:cubicBezTo>
                  <a:pt x="1208627" y="1746409"/>
                  <a:pt x="1208627" y="409956"/>
                  <a:pt x="1208627" y="263938"/>
                </a:cubicBezTo>
                <a:cubicBezTo>
                  <a:pt x="1207961" y="248126"/>
                  <a:pt x="1206627" y="246507"/>
                  <a:pt x="1192244" y="240506"/>
                </a:cubicBezTo>
                <a:lnTo>
                  <a:pt x="1192244" y="240506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35" name="Freeform: Shape 534">
            <a:extLst>
              <a:ext uri="{FF2B5EF4-FFF2-40B4-BE49-F238E27FC236}">
                <a16:creationId xmlns:a16="http://schemas.microsoft.com/office/drawing/2014/main" id="{9BB0942A-2822-4F3F-A305-CAA7ED8B9C39}"/>
              </a:ext>
            </a:extLst>
          </p:cNvPr>
          <p:cNvSpPr/>
          <p:nvPr/>
        </p:nvSpPr>
        <p:spPr>
          <a:xfrm>
            <a:off x="4297721" y="3505851"/>
            <a:ext cx="1373293" cy="2708762"/>
          </a:xfrm>
          <a:custGeom>
            <a:avLst/>
            <a:gdLst>
              <a:gd name="connsiteX0" fmla="*/ 710375 w 1053941"/>
              <a:gd name="connsiteY0" fmla="*/ 218717 h 2078854"/>
              <a:gd name="connsiteX1" fmla="*/ 711994 w 1053941"/>
              <a:gd name="connsiteY1" fmla="*/ 226623 h 2078854"/>
              <a:gd name="connsiteX2" fmla="*/ 712280 w 1053941"/>
              <a:gd name="connsiteY2" fmla="*/ 301394 h 2078854"/>
              <a:gd name="connsiteX3" fmla="*/ 701230 w 1053941"/>
              <a:gd name="connsiteY3" fmla="*/ 321873 h 2078854"/>
              <a:gd name="connsiteX4" fmla="*/ 629317 w 1053941"/>
              <a:gd name="connsiteY4" fmla="*/ 347019 h 2078854"/>
              <a:gd name="connsiteX5" fmla="*/ 485489 w 1053941"/>
              <a:gd name="connsiteY5" fmla="*/ 341209 h 2078854"/>
              <a:gd name="connsiteX6" fmla="*/ 477107 w 1053941"/>
              <a:gd name="connsiteY6" fmla="*/ 339113 h 2078854"/>
              <a:gd name="connsiteX7" fmla="*/ 437960 w 1053941"/>
              <a:gd name="connsiteY7" fmla="*/ 285868 h 2078854"/>
              <a:gd name="connsiteX8" fmla="*/ 437960 w 1053941"/>
              <a:gd name="connsiteY8" fmla="*/ 224242 h 2078854"/>
              <a:gd name="connsiteX9" fmla="*/ 439579 w 1053941"/>
              <a:gd name="connsiteY9" fmla="*/ 220813 h 2078854"/>
              <a:gd name="connsiteX10" fmla="*/ 514921 w 1053941"/>
              <a:gd name="connsiteY10" fmla="*/ 243387 h 2078854"/>
              <a:gd name="connsiteX11" fmla="*/ 634651 w 1053941"/>
              <a:gd name="connsiteY11" fmla="*/ 243387 h 2078854"/>
              <a:gd name="connsiteX12" fmla="*/ 687419 w 1053941"/>
              <a:gd name="connsiteY12" fmla="*/ 232338 h 2078854"/>
              <a:gd name="connsiteX13" fmla="*/ 710375 w 1053941"/>
              <a:gd name="connsiteY13" fmla="*/ 218717 h 2078854"/>
              <a:gd name="connsiteX14" fmla="*/ 710375 w 1053941"/>
              <a:gd name="connsiteY14" fmla="*/ 218717 h 2078854"/>
              <a:gd name="connsiteX15" fmla="*/ 381 w 1053941"/>
              <a:gd name="connsiteY15" fmla="*/ 193571 h 2078854"/>
              <a:gd name="connsiteX16" fmla="*/ 78867 w 1053941"/>
              <a:gd name="connsiteY16" fmla="*/ 224813 h 2078854"/>
              <a:gd name="connsiteX17" fmla="*/ 529780 w 1053941"/>
              <a:gd name="connsiteY17" fmla="*/ 409122 h 2078854"/>
              <a:gd name="connsiteX18" fmla="*/ 539496 w 1053941"/>
              <a:gd name="connsiteY18" fmla="*/ 421219 h 2078854"/>
              <a:gd name="connsiteX19" fmla="*/ 538925 w 1053941"/>
              <a:gd name="connsiteY19" fmla="*/ 2078855 h 2078854"/>
              <a:gd name="connsiteX20" fmla="*/ 7906 w 1053941"/>
              <a:gd name="connsiteY20" fmla="*/ 1864637 h 2078854"/>
              <a:gd name="connsiteX21" fmla="*/ 0 w 1053941"/>
              <a:gd name="connsiteY21" fmla="*/ 1854160 h 2078854"/>
              <a:gd name="connsiteX22" fmla="*/ 286 w 1053941"/>
              <a:gd name="connsiteY22" fmla="*/ 196048 h 2078854"/>
              <a:gd name="connsiteX23" fmla="*/ 381 w 1053941"/>
              <a:gd name="connsiteY23" fmla="*/ 193571 h 2078854"/>
              <a:gd name="connsiteX24" fmla="*/ 381 w 1053941"/>
              <a:gd name="connsiteY24" fmla="*/ 193571 h 2078854"/>
              <a:gd name="connsiteX25" fmla="*/ 1053179 w 1053941"/>
              <a:gd name="connsiteY25" fmla="*/ 118324 h 2078854"/>
              <a:gd name="connsiteX26" fmla="*/ 1053941 w 1053941"/>
              <a:gd name="connsiteY26" fmla="*/ 149756 h 2078854"/>
              <a:gd name="connsiteX27" fmla="*/ 1053656 w 1053941"/>
              <a:gd name="connsiteY27" fmla="*/ 206144 h 2078854"/>
              <a:gd name="connsiteX28" fmla="*/ 1047083 w 1053941"/>
              <a:gd name="connsiteY28" fmla="*/ 219765 h 2078854"/>
              <a:gd name="connsiteX29" fmla="*/ 971741 w 1053941"/>
              <a:gd name="connsiteY29" fmla="*/ 247578 h 2078854"/>
              <a:gd name="connsiteX30" fmla="*/ 842581 w 1053941"/>
              <a:gd name="connsiteY30" fmla="*/ 245482 h 2078854"/>
              <a:gd name="connsiteX31" fmla="*/ 789813 w 1053941"/>
              <a:gd name="connsiteY31" fmla="*/ 226623 h 2078854"/>
              <a:gd name="connsiteX32" fmla="*/ 779812 w 1053941"/>
              <a:gd name="connsiteY32" fmla="*/ 209287 h 2078854"/>
              <a:gd name="connsiteX33" fmla="*/ 780097 w 1053941"/>
              <a:gd name="connsiteY33" fmla="*/ 131182 h 2078854"/>
              <a:gd name="connsiteX34" fmla="*/ 788765 w 1053941"/>
              <a:gd name="connsiteY34" fmla="*/ 125372 h 2078854"/>
              <a:gd name="connsiteX35" fmla="*/ 852773 w 1053941"/>
              <a:gd name="connsiteY35" fmla="*/ 143184 h 2078854"/>
              <a:gd name="connsiteX36" fmla="*/ 961930 w 1053941"/>
              <a:gd name="connsiteY36" fmla="*/ 145279 h 2078854"/>
              <a:gd name="connsiteX37" fmla="*/ 1035653 w 1053941"/>
              <a:gd name="connsiteY37" fmla="*/ 130039 h 2078854"/>
              <a:gd name="connsiteX38" fmla="*/ 1053179 w 1053941"/>
              <a:gd name="connsiteY38" fmla="*/ 118324 h 2078854"/>
              <a:gd name="connsiteX39" fmla="*/ 1053179 w 1053941"/>
              <a:gd name="connsiteY39" fmla="*/ 118324 h 2078854"/>
              <a:gd name="connsiteX40" fmla="*/ 434245 w 1053941"/>
              <a:gd name="connsiteY40" fmla="*/ 94225 h 2078854"/>
              <a:gd name="connsiteX41" fmla="*/ 434245 w 1053941"/>
              <a:gd name="connsiteY41" fmla="*/ 185761 h 2078854"/>
              <a:gd name="connsiteX42" fmla="*/ 429292 w 1053941"/>
              <a:gd name="connsiteY42" fmla="*/ 194714 h 2078854"/>
              <a:gd name="connsiteX43" fmla="*/ 359188 w 1053941"/>
              <a:gd name="connsiteY43" fmla="*/ 223289 h 2078854"/>
              <a:gd name="connsiteX44" fmla="*/ 203835 w 1053941"/>
              <a:gd name="connsiteY44" fmla="*/ 217765 h 2078854"/>
              <a:gd name="connsiteX45" fmla="*/ 198596 w 1053941"/>
              <a:gd name="connsiteY45" fmla="*/ 216431 h 2078854"/>
              <a:gd name="connsiteX46" fmla="*/ 159258 w 1053941"/>
              <a:gd name="connsiteY46" fmla="*/ 161853 h 2078854"/>
              <a:gd name="connsiteX47" fmla="*/ 158972 w 1053941"/>
              <a:gd name="connsiteY47" fmla="*/ 145565 h 2078854"/>
              <a:gd name="connsiteX48" fmla="*/ 159734 w 1053941"/>
              <a:gd name="connsiteY48" fmla="*/ 108037 h 2078854"/>
              <a:gd name="connsiteX49" fmla="*/ 161544 w 1053941"/>
              <a:gd name="connsiteY49" fmla="*/ 98321 h 2078854"/>
              <a:gd name="connsiteX50" fmla="*/ 225362 w 1053941"/>
              <a:gd name="connsiteY50" fmla="*/ 119848 h 2078854"/>
              <a:gd name="connsiteX51" fmla="*/ 318326 w 1053941"/>
              <a:gd name="connsiteY51" fmla="*/ 124324 h 2078854"/>
              <a:gd name="connsiteX52" fmla="*/ 405765 w 1053941"/>
              <a:gd name="connsiteY52" fmla="*/ 111466 h 2078854"/>
              <a:gd name="connsiteX53" fmla="*/ 434245 w 1053941"/>
              <a:gd name="connsiteY53" fmla="*/ 94225 h 2078854"/>
              <a:gd name="connsiteX54" fmla="*/ 434245 w 1053941"/>
              <a:gd name="connsiteY54" fmla="*/ 94225 h 2078854"/>
              <a:gd name="connsiteX55" fmla="*/ 769144 w 1053941"/>
              <a:gd name="connsiteY55" fmla="*/ 309 h 2078854"/>
              <a:gd name="connsiteX56" fmla="*/ 769430 w 1053941"/>
              <a:gd name="connsiteY56" fmla="*/ 33361 h 2078854"/>
              <a:gd name="connsiteX57" fmla="*/ 769430 w 1053941"/>
              <a:gd name="connsiteY57" fmla="*/ 84224 h 2078854"/>
              <a:gd name="connsiteX58" fmla="*/ 758666 w 1053941"/>
              <a:gd name="connsiteY58" fmla="*/ 103655 h 2078854"/>
              <a:gd name="connsiteX59" fmla="*/ 687514 w 1053941"/>
              <a:gd name="connsiteY59" fmla="*/ 128039 h 2078854"/>
              <a:gd name="connsiteX60" fmla="*/ 541592 w 1053941"/>
              <a:gd name="connsiteY60" fmla="*/ 122038 h 2078854"/>
              <a:gd name="connsiteX61" fmla="*/ 501396 w 1053941"/>
              <a:gd name="connsiteY61" fmla="*/ 104227 h 2078854"/>
              <a:gd name="connsiteX62" fmla="*/ 495395 w 1053941"/>
              <a:gd name="connsiteY62" fmla="*/ 91654 h 2078854"/>
              <a:gd name="connsiteX63" fmla="*/ 495395 w 1053941"/>
              <a:gd name="connsiteY63" fmla="*/ 46315 h 2078854"/>
              <a:gd name="connsiteX64" fmla="*/ 495967 w 1053941"/>
              <a:gd name="connsiteY64" fmla="*/ 12215 h 2078854"/>
              <a:gd name="connsiteX65" fmla="*/ 497777 w 1053941"/>
              <a:gd name="connsiteY65" fmla="*/ 2214 h 2078854"/>
              <a:gd name="connsiteX66" fmla="*/ 505873 w 1053941"/>
              <a:gd name="connsiteY66" fmla="*/ 3262 h 2078854"/>
              <a:gd name="connsiteX67" fmla="*/ 601694 w 1053941"/>
              <a:gd name="connsiteY67" fmla="*/ 23455 h 2078854"/>
              <a:gd name="connsiteX68" fmla="*/ 704279 w 1053941"/>
              <a:gd name="connsiteY68" fmla="*/ 19740 h 2078854"/>
              <a:gd name="connsiteX69" fmla="*/ 762857 w 1053941"/>
              <a:gd name="connsiteY69" fmla="*/ 1357 h 2078854"/>
              <a:gd name="connsiteX70" fmla="*/ 769144 w 1053941"/>
              <a:gd name="connsiteY70" fmla="*/ 309 h 2078854"/>
              <a:gd name="connsiteX71" fmla="*/ 769144 w 1053941"/>
              <a:gd name="connsiteY71" fmla="*/ 309 h 2078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</a:cxnLst>
            <a:rect l="l" t="t" r="r" b="b"/>
            <a:pathLst>
              <a:path w="1053941" h="2078854">
                <a:moveTo>
                  <a:pt x="710375" y="218717"/>
                </a:moveTo>
                <a:cubicBezTo>
                  <a:pt x="713804" y="221098"/>
                  <a:pt x="711994" y="224242"/>
                  <a:pt x="711994" y="226623"/>
                </a:cubicBezTo>
                <a:cubicBezTo>
                  <a:pt x="712280" y="251578"/>
                  <a:pt x="711422" y="276439"/>
                  <a:pt x="712280" y="301394"/>
                </a:cubicBezTo>
                <a:cubicBezTo>
                  <a:pt x="712565" y="311110"/>
                  <a:pt x="708565" y="316825"/>
                  <a:pt x="701230" y="321873"/>
                </a:cubicBezTo>
                <a:cubicBezTo>
                  <a:pt x="679704" y="336827"/>
                  <a:pt x="654749" y="343114"/>
                  <a:pt x="629317" y="347019"/>
                </a:cubicBezTo>
                <a:cubicBezTo>
                  <a:pt x="581025" y="354639"/>
                  <a:pt x="533019" y="353877"/>
                  <a:pt x="485489" y="341209"/>
                </a:cubicBezTo>
                <a:cubicBezTo>
                  <a:pt x="482632" y="340447"/>
                  <a:pt x="479965" y="339875"/>
                  <a:pt x="477107" y="339113"/>
                </a:cubicBezTo>
                <a:cubicBezTo>
                  <a:pt x="439007" y="326826"/>
                  <a:pt x="437960" y="325492"/>
                  <a:pt x="437960" y="285868"/>
                </a:cubicBezTo>
                <a:cubicBezTo>
                  <a:pt x="437960" y="265390"/>
                  <a:pt x="437960" y="244720"/>
                  <a:pt x="437960" y="224242"/>
                </a:cubicBezTo>
                <a:cubicBezTo>
                  <a:pt x="438721" y="223480"/>
                  <a:pt x="439007" y="222908"/>
                  <a:pt x="439579" y="220813"/>
                </a:cubicBezTo>
                <a:cubicBezTo>
                  <a:pt x="462915" y="236243"/>
                  <a:pt x="488918" y="240244"/>
                  <a:pt x="514921" y="243387"/>
                </a:cubicBezTo>
                <a:cubicBezTo>
                  <a:pt x="554831" y="248149"/>
                  <a:pt x="594741" y="247578"/>
                  <a:pt x="634651" y="243387"/>
                </a:cubicBezTo>
                <a:cubicBezTo>
                  <a:pt x="652463" y="241577"/>
                  <a:pt x="670370" y="238148"/>
                  <a:pt x="687419" y="232338"/>
                </a:cubicBezTo>
                <a:cubicBezTo>
                  <a:pt x="695897" y="229480"/>
                  <a:pt x="704088" y="225861"/>
                  <a:pt x="710375" y="218717"/>
                </a:cubicBezTo>
                <a:lnTo>
                  <a:pt x="710375" y="218717"/>
                </a:lnTo>
                <a:close/>
                <a:moveTo>
                  <a:pt x="381" y="193571"/>
                </a:moveTo>
                <a:cubicBezTo>
                  <a:pt x="27146" y="202239"/>
                  <a:pt x="52864" y="214050"/>
                  <a:pt x="78867" y="224813"/>
                </a:cubicBezTo>
                <a:cubicBezTo>
                  <a:pt x="229267" y="286154"/>
                  <a:pt x="379381" y="347781"/>
                  <a:pt x="529780" y="409122"/>
                </a:cubicBezTo>
                <a:cubicBezTo>
                  <a:pt x="535305" y="411503"/>
                  <a:pt x="539496" y="413313"/>
                  <a:pt x="539496" y="421219"/>
                </a:cubicBezTo>
                <a:cubicBezTo>
                  <a:pt x="539210" y="576952"/>
                  <a:pt x="539210" y="1923025"/>
                  <a:pt x="538925" y="2078855"/>
                </a:cubicBezTo>
                <a:cubicBezTo>
                  <a:pt x="362045" y="2007322"/>
                  <a:pt x="185071" y="1935980"/>
                  <a:pt x="7906" y="1864637"/>
                </a:cubicBezTo>
                <a:cubicBezTo>
                  <a:pt x="2667" y="1862542"/>
                  <a:pt x="0" y="1860446"/>
                  <a:pt x="0" y="1854160"/>
                </a:cubicBezTo>
                <a:cubicBezTo>
                  <a:pt x="286" y="1698426"/>
                  <a:pt x="286" y="352067"/>
                  <a:pt x="286" y="196048"/>
                </a:cubicBezTo>
                <a:cubicBezTo>
                  <a:pt x="95" y="194905"/>
                  <a:pt x="381" y="194143"/>
                  <a:pt x="381" y="193571"/>
                </a:cubicBezTo>
                <a:lnTo>
                  <a:pt x="381" y="193571"/>
                </a:lnTo>
                <a:close/>
                <a:moveTo>
                  <a:pt x="1053179" y="118324"/>
                </a:moveTo>
                <a:cubicBezTo>
                  <a:pt x="1053465" y="128801"/>
                  <a:pt x="1053751" y="139279"/>
                  <a:pt x="1053941" y="149756"/>
                </a:cubicBezTo>
                <a:cubicBezTo>
                  <a:pt x="1053656" y="168616"/>
                  <a:pt x="1053370" y="187285"/>
                  <a:pt x="1053656" y="206144"/>
                </a:cubicBezTo>
                <a:cubicBezTo>
                  <a:pt x="1053656" y="212145"/>
                  <a:pt x="1051846" y="216145"/>
                  <a:pt x="1047083" y="219765"/>
                </a:cubicBezTo>
                <a:cubicBezTo>
                  <a:pt x="1024795" y="236815"/>
                  <a:pt x="998506" y="243101"/>
                  <a:pt x="971741" y="247578"/>
                </a:cubicBezTo>
                <a:cubicBezTo>
                  <a:pt x="928688" y="254626"/>
                  <a:pt x="885349" y="254150"/>
                  <a:pt x="842581" y="245482"/>
                </a:cubicBezTo>
                <a:cubicBezTo>
                  <a:pt x="824198" y="241768"/>
                  <a:pt x="806387" y="236053"/>
                  <a:pt x="789813" y="226623"/>
                </a:cubicBezTo>
                <a:cubicBezTo>
                  <a:pt x="782955" y="222718"/>
                  <a:pt x="779621" y="217955"/>
                  <a:pt x="779812" y="209287"/>
                </a:cubicBezTo>
                <a:cubicBezTo>
                  <a:pt x="780383" y="183284"/>
                  <a:pt x="780097" y="157376"/>
                  <a:pt x="780097" y="131182"/>
                </a:cubicBezTo>
                <a:cubicBezTo>
                  <a:pt x="780097" y="124610"/>
                  <a:pt x="779050" y="119657"/>
                  <a:pt x="788765" y="125372"/>
                </a:cubicBezTo>
                <a:cubicBezTo>
                  <a:pt x="808196" y="137183"/>
                  <a:pt x="830771" y="140326"/>
                  <a:pt x="852773" y="143184"/>
                </a:cubicBezTo>
                <a:cubicBezTo>
                  <a:pt x="888968" y="147946"/>
                  <a:pt x="925449" y="148708"/>
                  <a:pt x="961930" y="145279"/>
                </a:cubicBezTo>
                <a:cubicBezTo>
                  <a:pt x="987171" y="142898"/>
                  <a:pt x="1012031" y="139469"/>
                  <a:pt x="1035653" y="130039"/>
                </a:cubicBezTo>
                <a:cubicBezTo>
                  <a:pt x="1042416" y="128039"/>
                  <a:pt x="1048703" y="124324"/>
                  <a:pt x="1053179" y="118324"/>
                </a:cubicBezTo>
                <a:lnTo>
                  <a:pt x="1053179" y="118324"/>
                </a:lnTo>
                <a:close/>
                <a:moveTo>
                  <a:pt x="434245" y="94225"/>
                </a:moveTo>
                <a:cubicBezTo>
                  <a:pt x="434245" y="126229"/>
                  <a:pt x="434245" y="156138"/>
                  <a:pt x="434245" y="185761"/>
                </a:cubicBezTo>
                <a:cubicBezTo>
                  <a:pt x="434245" y="189952"/>
                  <a:pt x="432149" y="192047"/>
                  <a:pt x="429292" y="194714"/>
                </a:cubicBezTo>
                <a:cubicBezTo>
                  <a:pt x="409385" y="212526"/>
                  <a:pt x="384429" y="219384"/>
                  <a:pt x="359188" y="223289"/>
                </a:cubicBezTo>
                <a:cubicBezTo>
                  <a:pt x="307181" y="231957"/>
                  <a:pt x="255270" y="232433"/>
                  <a:pt x="203835" y="217765"/>
                </a:cubicBezTo>
                <a:cubicBezTo>
                  <a:pt x="202025" y="217193"/>
                  <a:pt x="200406" y="217003"/>
                  <a:pt x="198596" y="216431"/>
                </a:cubicBezTo>
                <a:cubicBezTo>
                  <a:pt x="160020" y="203287"/>
                  <a:pt x="159258" y="202239"/>
                  <a:pt x="159258" y="161853"/>
                </a:cubicBezTo>
                <a:cubicBezTo>
                  <a:pt x="159258" y="156328"/>
                  <a:pt x="158972" y="151090"/>
                  <a:pt x="158972" y="145565"/>
                </a:cubicBezTo>
                <a:cubicBezTo>
                  <a:pt x="159258" y="132992"/>
                  <a:pt x="159258" y="120705"/>
                  <a:pt x="159734" y="108037"/>
                </a:cubicBezTo>
                <a:cubicBezTo>
                  <a:pt x="160020" y="104893"/>
                  <a:pt x="158401" y="101179"/>
                  <a:pt x="161544" y="98321"/>
                </a:cubicBezTo>
                <a:cubicBezTo>
                  <a:pt x="180404" y="112228"/>
                  <a:pt x="202978" y="116419"/>
                  <a:pt x="225362" y="119848"/>
                </a:cubicBezTo>
                <a:cubicBezTo>
                  <a:pt x="256032" y="124610"/>
                  <a:pt x="287274" y="125658"/>
                  <a:pt x="318326" y="124324"/>
                </a:cubicBezTo>
                <a:cubicBezTo>
                  <a:pt x="347758" y="122991"/>
                  <a:pt x="377380" y="120610"/>
                  <a:pt x="405765" y="111466"/>
                </a:cubicBezTo>
                <a:cubicBezTo>
                  <a:pt x="415862" y="108132"/>
                  <a:pt x="426053" y="104989"/>
                  <a:pt x="434245" y="94225"/>
                </a:cubicBezTo>
                <a:lnTo>
                  <a:pt x="434245" y="94225"/>
                </a:lnTo>
                <a:close/>
                <a:moveTo>
                  <a:pt x="769144" y="309"/>
                </a:moveTo>
                <a:cubicBezTo>
                  <a:pt x="769144" y="11358"/>
                  <a:pt x="769430" y="22312"/>
                  <a:pt x="769430" y="33361"/>
                </a:cubicBezTo>
                <a:cubicBezTo>
                  <a:pt x="769430" y="50410"/>
                  <a:pt x="768668" y="67174"/>
                  <a:pt x="769430" y="84224"/>
                </a:cubicBezTo>
                <a:cubicBezTo>
                  <a:pt x="769906" y="93654"/>
                  <a:pt x="765715" y="98893"/>
                  <a:pt x="758666" y="103655"/>
                </a:cubicBezTo>
                <a:cubicBezTo>
                  <a:pt x="737140" y="117847"/>
                  <a:pt x="712756" y="124134"/>
                  <a:pt x="687514" y="128039"/>
                </a:cubicBezTo>
                <a:cubicBezTo>
                  <a:pt x="638651" y="135945"/>
                  <a:pt x="589883" y="134897"/>
                  <a:pt x="541592" y="122038"/>
                </a:cubicBezTo>
                <a:cubicBezTo>
                  <a:pt x="527399" y="118133"/>
                  <a:pt x="513493" y="113085"/>
                  <a:pt x="501396" y="104227"/>
                </a:cubicBezTo>
                <a:cubicBezTo>
                  <a:pt x="496634" y="100798"/>
                  <a:pt x="495110" y="97178"/>
                  <a:pt x="495395" y="91654"/>
                </a:cubicBezTo>
                <a:cubicBezTo>
                  <a:pt x="495681" y="76414"/>
                  <a:pt x="495395" y="61459"/>
                  <a:pt x="495395" y="46315"/>
                </a:cubicBezTo>
                <a:cubicBezTo>
                  <a:pt x="495395" y="35075"/>
                  <a:pt x="495395" y="23455"/>
                  <a:pt x="495967" y="12215"/>
                </a:cubicBezTo>
                <a:cubicBezTo>
                  <a:pt x="495967" y="8786"/>
                  <a:pt x="494157" y="5167"/>
                  <a:pt x="497777" y="2214"/>
                </a:cubicBezTo>
                <a:cubicBezTo>
                  <a:pt x="500634" y="595"/>
                  <a:pt x="503587" y="1928"/>
                  <a:pt x="505873" y="3262"/>
                </a:cubicBezTo>
                <a:cubicBezTo>
                  <a:pt x="535781" y="18978"/>
                  <a:pt x="568643" y="22121"/>
                  <a:pt x="601694" y="23455"/>
                </a:cubicBezTo>
                <a:cubicBezTo>
                  <a:pt x="636080" y="25074"/>
                  <a:pt x="670179" y="25074"/>
                  <a:pt x="704279" y="19740"/>
                </a:cubicBezTo>
                <a:cubicBezTo>
                  <a:pt x="724757" y="16597"/>
                  <a:pt x="744950" y="12691"/>
                  <a:pt x="762857" y="1357"/>
                </a:cubicBezTo>
                <a:cubicBezTo>
                  <a:pt x="764667" y="309"/>
                  <a:pt x="766763" y="-453"/>
                  <a:pt x="769144" y="309"/>
                </a:cubicBezTo>
                <a:lnTo>
                  <a:pt x="769144" y="309"/>
                </a:ln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36" name="Freeform: Shape 535">
            <a:extLst>
              <a:ext uri="{FF2B5EF4-FFF2-40B4-BE49-F238E27FC236}">
                <a16:creationId xmlns:a16="http://schemas.microsoft.com/office/drawing/2014/main" id="{4DBAD68F-2BDB-4DB1-B01F-8F475EE2AFB6}"/>
              </a:ext>
            </a:extLst>
          </p:cNvPr>
          <p:cNvSpPr/>
          <p:nvPr/>
        </p:nvSpPr>
        <p:spPr>
          <a:xfrm>
            <a:off x="2625071" y="2680664"/>
            <a:ext cx="1574974" cy="3533205"/>
          </a:xfrm>
          <a:custGeom>
            <a:avLst/>
            <a:gdLst>
              <a:gd name="connsiteX0" fmla="*/ 1192244 w 1208722"/>
              <a:gd name="connsiteY0" fmla="*/ 240506 h 2711577"/>
              <a:gd name="connsiteX1" fmla="*/ 1065467 w 1208722"/>
              <a:gd name="connsiteY1" fmla="*/ 189357 h 2711577"/>
              <a:gd name="connsiteX2" fmla="*/ 1053370 w 1208722"/>
              <a:gd name="connsiteY2" fmla="*/ 187738 h 2711577"/>
              <a:gd name="connsiteX3" fmla="*/ 1052608 w 1208722"/>
              <a:gd name="connsiteY3" fmla="*/ 159925 h 2711577"/>
              <a:gd name="connsiteX4" fmla="*/ 1054418 w 1208722"/>
              <a:gd name="connsiteY4" fmla="*/ 156496 h 2711577"/>
              <a:gd name="connsiteX5" fmla="*/ 1045464 w 1208722"/>
              <a:gd name="connsiteY5" fmla="*/ 138398 h 2711577"/>
              <a:gd name="connsiteX6" fmla="*/ 1022604 w 1208722"/>
              <a:gd name="connsiteY6" fmla="*/ 128969 h 2711577"/>
              <a:gd name="connsiteX7" fmla="*/ 898207 w 1208722"/>
              <a:gd name="connsiteY7" fmla="*/ 116396 h 2711577"/>
              <a:gd name="connsiteX8" fmla="*/ 877252 w 1208722"/>
              <a:gd name="connsiteY8" fmla="*/ 112681 h 2711577"/>
              <a:gd name="connsiteX9" fmla="*/ 779907 w 1208722"/>
              <a:gd name="connsiteY9" fmla="*/ 73343 h 2711577"/>
              <a:gd name="connsiteX10" fmla="*/ 769144 w 1208722"/>
              <a:gd name="connsiteY10" fmla="*/ 70961 h 2711577"/>
              <a:gd name="connsiteX11" fmla="*/ 768858 w 1208722"/>
              <a:gd name="connsiteY11" fmla="*/ 38481 h 2711577"/>
              <a:gd name="connsiteX12" fmla="*/ 757809 w 1208722"/>
              <a:gd name="connsiteY12" fmla="*/ 19907 h 2711577"/>
              <a:gd name="connsiteX13" fmla="*/ 723995 w 1208722"/>
              <a:gd name="connsiteY13" fmla="*/ 8668 h 2711577"/>
              <a:gd name="connsiteX14" fmla="*/ 563404 w 1208722"/>
              <a:gd name="connsiteY14" fmla="*/ 4763 h 2711577"/>
              <a:gd name="connsiteX15" fmla="*/ 507206 w 1208722"/>
              <a:gd name="connsiteY15" fmla="*/ 20003 h 2711577"/>
              <a:gd name="connsiteX16" fmla="*/ 497491 w 1208722"/>
              <a:gd name="connsiteY16" fmla="*/ 40481 h 2711577"/>
              <a:gd name="connsiteX17" fmla="*/ 497491 w 1208722"/>
              <a:gd name="connsiteY17" fmla="*/ 40481 h 2711577"/>
              <a:gd name="connsiteX18" fmla="*/ 495681 w 1208722"/>
              <a:gd name="connsiteY18" fmla="*/ 50483 h 2711577"/>
              <a:gd name="connsiteX19" fmla="*/ 495109 w 1208722"/>
              <a:gd name="connsiteY19" fmla="*/ 84010 h 2711577"/>
              <a:gd name="connsiteX20" fmla="*/ 482822 w 1208722"/>
              <a:gd name="connsiteY20" fmla="*/ 85344 h 2711577"/>
              <a:gd name="connsiteX21" fmla="*/ 419290 w 1208722"/>
              <a:gd name="connsiteY21" fmla="*/ 103918 h 2711577"/>
              <a:gd name="connsiteX22" fmla="*/ 397002 w 1208722"/>
              <a:gd name="connsiteY22" fmla="*/ 104489 h 2711577"/>
              <a:gd name="connsiteX23" fmla="*/ 328517 w 1208722"/>
              <a:gd name="connsiteY23" fmla="*/ 94774 h 2711577"/>
              <a:gd name="connsiteX24" fmla="*/ 199168 w 1208722"/>
              <a:gd name="connsiteY24" fmla="*/ 103442 h 2711577"/>
              <a:gd name="connsiteX25" fmla="*/ 183166 w 1208722"/>
              <a:gd name="connsiteY25" fmla="*/ 110776 h 2711577"/>
              <a:gd name="connsiteX26" fmla="*/ 171069 w 1208722"/>
              <a:gd name="connsiteY26" fmla="*/ 117062 h 2711577"/>
              <a:gd name="connsiteX27" fmla="*/ 161639 w 1208722"/>
              <a:gd name="connsiteY27" fmla="*/ 136684 h 2711577"/>
              <a:gd name="connsiteX28" fmla="*/ 159829 w 1208722"/>
              <a:gd name="connsiteY28" fmla="*/ 146685 h 2711577"/>
              <a:gd name="connsiteX29" fmla="*/ 159067 w 1208722"/>
              <a:gd name="connsiteY29" fmla="*/ 184214 h 2711577"/>
              <a:gd name="connsiteX30" fmla="*/ 137255 w 1208722"/>
              <a:gd name="connsiteY30" fmla="*/ 190214 h 2711577"/>
              <a:gd name="connsiteX31" fmla="*/ 2381 w 1208722"/>
              <a:gd name="connsiteY31" fmla="*/ 227743 h 2711577"/>
              <a:gd name="connsiteX32" fmla="*/ 571 w 1208722"/>
              <a:gd name="connsiteY32" fmla="*/ 231934 h 2711577"/>
              <a:gd name="connsiteX33" fmla="*/ 286 w 1208722"/>
              <a:gd name="connsiteY33" fmla="*/ 234029 h 2711577"/>
              <a:gd name="connsiteX34" fmla="*/ 0 w 1208722"/>
              <a:gd name="connsiteY34" fmla="*/ 2482692 h 2711577"/>
              <a:gd name="connsiteX35" fmla="*/ 7906 w 1208722"/>
              <a:gd name="connsiteY35" fmla="*/ 2493169 h 2711577"/>
              <a:gd name="connsiteX36" fmla="*/ 539020 w 1208722"/>
              <a:gd name="connsiteY36" fmla="*/ 2711577 h 2711577"/>
              <a:gd name="connsiteX37" fmla="*/ 543497 w 1208722"/>
              <a:gd name="connsiteY37" fmla="*/ 2711577 h 2711577"/>
              <a:gd name="connsiteX38" fmla="*/ 1192149 w 1208722"/>
              <a:gd name="connsiteY38" fmla="*/ 2505266 h 2711577"/>
              <a:gd name="connsiteX39" fmla="*/ 1208723 w 1208722"/>
              <a:gd name="connsiteY39" fmla="*/ 2482977 h 2711577"/>
              <a:gd name="connsiteX40" fmla="*/ 1208723 w 1208722"/>
              <a:gd name="connsiteY40" fmla="*/ 263938 h 2711577"/>
              <a:gd name="connsiteX41" fmla="*/ 1192244 w 1208722"/>
              <a:gd name="connsiteY41" fmla="*/ 240506 h 2711577"/>
              <a:gd name="connsiteX42" fmla="*/ 1192244 w 1208722"/>
              <a:gd name="connsiteY42" fmla="*/ 240506 h 2711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208722" h="2711577">
                <a:moveTo>
                  <a:pt x="1192244" y="240506"/>
                </a:moveTo>
                <a:cubicBezTo>
                  <a:pt x="1150239" y="222980"/>
                  <a:pt x="1107757" y="206693"/>
                  <a:pt x="1065467" y="189357"/>
                </a:cubicBezTo>
                <a:cubicBezTo>
                  <a:pt x="1061561" y="187738"/>
                  <a:pt x="1057561" y="185642"/>
                  <a:pt x="1053370" y="187738"/>
                </a:cubicBezTo>
                <a:cubicBezTo>
                  <a:pt x="1053084" y="178594"/>
                  <a:pt x="1052798" y="169164"/>
                  <a:pt x="1052608" y="159925"/>
                </a:cubicBezTo>
                <a:cubicBezTo>
                  <a:pt x="1053370" y="158877"/>
                  <a:pt x="1053941" y="157829"/>
                  <a:pt x="1054418" y="156496"/>
                </a:cubicBezTo>
                <a:cubicBezTo>
                  <a:pt x="1056227" y="148114"/>
                  <a:pt x="1051751" y="142589"/>
                  <a:pt x="1045464" y="138398"/>
                </a:cubicBezTo>
                <a:cubicBezTo>
                  <a:pt x="1038415" y="133922"/>
                  <a:pt x="1030510" y="131064"/>
                  <a:pt x="1022604" y="128969"/>
                </a:cubicBezTo>
                <a:cubicBezTo>
                  <a:pt x="981932" y="117920"/>
                  <a:pt x="940213" y="115634"/>
                  <a:pt x="898207" y="116396"/>
                </a:cubicBezTo>
                <a:cubicBezTo>
                  <a:pt x="890873" y="116681"/>
                  <a:pt x="884015" y="115348"/>
                  <a:pt x="877252" y="112681"/>
                </a:cubicBezTo>
                <a:cubicBezTo>
                  <a:pt x="844677" y="99822"/>
                  <a:pt x="812482" y="85916"/>
                  <a:pt x="779907" y="73343"/>
                </a:cubicBezTo>
                <a:cubicBezTo>
                  <a:pt x="776478" y="72009"/>
                  <a:pt x="773049" y="69152"/>
                  <a:pt x="769144" y="70961"/>
                </a:cubicBezTo>
                <a:cubicBezTo>
                  <a:pt x="769144" y="60198"/>
                  <a:pt x="768858" y="49244"/>
                  <a:pt x="768858" y="38481"/>
                </a:cubicBezTo>
                <a:cubicBezTo>
                  <a:pt x="771239" y="28766"/>
                  <a:pt x="765143" y="23527"/>
                  <a:pt x="757809" y="19907"/>
                </a:cubicBezTo>
                <a:cubicBezTo>
                  <a:pt x="747046" y="14383"/>
                  <a:pt x="735806" y="10954"/>
                  <a:pt x="723995" y="8668"/>
                </a:cubicBezTo>
                <a:cubicBezTo>
                  <a:pt x="670751" y="-1810"/>
                  <a:pt x="617220" y="-2381"/>
                  <a:pt x="563404" y="4763"/>
                </a:cubicBezTo>
                <a:cubicBezTo>
                  <a:pt x="543973" y="7430"/>
                  <a:pt x="524827" y="11049"/>
                  <a:pt x="507206" y="20003"/>
                </a:cubicBezTo>
                <a:cubicBezTo>
                  <a:pt x="498824" y="24194"/>
                  <a:pt x="492728" y="30004"/>
                  <a:pt x="497491" y="40481"/>
                </a:cubicBezTo>
                <a:lnTo>
                  <a:pt x="497491" y="40481"/>
                </a:lnTo>
                <a:cubicBezTo>
                  <a:pt x="493776" y="43148"/>
                  <a:pt x="495681" y="47054"/>
                  <a:pt x="495681" y="50483"/>
                </a:cubicBezTo>
                <a:cubicBezTo>
                  <a:pt x="495395" y="61722"/>
                  <a:pt x="495395" y="72771"/>
                  <a:pt x="495109" y="84010"/>
                </a:cubicBezTo>
                <a:cubicBezTo>
                  <a:pt x="490918" y="82201"/>
                  <a:pt x="486727" y="84010"/>
                  <a:pt x="482822" y="85344"/>
                </a:cubicBezTo>
                <a:cubicBezTo>
                  <a:pt x="461581" y="91345"/>
                  <a:pt x="440341" y="97441"/>
                  <a:pt x="419290" y="103918"/>
                </a:cubicBezTo>
                <a:cubicBezTo>
                  <a:pt x="411956" y="106299"/>
                  <a:pt x="404622" y="106585"/>
                  <a:pt x="397002" y="104489"/>
                </a:cubicBezTo>
                <a:cubicBezTo>
                  <a:pt x="374428" y="98679"/>
                  <a:pt x="351568" y="95345"/>
                  <a:pt x="328517" y="94774"/>
                </a:cubicBezTo>
                <a:cubicBezTo>
                  <a:pt x="285179" y="93726"/>
                  <a:pt x="241935" y="93440"/>
                  <a:pt x="199168" y="103442"/>
                </a:cubicBezTo>
                <a:cubicBezTo>
                  <a:pt x="193357" y="104775"/>
                  <a:pt x="187071" y="105251"/>
                  <a:pt x="183166" y="110776"/>
                </a:cubicBezTo>
                <a:cubicBezTo>
                  <a:pt x="179260" y="112871"/>
                  <a:pt x="175069" y="115253"/>
                  <a:pt x="171069" y="117062"/>
                </a:cubicBezTo>
                <a:cubicBezTo>
                  <a:pt x="162401" y="120968"/>
                  <a:pt x="158496" y="127254"/>
                  <a:pt x="161639" y="136684"/>
                </a:cubicBezTo>
                <a:cubicBezTo>
                  <a:pt x="158496" y="139541"/>
                  <a:pt x="160020" y="143542"/>
                  <a:pt x="159829" y="146685"/>
                </a:cubicBezTo>
                <a:cubicBezTo>
                  <a:pt x="159258" y="159258"/>
                  <a:pt x="159258" y="171545"/>
                  <a:pt x="159067" y="184214"/>
                </a:cubicBezTo>
                <a:cubicBezTo>
                  <a:pt x="151733" y="186309"/>
                  <a:pt x="144589" y="188119"/>
                  <a:pt x="137255" y="190214"/>
                </a:cubicBezTo>
                <a:cubicBezTo>
                  <a:pt x="92107" y="202025"/>
                  <a:pt x="48292" y="219075"/>
                  <a:pt x="2381" y="227743"/>
                </a:cubicBezTo>
                <a:cubicBezTo>
                  <a:pt x="0" y="228219"/>
                  <a:pt x="0" y="230124"/>
                  <a:pt x="571" y="231934"/>
                </a:cubicBezTo>
                <a:cubicBezTo>
                  <a:pt x="571" y="232696"/>
                  <a:pt x="286" y="233267"/>
                  <a:pt x="286" y="234029"/>
                </a:cubicBezTo>
                <a:cubicBezTo>
                  <a:pt x="286" y="389763"/>
                  <a:pt x="286" y="2326672"/>
                  <a:pt x="0" y="2482692"/>
                </a:cubicBezTo>
                <a:cubicBezTo>
                  <a:pt x="0" y="2488978"/>
                  <a:pt x="2667" y="2491073"/>
                  <a:pt x="7906" y="2493169"/>
                </a:cubicBezTo>
                <a:cubicBezTo>
                  <a:pt x="184785" y="2564511"/>
                  <a:pt x="538734" y="2710244"/>
                  <a:pt x="539020" y="2711577"/>
                </a:cubicBezTo>
                <a:cubicBezTo>
                  <a:pt x="540639" y="2711577"/>
                  <a:pt x="541877" y="2711577"/>
                  <a:pt x="543497" y="2711577"/>
                </a:cubicBezTo>
                <a:cubicBezTo>
                  <a:pt x="550069" y="2709196"/>
                  <a:pt x="1121855" y="2528030"/>
                  <a:pt x="1192149" y="2505266"/>
                </a:cubicBezTo>
                <a:cubicBezTo>
                  <a:pt x="1206627" y="2500503"/>
                  <a:pt x="1208723" y="2498408"/>
                  <a:pt x="1208723" y="2482977"/>
                </a:cubicBezTo>
                <a:cubicBezTo>
                  <a:pt x="1208723" y="2336959"/>
                  <a:pt x="1208723" y="409956"/>
                  <a:pt x="1208723" y="263938"/>
                </a:cubicBezTo>
                <a:cubicBezTo>
                  <a:pt x="1207961" y="248126"/>
                  <a:pt x="1206627" y="246507"/>
                  <a:pt x="1192244" y="240506"/>
                </a:cubicBezTo>
                <a:lnTo>
                  <a:pt x="1192244" y="240506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37" name="Freeform: Shape 536">
            <a:extLst>
              <a:ext uri="{FF2B5EF4-FFF2-40B4-BE49-F238E27FC236}">
                <a16:creationId xmlns:a16="http://schemas.microsoft.com/office/drawing/2014/main" id="{1AA45DD8-05A5-4E60-8269-F1B0C4CE0809}"/>
              </a:ext>
            </a:extLst>
          </p:cNvPr>
          <p:cNvSpPr/>
          <p:nvPr/>
        </p:nvSpPr>
        <p:spPr>
          <a:xfrm>
            <a:off x="2629663" y="2732885"/>
            <a:ext cx="1371804" cy="3479743"/>
          </a:xfrm>
          <a:custGeom>
            <a:avLst/>
            <a:gdLst>
              <a:gd name="connsiteX0" fmla="*/ 709613 w 1052798"/>
              <a:gd name="connsiteY0" fmla="*/ 219003 h 2670547"/>
              <a:gd name="connsiteX1" fmla="*/ 711232 w 1052798"/>
              <a:gd name="connsiteY1" fmla="*/ 226909 h 2670547"/>
              <a:gd name="connsiteX2" fmla="*/ 711518 w 1052798"/>
              <a:gd name="connsiteY2" fmla="*/ 301775 h 2670547"/>
              <a:gd name="connsiteX3" fmla="*/ 700468 w 1052798"/>
              <a:gd name="connsiteY3" fmla="*/ 322254 h 2670547"/>
              <a:gd name="connsiteX4" fmla="*/ 628650 w 1052798"/>
              <a:gd name="connsiteY4" fmla="*/ 347495 h 2670547"/>
              <a:gd name="connsiteX5" fmla="*/ 485013 w 1052798"/>
              <a:gd name="connsiteY5" fmla="*/ 341685 h 2670547"/>
              <a:gd name="connsiteX6" fmla="*/ 476631 w 1052798"/>
              <a:gd name="connsiteY6" fmla="*/ 339589 h 2670547"/>
              <a:gd name="connsiteX7" fmla="*/ 437579 w 1052798"/>
              <a:gd name="connsiteY7" fmla="*/ 286249 h 2670547"/>
              <a:gd name="connsiteX8" fmla="*/ 437579 w 1052798"/>
              <a:gd name="connsiteY8" fmla="*/ 224527 h 2670547"/>
              <a:gd name="connsiteX9" fmla="*/ 439198 w 1052798"/>
              <a:gd name="connsiteY9" fmla="*/ 221098 h 2670547"/>
              <a:gd name="connsiteX10" fmla="*/ 514445 w 1052798"/>
              <a:gd name="connsiteY10" fmla="*/ 243673 h 2670547"/>
              <a:gd name="connsiteX11" fmla="*/ 633984 w 1052798"/>
              <a:gd name="connsiteY11" fmla="*/ 243673 h 2670547"/>
              <a:gd name="connsiteX12" fmla="*/ 686657 w 1052798"/>
              <a:gd name="connsiteY12" fmla="*/ 232624 h 2670547"/>
              <a:gd name="connsiteX13" fmla="*/ 709613 w 1052798"/>
              <a:gd name="connsiteY13" fmla="*/ 219003 h 2670547"/>
              <a:gd name="connsiteX14" fmla="*/ 709613 w 1052798"/>
              <a:gd name="connsiteY14" fmla="*/ 219003 h 2670547"/>
              <a:gd name="connsiteX15" fmla="*/ 381 w 1052798"/>
              <a:gd name="connsiteY15" fmla="*/ 193857 h 2670547"/>
              <a:gd name="connsiteX16" fmla="*/ 78772 w 1052798"/>
              <a:gd name="connsiteY16" fmla="*/ 225099 h 2670547"/>
              <a:gd name="connsiteX17" fmla="*/ 529209 w 1052798"/>
              <a:gd name="connsiteY17" fmla="*/ 409693 h 2670547"/>
              <a:gd name="connsiteX18" fmla="*/ 538925 w 1052798"/>
              <a:gd name="connsiteY18" fmla="*/ 421790 h 2670547"/>
              <a:gd name="connsiteX19" fmla="*/ 538353 w 1052798"/>
              <a:gd name="connsiteY19" fmla="*/ 2670548 h 2670547"/>
              <a:gd name="connsiteX20" fmla="*/ 7906 w 1052798"/>
              <a:gd name="connsiteY20" fmla="*/ 2456044 h 2670547"/>
              <a:gd name="connsiteX21" fmla="*/ 0 w 1052798"/>
              <a:gd name="connsiteY21" fmla="*/ 2445567 h 2670547"/>
              <a:gd name="connsiteX22" fmla="*/ 286 w 1052798"/>
              <a:gd name="connsiteY22" fmla="*/ 196333 h 2670547"/>
              <a:gd name="connsiteX23" fmla="*/ 381 w 1052798"/>
              <a:gd name="connsiteY23" fmla="*/ 193857 h 2670547"/>
              <a:gd name="connsiteX24" fmla="*/ 381 w 1052798"/>
              <a:gd name="connsiteY24" fmla="*/ 193857 h 2670547"/>
              <a:gd name="connsiteX25" fmla="*/ 1052036 w 1052798"/>
              <a:gd name="connsiteY25" fmla="*/ 118514 h 2670547"/>
              <a:gd name="connsiteX26" fmla="*/ 1052798 w 1052798"/>
              <a:gd name="connsiteY26" fmla="*/ 150042 h 2670547"/>
              <a:gd name="connsiteX27" fmla="*/ 1052513 w 1052798"/>
              <a:gd name="connsiteY27" fmla="*/ 206525 h 2670547"/>
              <a:gd name="connsiteX28" fmla="*/ 1045940 w 1052798"/>
              <a:gd name="connsiteY28" fmla="*/ 220146 h 2670547"/>
              <a:gd name="connsiteX29" fmla="*/ 970693 w 1052798"/>
              <a:gd name="connsiteY29" fmla="*/ 247959 h 2670547"/>
              <a:gd name="connsiteX30" fmla="*/ 841724 w 1052798"/>
              <a:gd name="connsiteY30" fmla="*/ 245863 h 2670547"/>
              <a:gd name="connsiteX31" fmla="*/ 789051 w 1052798"/>
              <a:gd name="connsiteY31" fmla="*/ 227004 h 2670547"/>
              <a:gd name="connsiteX32" fmla="*/ 779050 w 1052798"/>
              <a:gd name="connsiteY32" fmla="*/ 209668 h 2670547"/>
              <a:gd name="connsiteX33" fmla="*/ 779336 w 1052798"/>
              <a:gd name="connsiteY33" fmla="*/ 131468 h 2670547"/>
              <a:gd name="connsiteX34" fmla="*/ 788003 w 1052798"/>
              <a:gd name="connsiteY34" fmla="*/ 125658 h 2670547"/>
              <a:gd name="connsiteX35" fmla="*/ 852011 w 1052798"/>
              <a:gd name="connsiteY35" fmla="*/ 143470 h 2670547"/>
              <a:gd name="connsiteX36" fmla="*/ 961072 w 1052798"/>
              <a:gd name="connsiteY36" fmla="*/ 145565 h 2670547"/>
              <a:gd name="connsiteX37" fmla="*/ 1034701 w 1052798"/>
              <a:gd name="connsiteY37" fmla="*/ 130325 h 2670547"/>
              <a:gd name="connsiteX38" fmla="*/ 1052036 w 1052798"/>
              <a:gd name="connsiteY38" fmla="*/ 118514 h 2670547"/>
              <a:gd name="connsiteX39" fmla="*/ 1052036 w 1052798"/>
              <a:gd name="connsiteY39" fmla="*/ 118514 h 2670547"/>
              <a:gd name="connsiteX40" fmla="*/ 433768 w 1052798"/>
              <a:gd name="connsiteY40" fmla="*/ 94321 h 2670547"/>
              <a:gd name="connsiteX41" fmla="*/ 433768 w 1052798"/>
              <a:gd name="connsiteY41" fmla="*/ 185951 h 2670547"/>
              <a:gd name="connsiteX42" fmla="*/ 428816 w 1052798"/>
              <a:gd name="connsiteY42" fmla="*/ 194905 h 2670547"/>
              <a:gd name="connsiteX43" fmla="*/ 358807 w 1052798"/>
              <a:gd name="connsiteY43" fmla="*/ 223480 h 2670547"/>
              <a:gd name="connsiteX44" fmla="*/ 203549 w 1052798"/>
              <a:gd name="connsiteY44" fmla="*/ 217955 h 2670547"/>
              <a:gd name="connsiteX45" fmla="*/ 198311 w 1052798"/>
              <a:gd name="connsiteY45" fmla="*/ 216622 h 2670547"/>
              <a:gd name="connsiteX46" fmla="*/ 158972 w 1052798"/>
              <a:gd name="connsiteY46" fmla="*/ 162043 h 2670547"/>
              <a:gd name="connsiteX47" fmla="*/ 158687 w 1052798"/>
              <a:gd name="connsiteY47" fmla="*/ 145756 h 2670547"/>
              <a:gd name="connsiteX48" fmla="*/ 159449 w 1052798"/>
              <a:gd name="connsiteY48" fmla="*/ 108227 h 2670547"/>
              <a:gd name="connsiteX49" fmla="*/ 161258 w 1052798"/>
              <a:gd name="connsiteY49" fmla="*/ 98512 h 2670547"/>
              <a:gd name="connsiteX50" fmla="*/ 224980 w 1052798"/>
              <a:gd name="connsiteY50" fmla="*/ 120038 h 2670547"/>
              <a:gd name="connsiteX51" fmla="*/ 317754 w 1052798"/>
              <a:gd name="connsiteY51" fmla="*/ 124515 h 2670547"/>
              <a:gd name="connsiteX52" fmla="*/ 405098 w 1052798"/>
              <a:gd name="connsiteY52" fmla="*/ 111656 h 2670547"/>
              <a:gd name="connsiteX53" fmla="*/ 433768 w 1052798"/>
              <a:gd name="connsiteY53" fmla="*/ 94321 h 2670547"/>
              <a:gd name="connsiteX54" fmla="*/ 433768 w 1052798"/>
              <a:gd name="connsiteY54" fmla="*/ 94321 h 2670547"/>
              <a:gd name="connsiteX55" fmla="*/ 768287 w 1052798"/>
              <a:gd name="connsiteY55" fmla="*/ 309 h 2670547"/>
              <a:gd name="connsiteX56" fmla="*/ 768572 w 1052798"/>
              <a:gd name="connsiteY56" fmla="*/ 33361 h 2670547"/>
              <a:gd name="connsiteX57" fmla="*/ 768572 w 1052798"/>
              <a:gd name="connsiteY57" fmla="*/ 84319 h 2670547"/>
              <a:gd name="connsiteX58" fmla="*/ 757809 w 1052798"/>
              <a:gd name="connsiteY58" fmla="*/ 103750 h 2670547"/>
              <a:gd name="connsiteX59" fmla="*/ 686753 w 1052798"/>
              <a:gd name="connsiteY59" fmla="*/ 128134 h 2670547"/>
              <a:gd name="connsiteX60" fmla="*/ 541020 w 1052798"/>
              <a:gd name="connsiteY60" fmla="*/ 122134 h 2670547"/>
              <a:gd name="connsiteX61" fmla="*/ 500920 w 1052798"/>
              <a:gd name="connsiteY61" fmla="*/ 104322 h 2670547"/>
              <a:gd name="connsiteX62" fmla="*/ 494919 w 1052798"/>
              <a:gd name="connsiteY62" fmla="*/ 91749 h 2670547"/>
              <a:gd name="connsiteX63" fmla="*/ 494919 w 1052798"/>
              <a:gd name="connsiteY63" fmla="*/ 46315 h 2670547"/>
              <a:gd name="connsiteX64" fmla="*/ 495491 w 1052798"/>
              <a:gd name="connsiteY64" fmla="*/ 12215 h 2670547"/>
              <a:gd name="connsiteX65" fmla="*/ 497300 w 1052798"/>
              <a:gd name="connsiteY65" fmla="*/ 2214 h 2670547"/>
              <a:gd name="connsiteX66" fmla="*/ 505396 w 1052798"/>
              <a:gd name="connsiteY66" fmla="*/ 3262 h 2670547"/>
              <a:gd name="connsiteX67" fmla="*/ 601123 w 1052798"/>
              <a:gd name="connsiteY67" fmla="*/ 23455 h 2670547"/>
              <a:gd name="connsiteX68" fmla="*/ 703612 w 1052798"/>
              <a:gd name="connsiteY68" fmla="*/ 19740 h 2670547"/>
              <a:gd name="connsiteX69" fmla="*/ 762095 w 1052798"/>
              <a:gd name="connsiteY69" fmla="*/ 1357 h 2670547"/>
              <a:gd name="connsiteX70" fmla="*/ 768287 w 1052798"/>
              <a:gd name="connsiteY70" fmla="*/ 309 h 2670547"/>
              <a:gd name="connsiteX71" fmla="*/ 768287 w 1052798"/>
              <a:gd name="connsiteY71" fmla="*/ 309 h 2670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</a:cxnLst>
            <a:rect l="l" t="t" r="r" b="b"/>
            <a:pathLst>
              <a:path w="1052798" h="2670547">
                <a:moveTo>
                  <a:pt x="709613" y="219003"/>
                </a:moveTo>
                <a:cubicBezTo>
                  <a:pt x="713042" y="221384"/>
                  <a:pt x="711232" y="224527"/>
                  <a:pt x="711232" y="226909"/>
                </a:cubicBezTo>
                <a:cubicBezTo>
                  <a:pt x="711518" y="251864"/>
                  <a:pt x="710660" y="276820"/>
                  <a:pt x="711518" y="301775"/>
                </a:cubicBezTo>
                <a:cubicBezTo>
                  <a:pt x="711803" y="311491"/>
                  <a:pt x="707803" y="317301"/>
                  <a:pt x="700468" y="322254"/>
                </a:cubicBezTo>
                <a:cubicBezTo>
                  <a:pt x="678942" y="337208"/>
                  <a:pt x="654082" y="343495"/>
                  <a:pt x="628650" y="347495"/>
                </a:cubicBezTo>
                <a:cubicBezTo>
                  <a:pt x="580454" y="355115"/>
                  <a:pt x="532447" y="354353"/>
                  <a:pt x="485013" y="341685"/>
                </a:cubicBezTo>
                <a:cubicBezTo>
                  <a:pt x="482155" y="340923"/>
                  <a:pt x="479488" y="340351"/>
                  <a:pt x="476631" y="339589"/>
                </a:cubicBezTo>
                <a:cubicBezTo>
                  <a:pt x="438626" y="327207"/>
                  <a:pt x="437579" y="325969"/>
                  <a:pt x="437579" y="286249"/>
                </a:cubicBezTo>
                <a:cubicBezTo>
                  <a:pt x="437579" y="265771"/>
                  <a:pt x="437579" y="245006"/>
                  <a:pt x="437579" y="224527"/>
                </a:cubicBezTo>
                <a:cubicBezTo>
                  <a:pt x="438341" y="223765"/>
                  <a:pt x="438626" y="223194"/>
                  <a:pt x="439198" y="221098"/>
                </a:cubicBezTo>
                <a:cubicBezTo>
                  <a:pt x="462534" y="236624"/>
                  <a:pt x="488442" y="240529"/>
                  <a:pt x="514445" y="243673"/>
                </a:cubicBezTo>
                <a:cubicBezTo>
                  <a:pt x="554260" y="248435"/>
                  <a:pt x="594170" y="247864"/>
                  <a:pt x="633984" y="243673"/>
                </a:cubicBezTo>
                <a:cubicBezTo>
                  <a:pt x="651796" y="241863"/>
                  <a:pt x="669608" y="238434"/>
                  <a:pt x="686657" y="232624"/>
                </a:cubicBezTo>
                <a:cubicBezTo>
                  <a:pt x="695134" y="229766"/>
                  <a:pt x="703326" y="226147"/>
                  <a:pt x="709613" y="219003"/>
                </a:cubicBezTo>
                <a:lnTo>
                  <a:pt x="709613" y="219003"/>
                </a:lnTo>
                <a:close/>
                <a:moveTo>
                  <a:pt x="381" y="193857"/>
                </a:moveTo>
                <a:cubicBezTo>
                  <a:pt x="27146" y="202525"/>
                  <a:pt x="52864" y="214336"/>
                  <a:pt x="78772" y="225099"/>
                </a:cubicBezTo>
                <a:cubicBezTo>
                  <a:pt x="228981" y="286535"/>
                  <a:pt x="379000" y="348257"/>
                  <a:pt x="529209" y="409693"/>
                </a:cubicBezTo>
                <a:cubicBezTo>
                  <a:pt x="534734" y="412075"/>
                  <a:pt x="538925" y="413884"/>
                  <a:pt x="538925" y="421790"/>
                </a:cubicBezTo>
                <a:cubicBezTo>
                  <a:pt x="538639" y="577714"/>
                  <a:pt x="538639" y="2514623"/>
                  <a:pt x="538353" y="2670548"/>
                </a:cubicBezTo>
                <a:cubicBezTo>
                  <a:pt x="361664" y="2598919"/>
                  <a:pt x="184880" y="2527482"/>
                  <a:pt x="7906" y="2456044"/>
                </a:cubicBezTo>
                <a:cubicBezTo>
                  <a:pt x="2667" y="2453949"/>
                  <a:pt x="0" y="2451854"/>
                  <a:pt x="0" y="2445567"/>
                </a:cubicBezTo>
                <a:cubicBezTo>
                  <a:pt x="286" y="2289643"/>
                  <a:pt x="286" y="352543"/>
                  <a:pt x="286" y="196333"/>
                </a:cubicBezTo>
                <a:cubicBezTo>
                  <a:pt x="95" y="195095"/>
                  <a:pt x="381" y="194333"/>
                  <a:pt x="381" y="193857"/>
                </a:cubicBezTo>
                <a:lnTo>
                  <a:pt x="381" y="193857"/>
                </a:lnTo>
                <a:close/>
                <a:moveTo>
                  <a:pt x="1052036" y="118514"/>
                </a:moveTo>
                <a:cubicBezTo>
                  <a:pt x="1052322" y="128992"/>
                  <a:pt x="1052608" y="139469"/>
                  <a:pt x="1052798" y="150042"/>
                </a:cubicBezTo>
                <a:cubicBezTo>
                  <a:pt x="1052513" y="168901"/>
                  <a:pt x="1052227" y="187570"/>
                  <a:pt x="1052513" y="206525"/>
                </a:cubicBezTo>
                <a:cubicBezTo>
                  <a:pt x="1052513" y="212526"/>
                  <a:pt x="1050703" y="216526"/>
                  <a:pt x="1045940" y="220146"/>
                </a:cubicBezTo>
                <a:cubicBezTo>
                  <a:pt x="1023652" y="237196"/>
                  <a:pt x="997458" y="243482"/>
                  <a:pt x="970693" y="247959"/>
                </a:cubicBezTo>
                <a:cubicBezTo>
                  <a:pt x="927735" y="255007"/>
                  <a:pt x="884396" y="254531"/>
                  <a:pt x="841724" y="245863"/>
                </a:cubicBezTo>
                <a:cubicBezTo>
                  <a:pt x="823341" y="242149"/>
                  <a:pt x="805529" y="236434"/>
                  <a:pt x="789051" y="227004"/>
                </a:cubicBezTo>
                <a:cubicBezTo>
                  <a:pt x="782193" y="223099"/>
                  <a:pt x="778859" y="218336"/>
                  <a:pt x="779050" y="209668"/>
                </a:cubicBezTo>
                <a:cubicBezTo>
                  <a:pt x="779621" y="183665"/>
                  <a:pt x="779336" y="157662"/>
                  <a:pt x="779336" y="131468"/>
                </a:cubicBezTo>
                <a:cubicBezTo>
                  <a:pt x="779336" y="124896"/>
                  <a:pt x="778288" y="119943"/>
                  <a:pt x="788003" y="125658"/>
                </a:cubicBezTo>
                <a:cubicBezTo>
                  <a:pt x="807434" y="137469"/>
                  <a:pt x="829913" y="140612"/>
                  <a:pt x="852011" y="143470"/>
                </a:cubicBezTo>
                <a:cubicBezTo>
                  <a:pt x="888206" y="148232"/>
                  <a:pt x="924592" y="148994"/>
                  <a:pt x="961072" y="145565"/>
                </a:cubicBezTo>
                <a:cubicBezTo>
                  <a:pt x="986218" y="143184"/>
                  <a:pt x="1011174" y="139755"/>
                  <a:pt x="1034701" y="130325"/>
                </a:cubicBezTo>
                <a:cubicBezTo>
                  <a:pt x="1041273" y="128230"/>
                  <a:pt x="1047559" y="124515"/>
                  <a:pt x="1052036" y="118514"/>
                </a:cubicBezTo>
                <a:lnTo>
                  <a:pt x="1052036" y="118514"/>
                </a:lnTo>
                <a:close/>
                <a:moveTo>
                  <a:pt x="433768" y="94321"/>
                </a:moveTo>
                <a:cubicBezTo>
                  <a:pt x="433768" y="126325"/>
                  <a:pt x="433768" y="156233"/>
                  <a:pt x="433768" y="185951"/>
                </a:cubicBezTo>
                <a:cubicBezTo>
                  <a:pt x="433768" y="190142"/>
                  <a:pt x="431673" y="192238"/>
                  <a:pt x="428816" y="194905"/>
                </a:cubicBezTo>
                <a:cubicBezTo>
                  <a:pt x="408908" y="212716"/>
                  <a:pt x="383953" y="219574"/>
                  <a:pt x="358807" y="223480"/>
                </a:cubicBezTo>
                <a:cubicBezTo>
                  <a:pt x="306896" y="232147"/>
                  <a:pt x="254984" y="232624"/>
                  <a:pt x="203549" y="217955"/>
                </a:cubicBezTo>
                <a:cubicBezTo>
                  <a:pt x="201739" y="217479"/>
                  <a:pt x="200120" y="217193"/>
                  <a:pt x="198311" y="216622"/>
                </a:cubicBezTo>
                <a:cubicBezTo>
                  <a:pt x="159734" y="203477"/>
                  <a:pt x="158972" y="202429"/>
                  <a:pt x="158972" y="162043"/>
                </a:cubicBezTo>
                <a:cubicBezTo>
                  <a:pt x="158972" y="156519"/>
                  <a:pt x="158687" y="151280"/>
                  <a:pt x="158687" y="145756"/>
                </a:cubicBezTo>
                <a:cubicBezTo>
                  <a:pt x="158972" y="133183"/>
                  <a:pt x="158972" y="120800"/>
                  <a:pt x="159449" y="108227"/>
                </a:cubicBezTo>
                <a:cubicBezTo>
                  <a:pt x="159734" y="105084"/>
                  <a:pt x="158115" y="101369"/>
                  <a:pt x="161258" y="98512"/>
                </a:cubicBezTo>
                <a:cubicBezTo>
                  <a:pt x="180118" y="112418"/>
                  <a:pt x="202692" y="116609"/>
                  <a:pt x="224980" y="120038"/>
                </a:cubicBezTo>
                <a:cubicBezTo>
                  <a:pt x="255651" y="124801"/>
                  <a:pt x="286893" y="125848"/>
                  <a:pt x="317754" y="124515"/>
                </a:cubicBezTo>
                <a:cubicBezTo>
                  <a:pt x="347091" y="123181"/>
                  <a:pt x="376714" y="120800"/>
                  <a:pt x="405098" y="111656"/>
                </a:cubicBezTo>
                <a:cubicBezTo>
                  <a:pt x="415385" y="108227"/>
                  <a:pt x="425672" y="105084"/>
                  <a:pt x="433768" y="94321"/>
                </a:cubicBezTo>
                <a:lnTo>
                  <a:pt x="433768" y="94321"/>
                </a:lnTo>
                <a:close/>
                <a:moveTo>
                  <a:pt x="768287" y="309"/>
                </a:moveTo>
                <a:cubicBezTo>
                  <a:pt x="768287" y="11358"/>
                  <a:pt x="768572" y="22407"/>
                  <a:pt x="768572" y="33361"/>
                </a:cubicBezTo>
                <a:cubicBezTo>
                  <a:pt x="768572" y="50410"/>
                  <a:pt x="767810" y="67270"/>
                  <a:pt x="768572" y="84319"/>
                </a:cubicBezTo>
                <a:cubicBezTo>
                  <a:pt x="769049" y="93749"/>
                  <a:pt x="764858" y="98988"/>
                  <a:pt x="757809" y="103750"/>
                </a:cubicBezTo>
                <a:cubicBezTo>
                  <a:pt x="736283" y="117943"/>
                  <a:pt x="711899" y="124229"/>
                  <a:pt x="686753" y="128134"/>
                </a:cubicBezTo>
                <a:cubicBezTo>
                  <a:pt x="637984" y="136040"/>
                  <a:pt x="589217" y="134992"/>
                  <a:pt x="541020" y="122134"/>
                </a:cubicBezTo>
                <a:cubicBezTo>
                  <a:pt x="526828" y="118228"/>
                  <a:pt x="512921" y="113180"/>
                  <a:pt x="500920" y="104322"/>
                </a:cubicBezTo>
                <a:cubicBezTo>
                  <a:pt x="496157" y="100893"/>
                  <a:pt x="494633" y="97273"/>
                  <a:pt x="494919" y="91749"/>
                </a:cubicBezTo>
                <a:cubicBezTo>
                  <a:pt x="495205" y="76509"/>
                  <a:pt x="494919" y="61555"/>
                  <a:pt x="494919" y="46315"/>
                </a:cubicBezTo>
                <a:cubicBezTo>
                  <a:pt x="494919" y="34980"/>
                  <a:pt x="494919" y="23455"/>
                  <a:pt x="495491" y="12215"/>
                </a:cubicBezTo>
                <a:cubicBezTo>
                  <a:pt x="495491" y="8786"/>
                  <a:pt x="493681" y="5167"/>
                  <a:pt x="497300" y="2214"/>
                </a:cubicBezTo>
                <a:cubicBezTo>
                  <a:pt x="500158" y="595"/>
                  <a:pt x="503111" y="1928"/>
                  <a:pt x="505396" y="3262"/>
                </a:cubicBezTo>
                <a:cubicBezTo>
                  <a:pt x="535305" y="18978"/>
                  <a:pt x="568071" y="22121"/>
                  <a:pt x="601123" y="23455"/>
                </a:cubicBezTo>
                <a:cubicBezTo>
                  <a:pt x="635508" y="25074"/>
                  <a:pt x="669512" y="25074"/>
                  <a:pt x="703612" y="19740"/>
                </a:cubicBezTo>
                <a:cubicBezTo>
                  <a:pt x="724091" y="16597"/>
                  <a:pt x="744284" y="12691"/>
                  <a:pt x="762095" y="1357"/>
                </a:cubicBezTo>
                <a:cubicBezTo>
                  <a:pt x="763905" y="309"/>
                  <a:pt x="766001" y="-453"/>
                  <a:pt x="768287" y="309"/>
                </a:cubicBezTo>
                <a:lnTo>
                  <a:pt x="768287" y="309"/>
                </a:lnTo>
                <a:close/>
              </a:path>
            </a:pathLst>
          </a:custGeom>
          <a:solidFill>
            <a:schemeClr val="accent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38" name="Freeform: Shape 537">
            <a:extLst>
              <a:ext uri="{FF2B5EF4-FFF2-40B4-BE49-F238E27FC236}">
                <a16:creationId xmlns:a16="http://schemas.microsoft.com/office/drawing/2014/main" id="{DCFFBCBC-5DF7-46F2-81E3-25BA2440D77B}"/>
              </a:ext>
            </a:extLst>
          </p:cNvPr>
          <p:cNvSpPr/>
          <p:nvPr/>
        </p:nvSpPr>
        <p:spPr>
          <a:xfrm>
            <a:off x="957262" y="1907698"/>
            <a:ext cx="1573237" cy="4302571"/>
          </a:xfrm>
          <a:custGeom>
            <a:avLst/>
            <a:gdLst>
              <a:gd name="connsiteX0" fmla="*/ 1190911 w 1207389"/>
              <a:gd name="connsiteY0" fmla="*/ 240506 h 3302031"/>
              <a:gd name="connsiteX1" fmla="*/ 1064324 w 1207389"/>
              <a:gd name="connsiteY1" fmla="*/ 189357 h 3302031"/>
              <a:gd name="connsiteX2" fmla="*/ 1052227 w 1207389"/>
              <a:gd name="connsiteY2" fmla="*/ 187738 h 3302031"/>
              <a:gd name="connsiteX3" fmla="*/ 1051465 w 1207389"/>
              <a:gd name="connsiteY3" fmla="*/ 159925 h 3302031"/>
              <a:gd name="connsiteX4" fmla="*/ 1053275 w 1207389"/>
              <a:gd name="connsiteY4" fmla="*/ 156496 h 3302031"/>
              <a:gd name="connsiteX5" fmla="*/ 1044321 w 1207389"/>
              <a:gd name="connsiteY5" fmla="*/ 138398 h 3302031"/>
              <a:gd name="connsiteX6" fmla="*/ 1021556 w 1207389"/>
              <a:gd name="connsiteY6" fmla="*/ 128969 h 3302031"/>
              <a:gd name="connsiteX7" fmla="*/ 897255 w 1207389"/>
              <a:gd name="connsiteY7" fmla="*/ 116396 h 3302031"/>
              <a:gd name="connsiteX8" fmla="*/ 876300 w 1207389"/>
              <a:gd name="connsiteY8" fmla="*/ 112681 h 3302031"/>
              <a:gd name="connsiteX9" fmla="*/ 779050 w 1207389"/>
              <a:gd name="connsiteY9" fmla="*/ 73343 h 3302031"/>
              <a:gd name="connsiteX10" fmla="*/ 768287 w 1207389"/>
              <a:gd name="connsiteY10" fmla="*/ 70961 h 3302031"/>
              <a:gd name="connsiteX11" fmla="*/ 768001 w 1207389"/>
              <a:gd name="connsiteY11" fmla="*/ 38481 h 3302031"/>
              <a:gd name="connsiteX12" fmla="*/ 756952 w 1207389"/>
              <a:gd name="connsiteY12" fmla="*/ 19907 h 3302031"/>
              <a:gd name="connsiteX13" fmla="*/ 723138 w 1207389"/>
              <a:gd name="connsiteY13" fmla="*/ 8668 h 3302031"/>
              <a:gd name="connsiteX14" fmla="*/ 562737 w 1207389"/>
              <a:gd name="connsiteY14" fmla="*/ 4763 h 3302031"/>
              <a:gd name="connsiteX15" fmla="*/ 506635 w 1207389"/>
              <a:gd name="connsiteY15" fmla="*/ 20003 h 3302031"/>
              <a:gd name="connsiteX16" fmla="*/ 496919 w 1207389"/>
              <a:gd name="connsiteY16" fmla="*/ 40481 h 3302031"/>
              <a:gd name="connsiteX17" fmla="*/ 496919 w 1207389"/>
              <a:gd name="connsiteY17" fmla="*/ 40481 h 3302031"/>
              <a:gd name="connsiteX18" fmla="*/ 495110 w 1207389"/>
              <a:gd name="connsiteY18" fmla="*/ 50483 h 3302031"/>
              <a:gd name="connsiteX19" fmla="*/ 494538 w 1207389"/>
              <a:gd name="connsiteY19" fmla="*/ 84011 h 3302031"/>
              <a:gd name="connsiteX20" fmla="*/ 482251 w 1207389"/>
              <a:gd name="connsiteY20" fmla="*/ 85344 h 3302031"/>
              <a:gd name="connsiteX21" fmla="*/ 418814 w 1207389"/>
              <a:gd name="connsiteY21" fmla="*/ 103918 h 3302031"/>
              <a:gd name="connsiteX22" fmla="*/ 396526 w 1207389"/>
              <a:gd name="connsiteY22" fmla="*/ 104489 h 3302031"/>
              <a:gd name="connsiteX23" fmla="*/ 328136 w 1207389"/>
              <a:gd name="connsiteY23" fmla="*/ 94774 h 3302031"/>
              <a:gd name="connsiteX24" fmla="*/ 198882 w 1207389"/>
              <a:gd name="connsiteY24" fmla="*/ 103442 h 3302031"/>
              <a:gd name="connsiteX25" fmla="*/ 182880 w 1207389"/>
              <a:gd name="connsiteY25" fmla="*/ 110776 h 3302031"/>
              <a:gd name="connsiteX26" fmla="*/ 170783 w 1207389"/>
              <a:gd name="connsiteY26" fmla="*/ 117062 h 3302031"/>
              <a:gd name="connsiteX27" fmla="*/ 161354 w 1207389"/>
              <a:gd name="connsiteY27" fmla="*/ 136684 h 3302031"/>
              <a:gd name="connsiteX28" fmla="*/ 159544 w 1207389"/>
              <a:gd name="connsiteY28" fmla="*/ 146685 h 3302031"/>
              <a:gd name="connsiteX29" fmla="*/ 158782 w 1207389"/>
              <a:gd name="connsiteY29" fmla="*/ 184214 h 3302031"/>
              <a:gd name="connsiteX30" fmla="*/ 137065 w 1207389"/>
              <a:gd name="connsiteY30" fmla="*/ 190214 h 3302031"/>
              <a:gd name="connsiteX31" fmla="*/ 2286 w 1207389"/>
              <a:gd name="connsiteY31" fmla="*/ 227743 h 3302031"/>
              <a:gd name="connsiteX32" fmla="*/ 572 w 1207389"/>
              <a:gd name="connsiteY32" fmla="*/ 231839 h 3302031"/>
              <a:gd name="connsiteX33" fmla="*/ 286 w 1207389"/>
              <a:gd name="connsiteY33" fmla="*/ 233934 h 3302031"/>
              <a:gd name="connsiteX34" fmla="*/ 0 w 1207389"/>
              <a:gd name="connsiteY34" fmla="*/ 3073146 h 3302031"/>
              <a:gd name="connsiteX35" fmla="*/ 7906 w 1207389"/>
              <a:gd name="connsiteY35" fmla="*/ 3083624 h 3302031"/>
              <a:gd name="connsiteX36" fmla="*/ 538448 w 1207389"/>
              <a:gd name="connsiteY36" fmla="*/ 3302032 h 3302031"/>
              <a:gd name="connsiteX37" fmla="*/ 542925 w 1207389"/>
              <a:gd name="connsiteY37" fmla="*/ 3302032 h 3302031"/>
              <a:gd name="connsiteX38" fmla="*/ 1190911 w 1207389"/>
              <a:gd name="connsiteY38" fmla="*/ 3095720 h 3302031"/>
              <a:gd name="connsiteX39" fmla="*/ 1207389 w 1207389"/>
              <a:gd name="connsiteY39" fmla="*/ 3073432 h 3302031"/>
              <a:gd name="connsiteX40" fmla="*/ 1207389 w 1207389"/>
              <a:gd name="connsiteY40" fmla="*/ 263843 h 3302031"/>
              <a:gd name="connsiteX41" fmla="*/ 1190911 w 1207389"/>
              <a:gd name="connsiteY41" fmla="*/ 240506 h 3302031"/>
              <a:gd name="connsiteX42" fmla="*/ 1190911 w 1207389"/>
              <a:gd name="connsiteY42" fmla="*/ 240506 h 3302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207389" h="3302031">
                <a:moveTo>
                  <a:pt x="1190911" y="240506"/>
                </a:moveTo>
                <a:cubicBezTo>
                  <a:pt x="1149001" y="222980"/>
                  <a:pt x="1106519" y="206693"/>
                  <a:pt x="1064324" y="189357"/>
                </a:cubicBezTo>
                <a:cubicBezTo>
                  <a:pt x="1060418" y="187738"/>
                  <a:pt x="1056418" y="185642"/>
                  <a:pt x="1052227" y="187738"/>
                </a:cubicBezTo>
                <a:cubicBezTo>
                  <a:pt x="1051941" y="178594"/>
                  <a:pt x="1051655" y="169164"/>
                  <a:pt x="1051465" y="159925"/>
                </a:cubicBezTo>
                <a:cubicBezTo>
                  <a:pt x="1052227" y="158877"/>
                  <a:pt x="1052798" y="157829"/>
                  <a:pt x="1053275" y="156496"/>
                </a:cubicBezTo>
                <a:cubicBezTo>
                  <a:pt x="1055084" y="148114"/>
                  <a:pt x="1050608" y="142589"/>
                  <a:pt x="1044321" y="138398"/>
                </a:cubicBezTo>
                <a:cubicBezTo>
                  <a:pt x="1037273" y="133922"/>
                  <a:pt x="1029367" y="131064"/>
                  <a:pt x="1021556" y="128969"/>
                </a:cubicBezTo>
                <a:cubicBezTo>
                  <a:pt x="980885" y="117920"/>
                  <a:pt x="939260" y="115634"/>
                  <a:pt x="897255" y="116396"/>
                </a:cubicBezTo>
                <a:cubicBezTo>
                  <a:pt x="889921" y="116681"/>
                  <a:pt x="883063" y="115348"/>
                  <a:pt x="876300" y="112681"/>
                </a:cubicBezTo>
                <a:cubicBezTo>
                  <a:pt x="843820" y="99822"/>
                  <a:pt x="811530" y="85916"/>
                  <a:pt x="779050" y="73343"/>
                </a:cubicBezTo>
                <a:cubicBezTo>
                  <a:pt x="775621" y="72009"/>
                  <a:pt x="772192" y="69152"/>
                  <a:pt x="768287" y="70961"/>
                </a:cubicBezTo>
                <a:cubicBezTo>
                  <a:pt x="768287" y="60198"/>
                  <a:pt x="768001" y="49244"/>
                  <a:pt x="768001" y="38481"/>
                </a:cubicBezTo>
                <a:cubicBezTo>
                  <a:pt x="770382" y="28766"/>
                  <a:pt x="764286" y="23527"/>
                  <a:pt x="756952" y="19907"/>
                </a:cubicBezTo>
                <a:cubicBezTo>
                  <a:pt x="746188" y="14383"/>
                  <a:pt x="734949" y="10954"/>
                  <a:pt x="723138" y="8668"/>
                </a:cubicBezTo>
                <a:cubicBezTo>
                  <a:pt x="669893" y="-1810"/>
                  <a:pt x="616458" y="-2381"/>
                  <a:pt x="562737" y="4763"/>
                </a:cubicBezTo>
                <a:cubicBezTo>
                  <a:pt x="543306" y="7430"/>
                  <a:pt x="524161" y="11049"/>
                  <a:pt x="506635" y="20003"/>
                </a:cubicBezTo>
                <a:cubicBezTo>
                  <a:pt x="498253" y="24194"/>
                  <a:pt x="492252" y="30004"/>
                  <a:pt x="496919" y="40481"/>
                </a:cubicBezTo>
                <a:lnTo>
                  <a:pt x="496919" y="40481"/>
                </a:lnTo>
                <a:cubicBezTo>
                  <a:pt x="493205" y="43148"/>
                  <a:pt x="495110" y="47054"/>
                  <a:pt x="495110" y="50483"/>
                </a:cubicBezTo>
                <a:cubicBezTo>
                  <a:pt x="494824" y="61722"/>
                  <a:pt x="494824" y="72771"/>
                  <a:pt x="494538" y="84011"/>
                </a:cubicBezTo>
                <a:cubicBezTo>
                  <a:pt x="490347" y="82201"/>
                  <a:pt x="486156" y="84011"/>
                  <a:pt x="482251" y="85344"/>
                </a:cubicBezTo>
                <a:cubicBezTo>
                  <a:pt x="461010" y="91345"/>
                  <a:pt x="439769" y="97441"/>
                  <a:pt x="418814" y="103918"/>
                </a:cubicBezTo>
                <a:cubicBezTo>
                  <a:pt x="411480" y="106299"/>
                  <a:pt x="404146" y="106585"/>
                  <a:pt x="396526" y="104489"/>
                </a:cubicBezTo>
                <a:cubicBezTo>
                  <a:pt x="373951" y="98679"/>
                  <a:pt x="351187" y="95345"/>
                  <a:pt x="328136" y="94774"/>
                </a:cubicBezTo>
                <a:cubicBezTo>
                  <a:pt x="284893" y="93726"/>
                  <a:pt x="241649" y="93440"/>
                  <a:pt x="198882" y="103442"/>
                </a:cubicBezTo>
                <a:cubicBezTo>
                  <a:pt x="193072" y="104775"/>
                  <a:pt x="186785" y="105251"/>
                  <a:pt x="182880" y="110776"/>
                </a:cubicBezTo>
                <a:cubicBezTo>
                  <a:pt x="178975" y="112871"/>
                  <a:pt x="174784" y="115253"/>
                  <a:pt x="170783" y="117062"/>
                </a:cubicBezTo>
                <a:cubicBezTo>
                  <a:pt x="162116" y="120968"/>
                  <a:pt x="158210" y="127254"/>
                  <a:pt x="161354" y="136684"/>
                </a:cubicBezTo>
                <a:cubicBezTo>
                  <a:pt x="158210" y="139541"/>
                  <a:pt x="159734" y="143542"/>
                  <a:pt x="159544" y="146685"/>
                </a:cubicBezTo>
                <a:cubicBezTo>
                  <a:pt x="158972" y="159258"/>
                  <a:pt x="158972" y="171545"/>
                  <a:pt x="158782" y="184214"/>
                </a:cubicBezTo>
                <a:cubicBezTo>
                  <a:pt x="151448" y="186309"/>
                  <a:pt x="144399" y="188119"/>
                  <a:pt x="137065" y="190214"/>
                </a:cubicBezTo>
                <a:cubicBezTo>
                  <a:pt x="92012" y="202025"/>
                  <a:pt x="48197" y="219075"/>
                  <a:pt x="2286" y="227743"/>
                </a:cubicBezTo>
                <a:cubicBezTo>
                  <a:pt x="0" y="228219"/>
                  <a:pt x="0" y="230029"/>
                  <a:pt x="572" y="231839"/>
                </a:cubicBezTo>
                <a:cubicBezTo>
                  <a:pt x="572" y="232601"/>
                  <a:pt x="286" y="233172"/>
                  <a:pt x="286" y="233934"/>
                </a:cubicBezTo>
                <a:cubicBezTo>
                  <a:pt x="286" y="389668"/>
                  <a:pt x="286" y="2917127"/>
                  <a:pt x="0" y="3073146"/>
                </a:cubicBezTo>
                <a:cubicBezTo>
                  <a:pt x="0" y="3079433"/>
                  <a:pt x="2667" y="3081528"/>
                  <a:pt x="7906" y="3083624"/>
                </a:cubicBezTo>
                <a:cubicBezTo>
                  <a:pt x="184594" y="3154966"/>
                  <a:pt x="538258" y="3300698"/>
                  <a:pt x="538448" y="3302032"/>
                </a:cubicBezTo>
                <a:cubicBezTo>
                  <a:pt x="540068" y="3302032"/>
                  <a:pt x="541306" y="3302032"/>
                  <a:pt x="542925" y="3302032"/>
                </a:cubicBezTo>
                <a:cubicBezTo>
                  <a:pt x="549497" y="3299651"/>
                  <a:pt x="1120712" y="3118485"/>
                  <a:pt x="1190911" y="3095720"/>
                </a:cubicBezTo>
                <a:cubicBezTo>
                  <a:pt x="1205294" y="3090958"/>
                  <a:pt x="1207389" y="3088862"/>
                  <a:pt x="1207389" y="3073432"/>
                </a:cubicBezTo>
                <a:cubicBezTo>
                  <a:pt x="1207389" y="2927414"/>
                  <a:pt x="1207389" y="409861"/>
                  <a:pt x="1207389" y="263843"/>
                </a:cubicBezTo>
                <a:cubicBezTo>
                  <a:pt x="1206627" y="248126"/>
                  <a:pt x="1205389" y="246507"/>
                  <a:pt x="1190911" y="240506"/>
                </a:cubicBezTo>
                <a:lnTo>
                  <a:pt x="1190911" y="240506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539" name="Freeform: Shape 538">
            <a:extLst>
              <a:ext uri="{FF2B5EF4-FFF2-40B4-BE49-F238E27FC236}">
                <a16:creationId xmlns:a16="http://schemas.microsoft.com/office/drawing/2014/main" id="{DC02BF26-98B1-4B0A-9FAA-50B3EFA3867E}"/>
              </a:ext>
            </a:extLst>
          </p:cNvPr>
          <p:cNvSpPr/>
          <p:nvPr/>
        </p:nvSpPr>
        <p:spPr>
          <a:xfrm>
            <a:off x="960116" y="1959919"/>
            <a:ext cx="1373293" cy="4249110"/>
          </a:xfrm>
          <a:custGeom>
            <a:avLst/>
            <a:gdLst>
              <a:gd name="connsiteX0" fmla="*/ 710375 w 1053941"/>
              <a:gd name="connsiteY0" fmla="*/ 219003 h 3261002"/>
              <a:gd name="connsiteX1" fmla="*/ 711994 w 1053941"/>
              <a:gd name="connsiteY1" fmla="*/ 226909 h 3261002"/>
              <a:gd name="connsiteX2" fmla="*/ 712280 w 1053941"/>
              <a:gd name="connsiteY2" fmla="*/ 301775 h 3261002"/>
              <a:gd name="connsiteX3" fmla="*/ 701231 w 1053941"/>
              <a:gd name="connsiteY3" fmla="*/ 322254 h 3261002"/>
              <a:gd name="connsiteX4" fmla="*/ 629317 w 1053941"/>
              <a:gd name="connsiteY4" fmla="*/ 347495 h 3261002"/>
              <a:gd name="connsiteX5" fmla="*/ 485489 w 1053941"/>
              <a:gd name="connsiteY5" fmla="*/ 341685 h 3261002"/>
              <a:gd name="connsiteX6" fmla="*/ 477107 w 1053941"/>
              <a:gd name="connsiteY6" fmla="*/ 339589 h 3261002"/>
              <a:gd name="connsiteX7" fmla="*/ 437960 w 1053941"/>
              <a:gd name="connsiteY7" fmla="*/ 286249 h 3261002"/>
              <a:gd name="connsiteX8" fmla="*/ 437960 w 1053941"/>
              <a:gd name="connsiteY8" fmla="*/ 224527 h 3261002"/>
              <a:gd name="connsiteX9" fmla="*/ 439579 w 1053941"/>
              <a:gd name="connsiteY9" fmla="*/ 221098 h 3261002"/>
              <a:gd name="connsiteX10" fmla="*/ 514922 w 1053941"/>
              <a:gd name="connsiteY10" fmla="*/ 243673 h 3261002"/>
              <a:gd name="connsiteX11" fmla="*/ 634651 w 1053941"/>
              <a:gd name="connsiteY11" fmla="*/ 243673 h 3261002"/>
              <a:gd name="connsiteX12" fmla="*/ 687419 w 1053941"/>
              <a:gd name="connsiteY12" fmla="*/ 232624 h 3261002"/>
              <a:gd name="connsiteX13" fmla="*/ 710375 w 1053941"/>
              <a:gd name="connsiteY13" fmla="*/ 219003 h 3261002"/>
              <a:gd name="connsiteX14" fmla="*/ 710375 w 1053941"/>
              <a:gd name="connsiteY14" fmla="*/ 219003 h 3261002"/>
              <a:gd name="connsiteX15" fmla="*/ 381 w 1053941"/>
              <a:gd name="connsiteY15" fmla="*/ 193857 h 3261002"/>
              <a:gd name="connsiteX16" fmla="*/ 78867 w 1053941"/>
              <a:gd name="connsiteY16" fmla="*/ 225099 h 3261002"/>
              <a:gd name="connsiteX17" fmla="*/ 529781 w 1053941"/>
              <a:gd name="connsiteY17" fmla="*/ 409598 h 3261002"/>
              <a:gd name="connsiteX18" fmla="*/ 539496 w 1053941"/>
              <a:gd name="connsiteY18" fmla="*/ 421695 h 3261002"/>
              <a:gd name="connsiteX19" fmla="*/ 538925 w 1053941"/>
              <a:gd name="connsiteY19" fmla="*/ 3261002 h 3261002"/>
              <a:gd name="connsiteX20" fmla="*/ 7906 w 1053941"/>
              <a:gd name="connsiteY20" fmla="*/ 3046499 h 3261002"/>
              <a:gd name="connsiteX21" fmla="*/ 0 w 1053941"/>
              <a:gd name="connsiteY21" fmla="*/ 3036022 h 3261002"/>
              <a:gd name="connsiteX22" fmla="*/ 381 w 1053941"/>
              <a:gd name="connsiteY22" fmla="*/ 196238 h 3261002"/>
              <a:gd name="connsiteX23" fmla="*/ 381 w 1053941"/>
              <a:gd name="connsiteY23" fmla="*/ 193857 h 3261002"/>
              <a:gd name="connsiteX24" fmla="*/ 381 w 1053941"/>
              <a:gd name="connsiteY24" fmla="*/ 193857 h 3261002"/>
              <a:gd name="connsiteX25" fmla="*/ 1053179 w 1053941"/>
              <a:gd name="connsiteY25" fmla="*/ 118514 h 3261002"/>
              <a:gd name="connsiteX26" fmla="*/ 1053941 w 1053941"/>
              <a:gd name="connsiteY26" fmla="*/ 150042 h 3261002"/>
              <a:gd name="connsiteX27" fmla="*/ 1053656 w 1053941"/>
              <a:gd name="connsiteY27" fmla="*/ 206525 h 3261002"/>
              <a:gd name="connsiteX28" fmla="*/ 1047083 w 1053941"/>
              <a:gd name="connsiteY28" fmla="*/ 220146 h 3261002"/>
              <a:gd name="connsiteX29" fmla="*/ 971741 w 1053941"/>
              <a:gd name="connsiteY29" fmla="*/ 247959 h 3261002"/>
              <a:gd name="connsiteX30" fmla="*/ 842582 w 1053941"/>
              <a:gd name="connsiteY30" fmla="*/ 245863 h 3261002"/>
              <a:gd name="connsiteX31" fmla="*/ 789813 w 1053941"/>
              <a:gd name="connsiteY31" fmla="*/ 227004 h 3261002"/>
              <a:gd name="connsiteX32" fmla="*/ 779812 w 1053941"/>
              <a:gd name="connsiteY32" fmla="*/ 209668 h 3261002"/>
              <a:gd name="connsiteX33" fmla="*/ 780098 w 1053941"/>
              <a:gd name="connsiteY33" fmla="*/ 131468 h 3261002"/>
              <a:gd name="connsiteX34" fmla="*/ 788765 w 1053941"/>
              <a:gd name="connsiteY34" fmla="*/ 125658 h 3261002"/>
              <a:gd name="connsiteX35" fmla="*/ 852773 w 1053941"/>
              <a:gd name="connsiteY35" fmla="*/ 143470 h 3261002"/>
              <a:gd name="connsiteX36" fmla="*/ 961930 w 1053941"/>
              <a:gd name="connsiteY36" fmla="*/ 145565 h 3261002"/>
              <a:gd name="connsiteX37" fmla="*/ 1035653 w 1053941"/>
              <a:gd name="connsiteY37" fmla="*/ 130325 h 3261002"/>
              <a:gd name="connsiteX38" fmla="*/ 1053179 w 1053941"/>
              <a:gd name="connsiteY38" fmla="*/ 118514 h 3261002"/>
              <a:gd name="connsiteX39" fmla="*/ 1053179 w 1053941"/>
              <a:gd name="connsiteY39" fmla="*/ 118514 h 3261002"/>
              <a:gd name="connsiteX40" fmla="*/ 434245 w 1053941"/>
              <a:gd name="connsiteY40" fmla="*/ 94321 h 3261002"/>
              <a:gd name="connsiteX41" fmla="*/ 434245 w 1053941"/>
              <a:gd name="connsiteY41" fmla="*/ 185951 h 3261002"/>
              <a:gd name="connsiteX42" fmla="*/ 429292 w 1053941"/>
              <a:gd name="connsiteY42" fmla="*/ 194905 h 3261002"/>
              <a:gd name="connsiteX43" fmla="*/ 359188 w 1053941"/>
              <a:gd name="connsiteY43" fmla="*/ 223480 h 3261002"/>
              <a:gd name="connsiteX44" fmla="*/ 203835 w 1053941"/>
              <a:gd name="connsiteY44" fmla="*/ 217955 h 3261002"/>
              <a:gd name="connsiteX45" fmla="*/ 198596 w 1053941"/>
              <a:gd name="connsiteY45" fmla="*/ 216622 h 3261002"/>
              <a:gd name="connsiteX46" fmla="*/ 159258 w 1053941"/>
              <a:gd name="connsiteY46" fmla="*/ 162043 h 3261002"/>
              <a:gd name="connsiteX47" fmla="*/ 158972 w 1053941"/>
              <a:gd name="connsiteY47" fmla="*/ 145756 h 3261002"/>
              <a:gd name="connsiteX48" fmla="*/ 159734 w 1053941"/>
              <a:gd name="connsiteY48" fmla="*/ 108227 h 3261002"/>
              <a:gd name="connsiteX49" fmla="*/ 161544 w 1053941"/>
              <a:gd name="connsiteY49" fmla="*/ 98512 h 3261002"/>
              <a:gd name="connsiteX50" fmla="*/ 225362 w 1053941"/>
              <a:gd name="connsiteY50" fmla="*/ 120038 h 3261002"/>
              <a:gd name="connsiteX51" fmla="*/ 318326 w 1053941"/>
              <a:gd name="connsiteY51" fmla="*/ 124515 h 3261002"/>
              <a:gd name="connsiteX52" fmla="*/ 405765 w 1053941"/>
              <a:gd name="connsiteY52" fmla="*/ 111656 h 3261002"/>
              <a:gd name="connsiteX53" fmla="*/ 434245 w 1053941"/>
              <a:gd name="connsiteY53" fmla="*/ 94321 h 3261002"/>
              <a:gd name="connsiteX54" fmla="*/ 434245 w 1053941"/>
              <a:gd name="connsiteY54" fmla="*/ 94321 h 3261002"/>
              <a:gd name="connsiteX55" fmla="*/ 769144 w 1053941"/>
              <a:gd name="connsiteY55" fmla="*/ 309 h 3261002"/>
              <a:gd name="connsiteX56" fmla="*/ 769430 w 1053941"/>
              <a:gd name="connsiteY56" fmla="*/ 33361 h 3261002"/>
              <a:gd name="connsiteX57" fmla="*/ 769430 w 1053941"/>
              <a:gd name="connsiteY57" fmla="*/ 84319 h 3261002"/>
              <a:gd name="connsiteX58" fmla="*/ 758666 w 1053941"/>
              <a:gd name="connsiteY58" fmla="*/ 103750 h 3261002"/>
              <a:gd name="connsiteX59" fmla="*/ 687515 w 1053941"/>
              <a:gd name="connsiteY59" fmla="*/ 128134 h 3261002"/>
              <a:gd name="connsiteX60" fmla="*/ 541592 w 1053941"/>
              <a:gd name="connsiteY60" fmla="*/ 122134 h 3261002"/>
              <a:gd name="connsiteX61" fmla="*/ 501396 w 1053941"/>
              <a:gd name="connsiteY61" fmla="*/ 104322 h 3261002"/>
              <a:gd name="connsiteX62" fmla="*/ 495395 w 1053941"/>
              <a:gd name="connsiteY62" fmla="*/ 91749 h 3261002"/>
              <a:gd name="connsiteX63" fmla="*/ 495395 w 1053941"/>
              <a:gd name="connsiteY63" fmla="*/ 46315 h 3261002"/>
              <a:gd name="connsiteX64" fmla="*/ 495967 w 1053941"/>
              <a:gd name="connsiteY64" fmla="*/ 12215 h 3261002"/>
              <a:gd name="connsiteX65" fmla="*/ 497777 w 1053941"/>
              <a:gd name="connsiteY65" fmla="*/ 2214 h 3261002"/>
              <a:gd name="connsiteX66" fmla="*/ 505873 w 1053941"/>
              <a:gd name="connsiteY66" fmla="*/ 3262 h 3261002"/>
              <a:gd name="connsiteX67" fmla="*/ 601694 w 1053941"/>
              <a:gd name="connsiteY67" fmla="*/ 23455 h 3261002"/>
              <a:gd name="connsiteX68" fmla="*/ 704279 w 1053941"/>
              <a:gd name="connsiteY68" fmla="*/ 19740 h 3261002"/>
              <a:gd name="connsiteX69" fmla="*/ 762857 w 1053941"/>
              <a:gd name="connsiteY69" fmla="*/ 1357 h 3261002"/>
              <a:gd name="connsiteX70" fmla="*/ 769144 w 1053941"/>
              <a:gd name="connsiteY70" fmla="*/ 309 h 3261002"/>
              <a:gd name="connsiteX71" fmla="*/ 769144 w 1053941"/>
              <a:gd name="connsiteY71" fmla="*/ 309 h 3261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</a:cxnLst>
            <a:rect l="l" t="t" r="r" b="b"/>
            <a:pathLst>
              <a:path w="1053941" h="3261002">
                <a:moveTo>
                  <a:pt x="710375" y="219003"/>
                </a:moveTo>
                <a:cubicBezTo>
                  <a:pt x="713804" y="221384"/>
                  <a:pt x="711994" y="224527"/>
                  <a:pt x="711994" y="226909"/>
                </a:cubicBezTo>
                <a:cubicBezTo>
                  <a:pt x="712280" y="251864"/>
                  <a:pt x="711422" y="276820"/>
                  <a:pt x="712280" y="301775"/>
                </a:cubicBezTo>
                <a:cubicBezTo>
                  <a:pt x="712565" y="311491"/>
                  <a:pt x="708565" y="317301"/>
                  <a:pt x="701231" y="322254"/>
                </a:cubicBezTo>
                <a:cubicBezTo>
                  <a:pt x="679704" y="337208"/>
                  <a:pt x="654749" y="343495"/>
                  <a:pt x="629317" y="347495"/>
                </a:cubicBezTo>
                <a:cubicBezTo>
                  <a:pt x="581025" y="355115"/>
                  <a:pt x="533019" y="354353"/>
                  <a:pt x="485489" y="341685"/>
                </a:cubicBezTo>
                <a:cubicBezTo>
                  <a:pt x="482632" y="340923"/>
                  <a:pt x="479965" y="340351"/>
                  <a:pt x="477107" y="339589"/>
                </a:cubicBezTo>
                <a:cubicBezTo>
                  <a:pt x="439007" y="327207"/>
                  <a:pt x="437960" y="325969"/>
                  <a:pt x="437960" y="286249"/>
                </a:cubicBezTo>
                <a:cubicBezTo>
                  <a:pt x="437960" y="265771"/>
                  <a:pt x="437960" y="245006"/>
                  <a:pt x="437960" y="224527"/>
                </a:cubicBezTo>
                <a:cubicBezTo>
                  <a:pt x="438722" y="223765"/>
                  <a:pt x="439007" y="223194"/>
                  <a:pt x="439579" y="221098"/>
                </a:cubicBezTo>
                <a:cubicBezTo>
                  <a:pt x="462915" y="236624"/>
                  <a:pt x="488918" y="240529"/>
                  <a:pt x="514922" y="243673"/>
                </a:cubicBezTo>
                <a:cubicBezTo>
                  <a:pt x="554831" y="248435"/>
                  <a:pt x="594741" y="247864"/>
                  <a:pt x="634651" y="243673"/>
                </a:cubicBezTo>
                <a:cubicBezTo>
                  <a:pt x="652463" y="241863"/>
                  <a:pt x="670370" y="238434"/>
                  <a:pt x="687419" y="232624"/>
                </a:cubicBezTo>
                <a:cubicBezTo>
                  <a:pt x="695897" y="229766"/>
                  <a:pt x="704088" y="226147"/>
                  <a:pt x="710375" y="219003"/>
                </a:cubicBezTo>
                <a:lnTo>
                  <a:pt x="710375" y="219003"/>
                </a:lnTo>
                <a:close/>
                <a:moveTo>
                  <a:pt x="381" y="193857"/>
                </a:moveTo>
                <a:cubicBezTo>
                  <a:pt x="27146" y="202525"/>
                  <a:pt x="52864" y="214336"/>
                  <a:pt x="78867" y="225099"/>
                </a:cubicBezTo>
                <a:cubicBezTo>
                  <a:pt x="229267" y="286535"/>
                  <a:pt x="379381" y="348162"/>
                  <a:pt x="529781" y="409598"/>
                </a:cubicBezTo>
                <a:cubicBezTo>
                  <a:pt x="535305" y="411979"/>
                  <a:pt x="539496" y="413789"/>
                  <a:pt x="539496" y="421695"/>
                </a:cubicBezTo>
                <a:cubicBezTo>
                  <a:pt x="539210" y="577619"/>
                  <a:pt x="539210" y="3105078"/>
                  <a:pt x="538925" y="3261002"/>
                </a:cubicBezTo>
                <a:cubicBezTo>
                  <a:pt x="362045" y="3189374"/>
                  <a:pt x="185071" y="3117937"/>
                  <a:pt x="7906" y="3046499"/>
                </a:cubicBezTo>
                <a:cubicBezTo>
                  <a:pt x="2667" y="3044404"/>
                  <a:pt x="0" y="3042308"/>
                  <a:pt x="0" y="3036022"/>
                </a:cubicBezTo>
                <a:cubicBezTo>
                  <a:pt x="381" y="2880098"/>
                  <a:pt x="381" y="352353"/>
                  <a:pt x="381" y="196238"/>
                </a:cubicBezTo>
                <a:cubicBezTo>
                  <a:pt x="95" y="195095"/>
                  <a:pt x="381" y="194333"/>
                  <a:pt x="381" y="193857"/>
                </a:cubicBezTo>
                <a:lnTo>
                  <a:pt x="381" y="193857"/>
                </a:lnTo>
                <a:close/>
                <a:moveTo>
                  <a:pt x="1053179" y="118514"/>
                </a:moveTo>
                <a:cubicBezTo>
                  <a:pt x="1053465" y="128992"/>
                  <a:pt x="1053751" y="139469"/>
                  <a:pt x="1053941" y="150042"/>
                </a:cubicBezTo>
                <a:cubicBezTo>
                  <a:pt x="1053656" y="168901"/>
                  <a:pt x="1053370" y="187570"/>
                  <a:pt x="1053656" y="206525"/>
                </a:cubicBezTo>
                <a:cubicBezTo>
                  <a:pt x="1053656" y="212526"/>
                  <a:pt x="1051846" y="216526"/>
                  <a:pt x="1047083" y="220146"/>
                </a:cubicBezTo>
                <a:cubicBezTo>
                  <a:pt x="1024795" y="237196"/>
                  <a:pt x="998506" y="243482"/>
                  <a:pt x="971741" y="247959"/>
                </a:cubicBezTo>
                <a:cubicBezTo>
                  <a:pt x="928688" y="255007"/>
                  <a:pt x="885349" y="254531"/>
                  <a:pt x="842582" y="245863"/>
                </a:cubicBezTo>
                <a:cubicBezTo>
                  <a:pt x="824198" y="242149"/>
                  <a:pt x="806387" y="236434"/>
                  <a:pt x="789813" y="227004"/>
                </a:cubicBezTo>
                <a:cubicBezTo>
                  <a:pt x="782955" y="223099"/>
                  <a:pt x="779621" y="218336"/>
                  <a:pt x="779812" y="209668"/>
                </a:cubicBezTo>
                <a:cubicBezTo>
                  <a:pt x="780383" y="183665"/>
                  <a:pt x="780098" y="157662"/>
                  <a:pt x="780098" y="131468"/>
                </a:cubicBezTo>
                <a:cubicBezTo>
                  <a:pt x="780098" y="124896"/>
                  <a:pt x="779050" y="119943"/>
                  <a:pt x="788765" y="125658"/>
                </a:cubicBezTo>
                <a:cubicBezTo>
                  <a:pt x="808196" y="137469"/>
                  <a:pt x="830771" y="140612"/>
                  <a:pt x="852773" y="143470"/>
                </a:cubicBezTo>
                <a:cubicBezTo>
                  <a:pt x="888968" y="148232"/>
                  <a:pt x="925449" y="148994"/>
                  <a:pt x="961930" y="145565"/>
                </a:cubicBezTo>
                <a:cubicBezTo>
                  <a:pt x="987171" y="143184"/>
                  <a:pt x="1012031" y="139755"/>
                  <a:pt x="1035653" y="130325"/>
                </a:cubicBezTo>
                <a:cubicBezTo>
                  <a:pt x="1042416" y="128230"/>
                  <a:pt x="1048703" y="124515"/>
                  <a:pt x="1053179" y="118514"/>
                </a:cubicBezTo>
                <a:lnTo>
                  <a:pt x="1053179" y="118514"/>
                </a:lnTo>
                <a:close/>
                <a:moveTo>
                  <a:pt x="434245" y="94321"/>
                </a:moveTo>
                <a:cubicBezTo>
                  <a:pt x="434245" y="126325"/>
                  <a:pt x="434245" y="156233"/>
                  <a:pt x="434245" y="185951"/>
                </a:cubicBezTo>
                <a:cubicBezTo>
                  <a:pt x="434245" y="190142"/>
                  <a:pt x="432149" y="192238"/>
                  <a:pt x="429292" y="194905"/>
                </a:cubicBezTo>
                <a:cubicBezTo>
                  <a:pt x="409385" y="212716"/>
                  <a:pt x="384429" y="219574"/>
                  <a:pt x="359188" y="223480"/>
                </a:cubicBezTo>
                <a:cubicBezTo>
                  <a:pt x="307181" y="232147"/>
                  <a:pt x="255270" y="232624"/>
                  <a:pt x="203835" y="217955"/>
                </a:cubicBezTo>
                <a:cubicBezTo>
                  <a:pt x="202025" y="217479"/>
                  <a:pt x="200406" y="217193"/>
                  <a:pt x="198596" y="216622"/>
                </a:cubicBezTo>
                <a:cubicBezTo>
                  <a:pt x="160020" y="203477"/>
                  <a:pt x="159258" y="202429"/>
                  <a:pt x="159258" y="162043"/>
                </a:cubicBezTo>
                <a:cubicBezTo>
                  <a:pt x="159258" y="156519"/>
                  <a:pt x="158972" y="151280"/>
                  <a:pt x="158972" y="145756"/>
                </a:cubicBezTo>
                <a:cubicBezTo>
                  <a:pt x="159258" y="133183"/>
                  <a:pt x="159258" y="120800"/>
                  <a:pt x="159734" y="108227"/>
                </a:cubicBezTo>
                <a:cubicBezTo>
                  <a:pt x="160020" y="105084"/>
                  <a:pt x="158401" y="101369"/>
                  <a:pt x="161544" y="98512"/>
                </a:cubicBezTo>
                <a:cubicBezTo>
                  <a:pt x="180404" y="112418"/>
                  <a:pt x="202978" y="116609"/>
                  <a:pt x="225362" y="120038"/>
                </a:cubicBezTo>
                <a:cubicBezTo>
                  <a:pt x="256032" y="124801"/>
                  <a:pt x="287274" y="125848"/>
                  <a:pt x="318326" y="124515"/>
                </a:cubicBezTo>
                <a:cubicBezTo>
                  <a:pt x="347758" y="123181"/>
                  <a:pt x="377381" y="120800"/>
                  <a:pt x="405765" y="111656"/>
                </a:cubicBezTo>
                <a:cubicBezTo>
                  <a:pt x="415862" y="108227"/>
                  <a:pt x="426053" y="105084"/>
                  <a:pt x="434245" y="94321"/>
                </a:cubicBezTo>
                <a:lnTo>
                  <a:pt x="434245" y="94321"/>
                </a:lnTo>
                <a:close/>
                <a:moveTo>
                  <a:pt x="769144" y="309"/>
                </a:moveTo>
                <a:cubicBezTo>
                  <a:pt x="769144" y="11358"/>
                  <a:pt x="769430" y="22407"/>
                  <a:pt x="769430" y="33361"/>
                </a:cubicBezTo>
                <a:cubicBezTo>
                  <a:pt x="769430" y="50410"/>
                  <a:pt x="768668" y="67270"/>
                  <a:pt x="769430" y="84319"/>
                </a:cubicBezTo>
                <a:cubicBezTo>
                  <a:pt x="770001" y="93749"/>
                  <a:pt x="765715" y="98988"/>
                  <a:pt x="758666" y="103750"/>
                </a:cubicBezTo>
                <a:cubicBezTo>
                  <a:pt x="737140" y="117943"/>
                  <a:pt x="712756" y="124229"/>
                  <a:pt x="687515" y="128134"/>
                </a:cubicBezTo>
                <a:cubicBezTo>
                  <a:pt x="638651" y="136040"/>
                  <a:pt x="589883" y="134992"/>
                  <a:pt x="541592" y="122134"/>
                </a:cubicBezTo>
                <a:cubicBezTo>
                  <a:pt x="527399" y="118228"/>
                  <a:pt x="513493" y="113180"/>
                  <a:pt x="501396" y="104322"/>
                </a:cubicBezTo>
                <a:cubicBezTo>
                  <a:pt x="496634" y="100893"/>
                  <a:pt x="495110" y="97273"/>
                  <a:pt x="495395" y="91749"/>
                </a:cubicBezTo>
                <a:cubicBezTo>
                  <a:pt x="495681" y="76509"/>
                  <a:pt x="495395" y="61555"/>
                  <a:pt x="495395" y="46315"/>
                </a:cubicBezTo>
                <a:cubicBezTo>
                  <a:pt x="495395" y="34980"/>
                  <a:pt x="495395" y="23455"/>
                  <a:pt x="495967" y="12215"/>
                </a:cubicBezTo>
                <a:cubicBezTo>
                  <a:pt x="495967" y="8786"/>
                  <a:pt x="494157" y="5167"/>
                  <a:pt x="497777" y="2214"/>
                </a:cubicBezTo>
                <a:cubicBezTo>
                  <a:pt x="500634" y="595"/>
                  <a:pt x="503587" y="1928"/>
                  <a:pt x="505873" y="3262"/>
                </a:cubicBezTo>
                <a:cubicBezTo>
                  <a:pt x="535781" y="18978"/>
                  <a:pt x="568643" y="22121"/>
                  <a:pt x="601694" y="23455"/>
                </a:cubicBezTo>
                <a:cubicBezTo>
                  <a:pt x="636080" y="25074"/>
                  <a:pt x="670179" y="25074"/>
                  <a:pt x="704279" y="19740"/>
                </a:cubicBezTo>
                <a:cubicBezTo>
                  <a:pt x="724757" y="16597"/>
                  <a:pt x="744950" y="12691"/>
                  <a:pt x="762857" y="1357"/>
                </a:cubicBezTo>
                <a:cubicBezTo>
                  <a:pt x="764667" y="309"/>
                  <a:pt x="766763" y="-453"/>
                  <a:pt x="769144" y="309"/>
                </a:cubicBezTo>
                <a:lnTo>
                  <a:pt x="769144" y="309"/>
                </a:ln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40" name="TextBox 539">
            <a:extLst>
              <a:ext uri="{FF2B5EF4-FFF2-40B4-BE49-F238E27FC236}">
                <a16:creationId xmlns:a16="http://schemas.microsoft.com/office/drawing/2014/main" id="{3585209E-FF3C-4E4C-8B61-3C58EEDD36BD}"/>
              </a:ext>
            </a:extLst>
          </p:cNvPr>
          <p:cNvSpPr txBox="1"/>
          <p:nvPr/>
        </p:nvSpPr>
        <p:spPr>
          <a:xfrm>
            <a:off x="1812980" y="2440497"/>
            <a:ext cx="618974" cy="584775"/>
          </a:xfrm>
          <a:prstGeom prst="rect">
            <a:avLst/>
          </a:prstGeom>
          <a:noFill/>
          <a:scene3d>
            <a:camera prst="orthographicFront">
              <a:rot lat="20400000" lon="240000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cs typeface="Arial" pitchFamily="34" charset="0"/>
              </a:rPr>
              <a:t>A</a:t>
            </a:r>
            <a:endParaRPr lang="ko-KR" altLang="en-US" sz="3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41" name="TextBox 540">
            <a:extLst>
              <a:ext uri="{FF2B5EF4-FFF2-40B4-BE49-F238E27FC236}">
                <a16:creationId xmlns:a16="http://schemas.microsoft.com/office/drawing/2014/main" id="{36607189-1F50-4B3C-BF90-782F2A695DF3}"/>
              </a:ext>
            </a:extLst>
          </p:cNvPr>
          <p:cNvSpPr txBox="1"/>
          <p:nvPr/>
        </p:nvSpPr>
        <p:spPr>
          <a:xfrm>
            <a:off x="3477065" y="3213463"/>
            <a:ext cx="618974" cy="584775"/>
          </a:xfrm>
          <a:prstGeom prst="rect">
            <a:avLst/>
          </a:prstGeom>
          <a:noFill/>
          <a:scene3d>
            <a:camera prst="orthographicFront">
              <a:rot lat="20400000" lon="240000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cs typeface="Arial" pitchFamily="34" charset="0"/>
              </a:rPr>
              <a:t>B</a:t>
            </a:r>
            <a:endParaRPr lang="ko-KR" altLang="en-US" sz="3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42" name="TextBox 541">
            <a:extLst>
              <a:ext uri="{FF2B5EF4-FFF2-40B4-BE49-F238E27FC236}">
                <a16:creationId xmlns:a16="http://schemas.microsoft.com/office/drawing/2014/main" id="{C3463316-53F1-4E73-B302-FBFD52C44377}"/>
              </a:ext>
            </a:extLst>
          </p:cNvPr>
          <p:cNvSpPr txBox="1"/>
          <p:nvPr/>
        </p:nvSpPr>
        <p:spPr>
          <a:xfrm>
            <a:off x="5151267" y="3986429"/>
            <a:ext cx="618974" cy="584775"/>
          </a:xfrm>
          <a:prstGeom prst="rect">
            <a:avLst/>
          </a:prstGeom>
          <a:noFill/>
          <a:scene3d>
            <a:camera prst="orthographicFront">
              <a:rot lat="20400000" lon="240000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cs typeface="Arial" pitchFamily="34" charset="0"/>
              </a:rPr>
              <a:t>C</a:t>
            </a:r>
            <a:endParaRPr lang="ko-KR" altLang="en-US" sz="3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43" name="TextBox 542">
            <a:extLst>
              <a:ext uri="{FF2B5EF4-FFF2-40B4-BE49-F238E27FC236}">
                <a16:creationId xmlns:a16="http://schemas.microsoft.com/office/drawing/2014/main" id="{1425DF2B-51E3-4919-A236-4C48C2DF2985}"/>
              </a:ext>
            </a:extLst>
          </p:cNvPr>
          <p:cNvSpPr txBox="1"/>
          <p:nvPr/>
        </p:nvSpPr>
        <p:spPr>
          <a:xfrm>
            <a:off x="6819326" y="4759395"/>
            <a:ext cx="618974" cy="584775"/>
          </a:xfrm>
          <a:prstGeom prst="rect">
            <a:avLst/>
          </a:prstGeom>
          <a:noFill/>
          <a:scene3d>
            <a:camera prst="orthographicFront">
              <a:rot lat="20400000" lon="240000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cs typeface="Arial" pitchFamily="34" charset="0"/>
              </a:rPr>
              <a:t>D</a:t>
            </a:r>
            <a:endParaRPr lang="ko-KR" altLang="en-US" sz="3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44" name="TextBox 543">
            <a:extLst>
              <a:ext uri="{FF2B5EF4-FFF2-40B4-BE49-F238E27FC236}">
                <a16:creationId xmlns:a16="http://schemas.microsoft.com/office/drawing/2014/main" id="{304721AB-B439-4654-AD53-DE6FDC3D72A0}"/>
              </a:ext>
            </a:extLst>
          </p:cNvPr>
          <p:cNvSpPr txBox="1"/>
          <p:nvPr/>
        </p:nvSpPr>
        <p:spPr>
          <a:xfrm>
            <a:off x="8484218" y="5492919"/>
            <a:ext cx="618974" cy="584775"/>
          </a:xfrm>
          <a:prstGeom prst="rect">
            <a:avLst/>
          </a:prstGeom>
          <a:noFill/>
          <a:scene3d>
            <a:camera prst="orthographicFront">
              <a:rot lat="20400000" lon="240000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cs typeface="Arial" pitchFamily="34" charset="0"/>
              </a:rPr>
              <a:t>E</a:t>
            </a:r>
            <a:endParaRPr lang="ko-KR" altLang="en-US" sz="32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545" name="Group 544">
            <a:extLst>
              <a:ext uri="{FF2B5EF4-FFF2-40B4-BE49-F238E27FC236}">
                <a16:creationId xmlns:a16="http://schemas.microsoft.com/office/drawing/2014/main" id="{4AEFC975-563C-4BF0-9294-32B0E3B13921}"/>
              </a:ext>
            </a:extLst>
          </p:cNvPr>
          <p:cNvGrpSpPr/>
          <p:nvPr/>
        </p:nvGrpSpPr>
        <p:grpSpPr>
          <a:xfrm>
            <a:off x="2619121" y="1596371"/>
            <a:ext cx="5168916" cy="699456"/>
            <a:chOff x="4734260" y="1557670"/>
            <a:chExt cx="5168916" cy="699456"/>
          </a:xfrm>
        </p:grpSpPr>
        <p:sp>
          <p:nvSpPr>
            <p:cNvPr id="546" name="TextBox 545">
              <a:extLst>
                <a:ext uri="{FF2B5EF4-FFF2-40B4-BE49-F238E27FC236}">
                  <a16:creationId xmlns:a16="http://schemas.microsoft.com/office/drawing/2014/main" id="{707EC591-46FF-428B-8D27-C713F3472941}"/>
                </a:ext>
              </a:extLst>
            </p:cNvPr>
            <p:cNvSpPr txBox="1"/>
            <p:nvPr/>
          </p:nvSpPr>
          <p:spPr>
            <a:xfrm flipH="1">
              <a:off x="4734260" y="1615012"/>
              <a:ext cx="78612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3200" b="1" dirty="0">
                  <a:solidFill>
                    <a:schemeClr val="accent4"/>
                  </a:solidFill>
                  <a:cs typeface="Arial" pitchFamily="34" charset="0"/>
                </a:rPr>
                <a:t>01</a:t>
              </a:r>
              <a:endParaRPr lang="ko-KR" altLang="en-US" sz="32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grpSp>
          <p:nvGrpSpPr>
            <p:cNvPr id="547" name="Group 546">
              <a:extLst>
                <a:ext uri="{FF2B5EF4-FFF2-40B4-BE49-F238E27FC236}">
                  <a16:creationId xmlns:a16="http://schemas.microsoft.com/office/drawing/2014/main" id="{DA7197B0-0B21-4E2B-8BCE-198CB9011BE0}"/>
                </a:ext>
              </a:extLst>
            </p:cNvPr>
            <p:cNvGrpSpPr/>
            <p:nvPr/>
          </p:nvGrpSpPr>
          <p:grpSpPr>
            <a:xfrm flipH="1">
              <a:off x="5677805" y="1557670"/>
              <a:ext cx="4225371" cy="699456"/>
              <a:chOff x="270023" y="1671305"/>
              <a:chExt cx="2279585" cy="706451"/>
            </a:xfrm>
          </p:grpSpPr>
          <p:sp>
            <p:nvSpPr>
              <p:cNvPr id="548" name="TextBox 547">
                <a:extLst>
                  <a:ext uri="{FF2B5EF4-FFF2-40B4-BE49-F238E27FC236}">
                    <a16:creationId xmlns:a16="http://schemas.microsoft.com/office/drawing/2014/main" id="{3D626DB9-902A-426E-BEB1-3334BF2F6690}"/>
                  </a:ext>
                </a:extLst>
              </p:cNvPr>
              <p:cNvSpPr txBox="1"/>
              <p:nvPr/>
            </p:nvSpPr>
            <p:spPr>
              <a:xfrm>
                <a:off x="270024" y="1911473"/>
                <a:ext cx="2279584" cy="4662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 </a:t>
                </a:r>
                <a:endParaRPr lang="ko-KR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549" name="TextBox 548">
                <a:extLst>
                  <a:ext uri="{FF2B5EF4-FFF2-40B4-BE49-F238E27FC236}">
                    <a16:creationId xmlns:a16="http://schemas.microsoft.com/office/drawing/2014/main" id="{3FE32B0C-3A4B-4EDE-A978-8E5FEBD517BA}"/>
                  </a:ext>
                </a:extLst>
              </p:cNvPr>
              <p:cNvSpPr txBox="1"/>
              <p:nvPr/>
            </p:nvSpPr>
            <p:spPr>
              <a:xfrm>
                <a:off x="270023" y="1671305"/>
                <a:ext cx="2279584" cy="3108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4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Arial" pitchFamily="34" charset="0"/>
                  </a:rPr>
                  <a:t>Add Title</a:t>
                </a:r>
                <a:endParaRPr lang="ko-KR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endParaRPr>
              </a:p>
            </p:txBody>
          </p:sp>
        </p:grpSp>
      </p:grpSp>
      <p:grpSp>
        <p:nvGrpSpPr>
          <p:cNvPr id="550" name="Group 549">
            <a:extLst>
              <a:ext uri="{FF2B5EF4-FFF2-40B4-BE49-F238E27FC236}">
                <a16:creationId xmlns:a16="http://schemas.microsoft.com/office/drawing/2014/main" id="{4519F4E0-C04B-4115-8437-C60394FA0D45}"/>
              </a:ext>
            </a:extLst>
          </p:cNvPr>
          <p:cNvGrpSpPr/>
          <p:nvPr/>
        </p:nvGrpSpPr>
        <p:grpSpPr>
          <a:xfrm>
            <a:off x="4459140" y="2344579"/>
            <a:ext cx="5168486" cy="699454"/>
            <a:chOff x="5357932" y="2421049"/>
            <a:chExt cx="5168486" cy="699454"/>
          </a:xfrm>
        </p:grpSpPr>
        <p:sp>
          <p:nvSpPr>
            <p:cNvPr id="551" name="TextBox 550">
              <a:extLst>
                <a:ext uri="{FF2B5EF4-FFF2-40B4-BE49-F238E27FC236}">
                  <a16:creationId xmlns:a16="http://schemas.microsoft.com/office/drawing/2014/main" id="{760835A9-12EC-4674-BB48-E77BEDB87DA2}"/>
                </a:ext>
              </a:extLst>
            </p:cNvPr>
            <p:cNvSpPr txBox="1"/>
            <p:nvPr/>
          </p:nvSpPr>
          <p:spPr>
            <a:xfrm flipH="1">
              <a:off x="5357932" y="2478389"/>
              <a:ext cx="78612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3200" b="1" dirty="0">
                  <a:solidFill>
                    <a:schemeClr val="accent3"/>
                  </a:solidFill>
                  <a:cs typeface="Arial" pitchFamily="34" charset="0"/>
                </a:rPr>
                <a:t>02</a:t>
              </a:r>
              <a:endParaRPr lang="ko-KR" altLang="en-US" sz="32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  <p:grpSp>
          <p:nvGrpSpPr>
            <p:cNvPr id="552" name="Group 551">
              <a:extLst>
                <a:ext uri="{FF2B5EF4-FFF2-40B4-BE49-F238E27FC236}">
                  <a16:creationId xmlns:a16="http://schemas.microsoft.com/office/drawing/2014/main" id="{2BE2218B-C54E-4911-8B12-2F5F395D0C9B}"/>
                </a:ext>
              </a:extLst>
            </p:cNvPr>
            <p:cNvGrpSpPr/>
            <p:nvPr/>
          </p:nvGrpSpPr>
          <p:grpSpPr>
            <a:xfrm flipH="1">
              <a:off x="6301047" y="2421049"/>
              <a:ext cx="4225371" cy="699454"/>
              <a:chOff x="270023" y="1671305"/>
              <a:chExt cx="2279585" cy="706448"/>
            </a:xfrm>
          </p:grpSpPr>
          <p:sp>
            <p:nvSpPr>
              <p:cNvPr id="553" name="TextBox 552">
                <a:extLst>
                  <a:ext uri="{FF2B5EF4-FFF2-40B4-BE49-F238E27FC236}">
                    <a16:creationId xmlns:a16="http://schemas.microsoft.com/office/drawing/2014/main" id="{29E5B392-EA42-45D1-8181-047EAE997AC3}"/>
                  </a:ext>
                </a:extLst>
              </p:cNvPr>
              <p:cNvSpPr txBox="1"/>
              <p:nvPr/>
            </p:nvSpPr>
            <p:spPr>
              <a:xfrm>
                <a:off x="270024" y="1911471"/>
                <a:ext cx="2279584" cy="4662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 </a:t>
                </a:r>
                <a:endParaRPr lang="ko-KR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554" name="TextBox 553">
                <a:extLst>
                  <a:ext uri="{FF2B5EF4-FFF2-40B4-BE49-F238E27FC236}">
                    <a16:creationId xmlns:a16="http://schemas.microsoft.com/office/drawing/2014/main" id="{CF0A28D2-5D10-4232-8038-15E0DBD013A8}"/>
                  </a:ext>
                </a:extLst>
              </p:cNvPr>
              <p:cNvSpPr txBox="1"/>
              <p:nvPr/>
            </p:nvSpPr>
            <p:spPr>
              <a:xfrm>
                <a:off x="270023" y="1671305"/>
                <a:ext cx="2279584" cy="3108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4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Arial" pitchFamily="34" charset="0"/>
                  </a:rPr>
                  <a:t>Add Title</a:t>
                </a:r>
                <a:endParaRPr lang="ko-KR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endParaRPr>
              </a:p>
            </p:txBody>
          </p:sp>
        </p:grpSp>
      </p:grpSp>
      <p:grpSp>
        <p:nvGrpSpPr>
          <p:cNvPr id="555" name="Group 554">
            <a:extLst>
              <a:ext uri="{FF2B5EF4-FFF2-40B4-BE49-F238E27FC236}">
                <a16:creationId xmlns:a16="http://schemas.microsoft.com/office/drawing/2014/main" id="{24FBF289-80DC-4BF7-A87C-5176ED1E4B4D}"/>
              </a:ext>
            </a:extLst>
          </p:cNvPr>
          <p:cNvGrpSpPr/>
          <p:nvPr/>
        </p:nvGrpSpPr>
        <p:grpSpPr>
          <a:xfrm>
            <a:off x="8138318" y="3840991"/>
            <a:ext cx="3415507" cy="884119"/>
            <a:chOff x="5981604" y="3284425"/>
            <a:chExt cx="3415507" cy="884119"/>
          </a:xfrm>
        </p:grpSpPr>
        <p:sp>
          <p:nvSpPr>
            <p:cNvPr id="556" name="TextBox 555">
              <a:extLst>
                <a:ext uri="{FF2B5EF4-FFF2-40B4-BE49-F238E27FC236}">
                  <a16:creationId xmlns:a16="http://schemas.microsoft.com/office/drawing/2014/main" id="{26C4076B-BB08-43AF-A1C1-2DFF35831EE4}"/>
                </a:ext>
              </a:extLst>
            </p:cNvPr>
            <p:cNvSpPr txBox="1"/>
            <p:nvPr/>
          </p:nvSpPr>
          <p:spPr>
            <a:xfrm flipH="1">
              <a:off x="5981604" y="3341766"/>
              <a:ext cx="78612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3200" b="1" dirty="0">
                  <a:solidFill>
                    <a:schemeClr val="accent1"/>
                  </a:solidFill>
                  <a:cs typeface="Arial" pitchFamily="34" charset="0"/>
                </a:rPr>
                <a:t>04</a:t>
              </a:r>
              <a:endParaRPr lang="ko-KR" altLang="en-US" sz="3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grpSp>
          <p:nvGrpSpPr>
            <p:cNvPr id="557" name="Group 556">
              <a:extLst>
                <a:ext uri="{FF2B5EF4-FFF2-40B4-BE49-F238E27FC236}">
                  <a16:creationId xmlns:a16="http://schemas.microsoft.com/office/drawing/2014/main" id="{FC7175C8-141D-4F31-A8F2-CEC617C7D8DC}"/>
                </a:ext>
              </a:extLst>
            </p:cNvPr>
            <p:cNvGrpSpPr/>
            <p:nvPr/>
          </p:nvGrpSpPr>
          <p:grpSpPr>
            <a:xfrm flipH="1">
              <a:off x="6924285" y="3284425"/>
              <a:ext cx="2472826" cy="884119"/>
              <a:chOff x="1215522" y="1671305"/>
              <a:chExt cx="1334088" cy="892960"/>
            </a:xfrm>
          </p:grpSpPr>
          <p:sp>
            <p:nvSpPr>
              <p:cNvPr id="558" name="TextBox 557">
                <a:extLst>
                  <a:ext uri="{FF2B5EF4-FFF2-40B4-BE49-F238E27FC236}">
                    <a16:creationId xmlns:a16="http://schemas.microsoft.com/office/drawing/2014/main" id="{3FDCACFD-783E-4DDD-9337-040FF7B1A7F2}"/>
                  </a:ext>
                </a:extLst>
              </p:cNvPr>
              <p:cNvSpPr txBox="1"/>
              <p:nvPr/>
            </p:nvSpPr>
            <p:spPr>
              <a:xfrm>
                <a:off x="1215523" y="1911471"/>
                <a:ext cx="1334087" cy="6527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 </a:t>
                </a:r>
                <a:endParaRPr lang="ko-KR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559" name="TextBox 558">
                <a:extLst>
                  <a:ext uri="{FF2B5EF4-FFF2-40B4-BE49-F238E27FC236}">
                    <a16:creationId xmlns:a16="http://schemas.microsoft.com/office/drawing/2014/main" id="{C095E4AF-51EA-49D2-ADD5-661E4C57E98D}"/>
                  </a:ext>
                </a:extLst>
              </p:cNvPr>
              <p:cNvSpPr txBox="1"/>
              <p:nvPr/>
            </p:nvSpPr>
            <p:spPr>
              <a:xfrm>
                <a:off x="1215522" y="1671305"/>
                <a:ext cx="1334087" cy="3108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4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Arial" pitchFamily="34" charset="0"/>
                  </a:rPr>
                  <a:t>Add Title</a:t>
                </a:r>
                <a:endParaRPr lang="ko-KR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endParaRPr>
              </a:p>
            </p:txBody>
          </p:sp>
        </p:grpSp>
      </p:grpSp>
      <p:grpSp>
        <p:nvGrpSpPr>
          <p:cNvPr id="560" name="Group 559">
            <a:extLst>
              <a:ext uri="{FF2B5EF4-FFF2-40B4-BE49-F238E27FC236}">
                <a16:creationId xmlns:a16="http://schemas.microsoft.com/office/drawing/2014/main" id="{7275CF14-CDD0-49E9-BECD-740B2E485865}"/>
              </a:ext>
            </a:extLst>
          </p:cNvPr>
          <p:cNvGrpSpPr/>
          <p:nvPr/>
        </p:nvGrpSpPr>
        <p:grpSpPr>
          <a:xfrm>
            <a:off x="9294347" y="4773860"/>
            <a:ext cx="2515487" cy="1438118"/>
            <a:chOff x="6605276" y="4147804"/>
            <a:chExt cx="2515487" cy="1438118"/>
          </a:xfrm>
        </p:grpSpPr>
        <p:sp>
          <p:nvSpPr>
            <p:cNvPr id="561" name="TextBox 560">
              <a:extLst>
                <a:ext uri="{FF2B5EF4-FFF2-40B4-BE49-F238E27FC236}">
                  <a16:creationId xmlns:a16="http://schemas.microsoft.com/office/drawing/2014/main" id="{771A053D-FD46-4D7D-9234-69732FCDE14E}"/>
                </a:ext>
              </a:extLst>
            </p:cNvPr>
            <p:cNvSpPr txBox="1"/>
            <p:nvPr/>
          </p:nvSpPr>
          <p:spPr>
            <a:xfrm flipH="1">
              <a:off x="6605276" y="4205143"/>
              <a:ext cx="78612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3200" b="1" dirty="0">
                  <a:solidFill>
                    <a:schemeClr val="accent6"/>
                  </a:solidFill>
                  <a:cs typeface="Arial" pitchFamily="34" charset="0"/>
                </a:rPr>
                <a:t>05</a:t>
              </a:r>
              <a:endParaRPr lang="ko-KR" altLang="en-US" sz="3200" b="1" dirty="0">
                <a:solidFill>
                  <a:schemeClr val="accent6"/>
                </a:solidFill>
                <a:cs typeface="Arial" pitchFamily="34" charset="0"/>
              </a:endParaRPr>
            </a:p>
          </p:txBody>
        </p:sp>
        <p:grpSp>
          <p:nvGrpSpPr>
            <p:cNvPr id="562" name="Group 561">
              <a:extLst>
                <a:ext uri="{FF2B5EF4-FFF2-40B4-BE49-F238E27FC236}">
                  <a16:creationId xmlns:a16="http://schemas.microsoft.com/office/drawing/2014/main" id="{7DAED174-F5C7-449D-A554-7D8CAE0EA73F}"/>
                </a:ext>
              </a:extLst>
            </p:cNvPr>
            <p:cNvGrpSpPr/>
            <p:nvPr/>
          </p:nvGrpSpPr>
          <p:grpSpPr>
            <a:xfrm flipH="1">
              <a:off x="7547524" y="4147804"/>
              <a:ext cx="1573239" cy="1438118"/>
              <a:chOff x="1700848" y="1671305"/>
              <a:chExt cx="848761" cy="1452498"/>
            </a:xfrm>
          </p:grpSpPr>
          <p:sp>
            <p:nvSpPr>
              <p:cNvPr id="563" name="TextBox 562">
                <a:extLst>
                  <a:ext uri="{FF2B5EF4-FFF2-40B4-BE49-F238E27FC236}">
                    <a16:creationId xmlns:a16="http://schemas.microsoft.com/office/drawing/2014/main" id="{BC0E1F37-3702-4060-92DD-888B44491392}"/>
                  </a:ext>
                </a:extLst>
              </p:cNvPr>
              <p:cNvSpPr txBox="1"/>
              <p:nvPr/>
            </p:nvSpPr>
            <p:spPr>
              <a:xfrm>
                <a:off x="1700850" y="1911471"/>
                <a:ext cx="848759" cy="1212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 </a:t>
                </a:r>
                <a:endParaRPr lang="ko-KR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564" name="TextBox 563">
                <a:extLst>
                  <a:ext uri="{FF2B5EF4-FFF2-40B4-BE49-F238E27FC236}">
                    <a16:creationId xmlns:a16="http://schemas.microsoft.com/office/drawing/2014/main" id="{9088E201-BF98-4513-B1DD-AC2911DDDBE8}"/>
                  </a:ext>
                </a:extLst>
              </p:cNvPr>
              <p:cNvSpPr txBox="1"/>
              <p:nvPr/>
            </p:nvSpPr>
            <p:spPr>
              <a:xfrm>
                <a:off x="1700848" y="1671305"/>
                <a:ext cx="848759" cy="3108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4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Arial" pitchFamily="34" charset="0"/>
                  </a:rPr>
                  <a:t>Add Title</a:t>
                </a:r>
                <a:endParaRPr lang="ko-KR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endParaRPr>
              </a:p>
            </p:txBody>
          </p:sp>
        </p:grp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858DDCEC-AD24-495F-8B8B-840B08FDBCDD}"/>
              </a:ext>
            </a:extLst>
          </p:cNvPr>
          <p:cNvGrpSpPr/>
          <p:nvPr/>
        </p:nvGrpSpPr>
        <p:grpSpPr>
          <a:xfrm>
            <a:off x="6298729" y="3092785"/>
            <a:ext cx="5168486" cy="699454"/>
            <a:chOff x="5357932" y="2421049"/>
            <a:chExt cx="5168486" cy="699454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A8786BDF-5B33-41D5-B80E-1E4B9124A997}"/>
                </a:ext>
              </a:extLst>
            </p:cNvPr>
            <p:cNvSpPr txBox="1"/>
            <p:nvPr/>
          </p:nvSpPr>
          <p:spPr>
            <a:xfrm flipH="1">
              <a:off x="5357932" y="2478389"/>
              <a:ext cx="78612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3200" b="1" dirty="0">
                  <a:solidFill>
                    <a:schemeClr val="accent2"/>
                  </a:solidFill>
                  <a:cs typeface="Arial" pitchFamily="34" charset="0"/>
                </a:rPr>
                <a:t>03</a:t>
              </a:r>
              <a:endParaRPr lang="ko-KR" altLang="en-US" sz="32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6C47BAFB-0A3D-4EB7-841C-38BED1900ECC}"/>
                </a:ext>
              </a:extLst>
            </p:cNvPr>
            <p:cNvGrpSpPr/>
            <p:nvPr/>
          </p:nvGrpSpPr>
          <p:grpSpPr>
            <a:xfrm flipH="1">
              <a:off x="6301047" y="2421049"/>
              <a:ext cx="4225371" cy="699454"/>
              <a:chOff x="270023" y="1671305"/>
              <a:chExt cx="2279585" cy="706448"/>
            </a:xfrm>
          </p:grpSpPr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11CDE98F-4605-4ECE-82CD-76D0748F9D7D}"/>
                  </a:ext>
                </a:extLst>
              </p:cNvPr>
              <p:cNvSpPr txBox="1"/>
              <p:nvPr/>
            </p:nvSpPr>
            <p:spPr>
              <a:xfrm>
                <a:off x="270024" y="1911471"/>
                <a:ext cx="2279584" cy="4662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 </a:t>
                </a:r>
                <a:endParaRPr lang="ko-KR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2DCFEC9C-9BCF-4FD0-B9E5-A0A87927FF4A}"/>
                  </a:ext>
                </a:extLst>
              </p:cNvPr>
              <p:cNvSpPr txBox="1"/>
              <p:nvPr/>
            </p:nvSpPr>
            <p:spPr>
              <a:xfrm>
                <a:off x="270023" y="1671305"/>
                <a:ext cx="2279584" cy="3108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4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Arial" pitchFamily="34" charset="0"/>
                  </a:rPr>
                  <a:t>Add Title</a:t>
                </a:r>
                <a:endParaRPr lang="ko-KR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11202</TotalTime>
  <Words>125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31</cp:revision>
  <dcterms:created xsi:type="dcterms:W3CDTF">2018-02-18T19:39:47Z</dcterms:created>
  <dcterms:modified xsi:type="dcterms:W3CDTF">2021-04-19T04:34:05Z</dcterms:modified>
</cp:coreProperties>
</file>