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Arrow: Bent 120">
            <a:extLst>
              <a:ext uri="{FF2B5EF4-FFF2-40B4-BE49-F238E27FC236}">
                <a16:creationId xmlns:a16="http://schemas.microsoft.com/office/drawing/2014/main" id="{F7B67360-F53F-4178-8B2A-615DC75A75BA}"/>
              </a:ext>
            </a:extLst>
          </p:cNvPr>
          <p:cNvSpPr/>
          <p:nvPr/>
        </p:nvSpPr>
        <p:spPr>
          <a:xfrm rot="16200000" flipV="1">
            <a:off x="2676122" y="2561236"/>
            <a:ext cx="1024238" cy="6376481"/>
          </a:xfrm>
          <a:prstGeom prst="bentArrow">
            <a:avLst>
              <a:gd name="adj1" fmla="val 25000"/>
              <a:gd name="adj2" fmla="val 25000"/>
              <a:gd name="adj3" fmla="val 0"/>
              <a:gd name="adj4" fmla="val 4375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2FED23DC-8864-4072-900C-4EBC1E7F9498}"/>
              </a:ext>
            </a:extLst>
          </p:cNvPr>
          <p:cNvGrpSpPr/>
          <p:nvPr/>
        </p:nvGrpSpPr>
        <p:grpSpPr>
          <a:xfrm>
            <a:off x="4651323" y="1219613"/>
            <a:ext cx="2889358" cy="4515438"/>
            <a:chOff x="4495800" y="1132354"/>
            <a:chExt cx="3200400" cy="5001529"/>
          </a:xfrm>
        </p:grpSpPr>
        <p:sp>
          <p:nvSpPr>
            <p:cNvPr id="150" name="Frame 4">
              <a:extLst>
                <a:ext uri="{FF2B5EF4-FFF2-40B4-BE49-F238E27FC236}">
                  <a16:creationId xmlns:a16="http://schemas.microsoft.com/office/drawing/2014/main" id="{FEAB2F4D-F79B-4F88-B34A-528CB12F1DF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410200" y="4762283"/>
              <a:ext cx="1371600" cy="1371600"/>
            </a:xfrm>
            <a:prstGeom prst="donut">
              <a:avLst>
                <a:gd name="adj" fmla="val 8033"/>
              </a:avLst>
            </a:prstGeom>
            <a:solidFill>
              <a:schemeClr val="accent6"/>
            </a:solidFill>
            <a:ln>
              <a:noFill/>
            </a:ln>
            <a:scene3d>
              <a:camera prst="isometricOffAxis2Top">
                <a:rot lat="18000000" lon="3600000" rev="17820000"/>
              </a:camera>
              <a:lightRig rig="soft" dir="t"/>
            </a:scene3d>
            <a:sp3d extrusionH="476250" prstMaterial="matte">
              <a:extrusionClr>
                <a:schemeClr val="accent6"/>
              </a:extrusionClr>
              <a:contourClr>
                <a:schemeClr val="accent6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151" name="Frame 5">
              <a:extLst>
                <a:ext uri="{FF2B5EF4-FFF2-40B4-BE49-F238E27FC236}">
                  <a16:creationId xmlns:a16="http://schemas.microsoft.com/office/drawing/2014/main" id="{FE0BECF6-78D0-4293-B15B-9BE6663EEA00}"/>
                </a:ext>
              </a:extLst>
            </p:cNvPr>
            <p:cNvSpPr>
              <a:spLocks/>
            </p:cNvSpPr>
            <p:nvPr/>
          </p:nvSpPr>
          <p:spPr>
            <a:xfrm>
              <a:off x="5181600" y="3836427"/>
              <a:ext cx="1828800" cy="1828800"/>
            </a:xfrm>
            <a:prstGeom prst="donut">
              <a:avLst>
                <a:gd name="adj" fmla="val 4578"/>
              </a:avLst>
            </a:prstGeom>
            <a:solidFill>
              <a:schemeClr val="accent1"/>
            </a:solidFill>
            <a:ln>
              <a:noFill/>
            </a:ln>
            <a:scene3d>
              <a:camera prst="isometricOffAxis2Top">
                <a:rot lat="18000000" lon="3600000" rev="17820000"/>
              </a:camera>
              <a:lightRig rig="soft" dir="t"/>
            </a:scene3d>
            <a:sp3d extrusionH="476250" prstMaterial="matte">
              <a:extrusionClr>
                <a:schemeClr val="accent1"/>
              </a:extrusionClr>
              <a:contourClr>
                <a:schemeClr val="accent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>
                <a:solidFill>
                  <a:schemeClr val="tx1"/>
                </a:solidFill>
              </a:endParaRPr>
            </a:p>
          </p:txBody>
        </p:sp>
        <p:sp>
          <p:nvSpPr>
            <p:cNvPr id="152" name="Frame 6">
              <a:extLst>
                <a:ext uri="{FF2B5EF4-FFF2-40B4-BE49-F238E27FC236}">
                  <a16:creationId xmlns:a16="http://schemas.microsoft.com/office/drawing/2014/main" id="{4B0F2B65-D5D1-43FC-A04E-4543D435CE5F}"/>
                </a:ext>
              </a:extLst>
            </p:cNvPr>
            <p:cNvSpPr>
              <a:spLocks/>
            </p:cNvSpPr>
            <p:nvPr/>
          </p:nvSpPr>
          <p:spPr>
            <a:xfrm>
              <a:off x="4953000" y="2922027"/>
              <a:ext cx="2286000" cy="2286000"/>
            </a:xfrm>
            <a:prstGeom prst="donut">
              <a:avLst>
                <a:gd name="adj" fmla="val 3862"/>
              </a:avLst>
            </a:prstGeom>
            <a:solidFill>
              <a:schemeClr val="accent2"/>
            </a:solidFill>
            <a:ln>
              <a:noFill/>
            </a:ln>
            <a:scene3d>
              <a:camera prst="isometricOffAxis2Top">
                <a:rot lat="18000000" lon="3600000" rev="17820000"/>
              </a:camera>
              <a:lightRig rig="soft" dir="t"/>
            </a:scene3d>
            <a:sp3d extrusionH="476250" prstMaterial="matte">
              <a:extrusionClr>
                <a:schemeClr val="accent2"/>
              </a:extrusionClr>
              <a:contourClr>
                <a:schemeClr val="accent2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>
                <a:solidFill>
                  <a:schemeClr val="tx1"/>
                </a:solidFill>
              </a:endParaRPr>
            </a:p>
          </p:txBody>
        </p:sp>
        <p:sp>
          <p:nvSpPr>
            <p:cNvPr id="153" name="Frame 7">
              <a:extLst>
                <a:ext uri="{FF2B5EF4-FFF2-40B4-BE49-F238E27FC236}">
                  <a16:creationId xmlns:a16="http://schemas.microsoft.com/office/drawing/2014/main" id="{826186A7-6DF4-463C-8522-A48171C13087}"/>
                </a:ext>
              </a:extLst>
            </p:cNvPr>
            <p:cNvSpPr>
              <a:spLocks/>
            </p:cNvSpPr>
            <p:nvPr/>
          </p:nvSpPr>
          <p:spPr>
            <a:xfrm>
              <a:off x="4724400" y="2057400"/>
              <a:ext cx="2743200" cy="2743200"/>
            </a:xfrm>
            <a:prstGeom prst="donut">
              <a:avLst>
                <a:gd name="adj" fmla="val 5345"/>
              </a:avLst>
            </a:prstGeom>
            <a:solidFill>
              <a:schemeClr val="accent3"/>
            </a:solidFill>
            <a:ln>
              <a:noFill/>
            </a:ln>
            <a:scene3d>
              <a:camera prst="isometricOffAxis2Top">
                <a:rot lat="18000000" lon="3600000" rev="17820000"/>
              </a:camera>
              <a:lightRig rig="soft" dir="t"/>
            </a:scene3d>
            <a:sp3d extrusionH="476250" prstMaterial="matte">
              <a:extrusionClr>
                <a:schemeClr val="accent3"/>
              </a:extrusionClr>
              <a:contourClr>
                <a:schemeClr val="accent3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154" name="Frame 8">
              <a:extLst>
                <a:ext uri="{FF2B5EF4-FFF2-40B4-BE49-F238E27FC236}">
                  <a16:creationId xmlns:a16="http://schemas.microsoft.com/office/drawing/2014/main" id="{610E3634-31DE-4E35-A21F-909B730DBD45}"/>
                </a:ext>
              </a:extLst>
            </p:cNvPr>
            <p:cNvSpPr>
              <a:spLocks/>
            </p:cNvSpPr>
            <p:nvPr/>
          </p:nvSpPr>
          <p:spPr>
            <a:xfrm>
              <a:off x="4495800" y="1132354"/>
              <a:ext cx="3200400" cy="3200400"/>
            </a:xfrm>
            <a:prstGeom prst="donut">
              <a:avLst>
                <a:gd name="adj" fmla="val 3853"/>
              </a:avLst>
            </a:prstGeom>
            <a:solidFill>
              <a:schemeClr val="accent4"/>
            </a:solidFill>
            <a:ln>
              <a:noFill/>
            </a:ln>
            <a:scene3d>
              <a:camera prst="isometricOffAxis2Top">
                <a:rot lat="18000000" lon="3600000" rev="17820000"/>
              </a:camera>
              <a:lightRig rig="soft" dir="t"/>
            </a:scene3d>
            <a:sp3d extrusionH="476250" prstMaterial="matte">
              <a:extrusionClr>
                <a:schemeClr val="accent4"/>
              </a:extrusionClr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/>
                </a:solidFill>
              </a:endParaRP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22" name="Arrow: Bent 121">
            <a:extLst>
              <a:ext uri="{FF2B5EF4-FFF2-40B4-BE49-F238E27FC236}">
                <a16:creationId xmlns:a16="http://schemas.microsoft.com/office/drawing/2014/main" id="{579CA1AC-0460-4069-8985-832778176726}"/>
              </a:ext>
            </a:extLst>
          </p:cNvPr>
          <p:cNvSpPr/>
          <p:nvPr/>
        </p:nvSpPr>
        <p:spPr>
          <a:xfrm rot="16200000" flipH="1">
            <a:off x="8511103" y="-726030"/>
            <a:ext cx="1024238" cy="6337565"/>
          </a:xfrm>
          <a:prstGeom prst="ben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B56C0477-69B4-43A8-B0A1-C1C23E19058B}"/>
              </a:ext>
            </a:extLst>
          </p:cNvPr>
          <p:cNvSpPr txBox="1"/>
          <p:nvPr/>
        </p:nvSpPr>
        <p:spPr>
          <a:xfrm>
            <a:off x="7984680" y="1563384"/>
            <a:ext cx="33710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Modern  PowerPoint  Presentation</a:t>
            </a:r>
            <a:endParaRPr lang="ko-KR" altLang="en-US" sz="14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D16405D9-C083-4484-8C26-BD170B8BC226}"/>
              </a:ext>
            </a:extLst>
          </p:cNvPr>
          <p:cNvSpPr txBox="1"/>
          <p:nvPr/>
        </p:nvSpPr>
        <p:spPr>
          <a:xfrm>
            <a:off x="1423087" y="5638387"/>
            <a:ext cx="33710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Modern  PowerPoint  Presentation</a:t>
            </a:r>
            <a:endParaRPr lang="ko-KR" altLang="en-US" sz="14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A7D6FAE6-87E0-430F-9E4B-A8489052D3AF}"/>
              </a:ext>
            </a:extLst>
          </p:cNvPr>
          <p:cNvSpPr/>
          <p:nvPr/>
        </p:nvSpPr>
        <p:spPr>
          <a:xfrm>
            <a:off x="7749974" y="3000262"/>
            <a:ext cx="4446000" cy="86409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06AD23E2-647E-4574-8E25-A4D5D0E12A64}"/>
              </a:ext>
            </a:extLst>
          </p:cNvPr>
          <p:cNvSpPr/>
          <p:nvPr/>
        </p:nvSpPr>
        <p:spPr>
          <a:xfrm>
            <a:off x="7749974" y="3943270"/>
            <a:ext cx="4446000" cy="86409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38E84074-C276-434F-9D1F-2066E918CA71}"/>
              </a:ext>
            </a:extLst>
          </p:cNvPr>
          <p:cNvSpPr/>
          <p:nvPr/>
        </p:nvSpPr>
        <p:spPr>
          <a:xfrm>
            <a:off x="7749974" y="4886278"/>
            <a:ext cx="4446000" cy="86409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60A46863-7D27-4485-9D05-80818CD3DC8F}"/>
              </a:ext>
            </a:extLst>
          </p:cNvPr>
          <p:cNvSpPr/>
          <p:nvPr/>
        </p:nvSpPr>
        <p:spPr>
          <a:xfrm rot="10800000" flipH="1">
            <a:off x="2020" y="2073627"/>
            <a:ext cx="4446000" cy="8640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F435565D-EAF7-40DD-9B49-DDAB170D45D7}"/>
              </a:ext>
            </a:extLst>
          </p:cNvPr>
          <p:cNvSpPr/>
          <p:nvPr/>
        </p:nvSpPr>
        <p:spPr>
          <a:xfrm rot="10800000" flipH="1">
            <a:off x="2021" y="3016635"/>
            <a:ext cx="4446000" cy="8640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174E4F20-6720-42BD-B273-391FC7603B28}"/>
              </a:ext>
            </a:extLst>
          </p:cNvPr>
          <p:cNvSpPr/>
          <p:nvPr/>
        </p:nvSpPr>
        <p:spPr>
          <a:xfrm rot="10800000" flipH="1">
            <a:off x="2021" y="3959643"/>
            <a:ext cx="4446000" cy="8640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0D9F0F20-DAEA-4FCB-AA02-9A066F23957E}"/>
              </a:ext>
            </a:extLst>
          </p:cNvPr>
          <p:cNvGrpSpPr/>
          <p:nvPr/>
        </p:nvGrpSpPr>
        <p:grpSpPr>
          <a:xfrm>
            <a:off x="7944260" y="3098071"/>
            <a:ext cx="3434935" cy="677510"/>
            <a:chOff x="6417575" y="2011204"/>
            <a:chExt cx="2232250" cy="648844"/>
          </a:xfrm>
        </p:grpSpPr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A31CC366-535C-414E-91C7-184779133526}"/>
                </a:ext>
              </a:extLst>
            </p:cNvPr>
            <p:cNvSpPr txBox="1"/>
            <p:nvPr/>
          </p:nvSpPr>
          <p:spPr>
            <a:xfrm>
              <a:off x="6417576" y="2217917"/>
              <a:ext cx="2232249" cy="4421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DE7D3E6C-AD9D-43AB-AEB2-7478D8A50E04}"/>
                </a:ext>
              </a:extLst>
            </p:cNvPr>
            <p:cNvSpPr txBox="1"/>
            <p:nvPr/>
          </p:nvSpPr>
          <p:spPr>
            <a:xfrm>
              <a:off x="6417575" y="2011204"/>
              <a:ext cx="2232249" cy="2652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</a:rPr>
                <a:t>Add Contents Title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594C64B0-A4A6-41E3-880F-4B7BB827C23C}"/>
              </a:ext>
            </a:extLst>
          </p:cNvPr>
          <p:cNvGrpSpPr/>
          <p:nvPr/>
        </p:nvGrpSpPr>
        <p:grpSpPr>
          <a:xfrm>
            <a:off x="7944261" y="4040345"/>
            <a:ext cx="3434935" cy="677511"/>
            <a:chOff x="6417575" y="2011204"/>
            <a:chExt cx="2232250" cy="648845"/>
          </a:xfrm>
        </p:grpSpPr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71C0AD66-CA6A-462B-83EC-CC1ED21CFB83}"/>
                </a:ext>
              </a:extLst>
            </p:cNvPr>
            <p:cNvSpPr txBox="1"/>
            <p:nvPr/>
          </p:nvSpPr>
          <p:spPr>
            <a:xfrm>
              <a:off x="6417576" y="2217917"/>
              <a:ext cx="2232249" cy="4421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You can simply impress your audience and add a unique zing.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1CA84996-E4C9-4E36-B105-B332DFE53060}"/>
                </a:ext>
              </a:extLst>
            </p:cNvPr>
            <p:cNvSpPr txBox="1"/>
            <p:nvPr/>
          </p:nvSpPr>
          <p:spPr>
            <a:xfrm>
              <a:off x="6417575" y="2011204"/>
              <a:ext cx="2232249" cy="2652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</a:rPr>
                <a:t>Add Contents Title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3B78B314-A15E-4C81-BE74-57A874105C39}"/>
              </a:ext>
            </a:extLst>
          </p:cNvPr>
          <p:cNvGrpSpPr/>
          <p:nvPr/>
        </p:nvGrpSpPr>
        <p:grpSpPr>
          <a:xfrm>
            <a:off x="7944262" y="4982615"/>
            <a:ext cx="3434935" cy="677510"/>
            <a:chOff x="6417575" y="2011204"/>
            <a:chExt cx="2232250" cy="648844"/>
          </a:xfrm>
        </p:grpSpPr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4E2AD82B-5386-410B-B844-98860E11D31D}"/>
                </a:ext>
              </a:extLst>
            </p:cNvPr>
            <p:cNvSpPr txBox="1"/>
            <p:nvPr/>
          </p:nvSpPr>
          <p:spPr>
            <a:xfrm>
              <a:off x="6417576" y="2217917"/>
              <a:ext cx="2232249" cy="4421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0C845282-CF77-4012-95BB-E3668A2B5C43}"/>
                </a:ext>
              </a:extLst>
            </p:cNvPr>
            <p:cNvSpPr txBox="1"/>
            <p:nvPr/>
          </p:nvSpPr>
          <p:spPr>
            <a:xfrm>
              <a:off x="6417575" y="2011204"/>
              <a:ext cx="2232249" cy="2652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</a:rPr>
                <a:t>Add Contents Title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5B35036A-05A3-4505-A683-DEEC40C68D62}"/>
              </a:ext>
            </a:extLst>
          </p:cNvPr>
          <p:cNvGrpSpPr/>
          <p:nvPr/>
        </p:nvGrpSpPr>
        <p:grpSpPr>
          <a:xfrm>
            <a:off x="796352" y="2167533"/>
            <a:ext cx="3376706" cy="677510"/>
            <a:chOff x="6417575" y="2011204"/>
            <a:chExt cx="2232250" cy="648844"/>
          </a:xfrm>
        </p:grpSpPr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B11A1B05-D701-4443-9B6A-9CD3F9572D5E}"/>
                </a:ext>
              </a:extLst>
            </p:cNvPr>
            <p:cNvSpPr txBox="1"/>
            <p:nvPr/>
          </p:nvSpPr>
          <p:spPr>
            <a:xfrm>
              <a:off x="6417576" y="2217917"/>
              <a:ext cx="2232249" cy="4421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B6A4F92C-BEA8-44A4-B2DB-DA6F103E3BB3}"/>
                </a:ext>
              </a:extLst>
            </p:cNvPr>
            <p:cNvSpPr txBox="1"/>
            <p:nvPr/>
          </p:nvSpPr>
          <p:spPr>
            <a:xfrm>
              <a:off x="6417575" y="2011204"/>
              <a:ext cx="2232249" cy="2652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</a:rPr>
                <a:t>Add Contents Title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B88059A5-C74F-40FF-AAA1-6EB37D67417C}"/>
              </a:ext>
            </a:extLst>
          </p:cNvPr>
          <p:cNvGrpSpPr/>
          <p:nvPr/>
        </p:nvGrpSpPr>
        <p:grpSpPr>
          <a:xfrm>
            <a:off x="801836" y="3115827"/>
            <a:ext cx="3376706" cy="677510"/>
            <a:chOff x="6417575" y="2011204"/>
            <a:chExt cx="2232250" cy="648844"/>
          </a:xfrm>
        </p:grpSpPr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757CDD07-6E73-4F8D-849A-A262C4C54A48}"/>
                </a:ext>
              </a:extLst>
            </p:cNvPr>
            <p:cNvSpPr txBox="1"/>
            <p:nvPr/>
          </p:nvSpPr>
          <p:spPr>
            <a:xfrm>
              <a:off x="6417576" y="2217917"/>
              <a:ext cx="2232249" cy="4421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521539D5-842A-4F00-8EFA-0F589E2CD5AE}"/>
                </a:ext>
              </a:extLst>
            </p:cNvPr>
            <p:cNvSpPr txBox="1"/>
            <p:nvPr/>
          </p:nvSpPr>
          <p:spPr>
            <a:xfrm>
              <a:off x="6417575" y="2011204"/>
              <a:ext cx="2232249" cy="2652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</a:rPr>
                <a:t>Add Contents Title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2CF9BAE1-1EC9-47D9-849A-2B97355C848F}"/>
              </a:ext>
            </a:extLst>
          </p:cNvPr>
          <p:cNvGrpSpPr/>
          <p:nvPr/>
        </p:nvGrpSpPr>
        <p:grpSpPr>
          <a:xfrm>
            <a:off x="807318" y="4055243"/>
            <a:ext cx="3376706" cy="677510"/>
            <a:chOff x="6417575" y="2011204"/>
            <a:chExt cx="2232250" cy="648844"/>
          </a:xfrm>
        </p:grpSpPr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21944752-1372-44B0-BA6B-21596956B659}"/>
                </a:ext>
              </a:extLst>
            </p:cNvPr>
            <p:cNvSpPr txBox="1"/>
            <p:nvPr/>
          </p:nvSpPr>
          <p:spPr>
            <a:xfrm>
              <a:off x="6417576" y="2217917"/>
              <a:ext cx="2232249" cy="4421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DF226BBA-061A-4B18-ABE9-A766E279FFE1}"/>
                </a:ext>
              </a:extLst>
            </p:cNvPr>
            <p:cNvSpPr txBox="1"/>
            <p:nvPr/>
          </p:nvSpPr>
          <p:spPr>
            <a:xfrm>
              <a:off x="6417575" y="2011204"/>
              <a:ext cx="2232249" cy="2652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</a:rPr>
                <a:t>Add Contents Title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11158</TotalTime>
  <Words>141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16</cp:revision>
  <dcterms:created xsi:type="dcterms:W3CDTF">2018-02-18T19:39:47Z</dcterms:created>
  <dcterms:modified xsi:type="dcterms:W3CDTF">2021-04-14T08:09:14Z</dcterms:modified>
</cp:coreProperties>
</file>