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7EEC8CF-FDAE-4134-BD55-E11488283514}"/>
              </a:ext>
            </a:extLst>
          </p:cNvPr>
          <p:cNvCxnSpPr>
            <a:cxnSpLocks/>
          </p:cNvCxnSpPr>
          <p:nvPr/>
        </p:nvCxnSpPr>
        <p:spPr>
          <a:xfrm flipV="1">
            <a:off x="1977887" y="3429000"/>
            <a:ext cx="1421296" cy="854767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82B5DFB-66D2-4631-BE81-B97693D5E78D}"/>
              </a:ext>
            </a:extLst>
          </p:cNvPr>
          <p:cNvCxnSpPr>
            <a:cxnSpLocks/>
          </p:cNvCxnSpPr>
          <p:nvPr/>
        </p:nvCxnSpPr>
        <p:spPr>
          <a:xfrm flipH="1" flipV="1">
            <a:off x="8905461" y="3448878"/>
            <a:ext cx="1222513" cy="711166"/>
          </a:xfrm>
          <a:prstGeom prst="line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7A12EDD-1CCF-4CAD-B2E7-26BECE56305B}"/>
              </a:ext>
            </a:extLst>
          </p:cNvPr>
          <p:cNvCxnSpPr>
            <a:cxnSpLocks/>
          </p:cNvCxnSpPr>
          <p:nvPr/>
        </p:nvCxnSpPr>
        <p:spPr>
          <a:xfrm flipV="1">
            <a:off x="6430617" y="3429000"/>
            <a:ext cx="1341783" cy="85476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7B7A9C7-E120-4422-AE7E-450B72CE3E54}"/>
              </a:ext>
            </a:extLst>
          </p:cNvPr>
          <p:cNvCxnSpPr>
            <a:cxnSpLocks/>
          </p:cNvCxnSpPr>
          <p:nvPr/>
        </p:nvCxnSpPr>
        <p:spPr>
          <a:xfrm flipH="1" flipV="1">
            <a:off x="4383157" y="3429000"/>
            <a:ext cx="1201792" cy="73104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rame 5">
            <a:extLst>
              <a:ext uri="{FF2B5EF4-FFF2-40B4-BE49-F238E27FC236}">
                <a16:creationId xmlns:a16="http://schemas.microsoft.com/office/drawing/2014/main" id="{68449320-3AF6-4E59-855E-DCF87F81C099}"/>
              </a:ext>
            </a:extLst>
          </p:cNvPr>
          <p:cNvSpPr/>
          <p:nvPr/>
        </p:nvSpPr>
        <p:spPr>
          <a:xfrm flipH="1">
            <a:off x="3171030" y="2261561"/>
            <a:ext cx="1382085" cy="1382084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260350" prstMaterial="dkEdge">
            <a:bevelT w="12700" h="38100"/>
            <a:bevelB w="31750" h="38100" prst="hardEdge"/>
            <a:extrusionClr>
              <a:schemeClr val="accent1"/>
            </a:extrusionClr>
            <a:contourClr>
              <a:schemeClr val="accent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106" name="Frame 4">
            <a:extLst>
              <a:ext uri="{FF2B5EF4-FFF2-40B4-BE49-F238E27FC236}">
                <a16:creationId xmlns:a16="http://schemas.microsoft.com/office/drawing/2014/main" id="{B4FC04F9-A88C-4531-A4D2-2E31419D9D4F}"/>
              </a:ext>
            </a:extLst>
          </p:cNvPr>
          <p:cNvSpPr/>
          <p:nvPr/>
        </p:nvSpPr>
        <p:spPr>
          <a:xfrm flipH="1">
            <a:off x="935608" y="3746605"/>
            <a:ext cx="1382085" cy="1382084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260350" prstMaterial="dkEdge">
            <a:bevelT w="12700" h="38100"/>
            <a:bevelB w="31750" h="38100" prst="hardEdge"/>
            <a:extrusionClr>
              <a:schemeClr val="accent6"/>
            </a:extrusionClr>
            <a:contourClr>
              <a:schemeClr val="accent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07" name="Frame 6">
            <a:extLst>
              <a:ext uri="{FF2B5EF4-FFF2-40B4-BE49-F238E27FC236}">
                <a16:creationId xmlns:a16="http://schemas.microsoft.com/office/drawing/2014/main" id="{1441DDC3-BE81-4FE2-BCCA-6DBAD124DF5D}"/>
              </a:ext>
            </a:extLst>
          </p:cNvPr>
          <p:cNvSpPr/>
          <p:nvPr/>
        </p:nvSpPr>
        <p:spPr>
          <a:xfrm flipH="1">
            <a:off x="5406452" y="3746605"/>
            <a:ext cx="1382085" cy="1382084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260350" prstMaterial="dkEdge">
            <a:bevelT w="12700" h="38100"/>
            <a:bevelB w="31750" h="38100" prst="hardEdge"/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/>
              </a:solidFill>
            </a:endParaRPr>
          </a:p>
        </p:txBody>
      </p:sp>
      <p:sp>
        <p:nvSpPr>
          <p:cNvPr id="108" name="Frame 7">
            <a:extLst>
              <a:ext uri="{FF2B5EF4-FFF2-40B4-BE49-F238E27FC236}">
                <a16:creationId xmlns:a16="http://schemas.microsoft.com/office/drawing/2014/main" id="{B8057B89-A209-4370-9F0B-4F2B6CCCC867}"/>
              </a:ext>
            </a:extLst>
          </p:cNvPr>
          <p:cNvSpPr/>
          <p:nvPr/>
        </p:nvSpPr>
        <p:spPr>
          <a:xfrm flipH="1">
            <a:off x="7641874" y="2261561"/>
            <a:ext cx="1382085" cy="1382084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260350" prstMaterial="dkEdge">
            <a:bevelT w="12700" h="38100"/>
            <a:bevelB w="31750" h="38100" prst="hardEdge"/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09" name="Frame 8">
            <a:extLst>
              <a:ext uri="{FF2B5EF4-FFF2-40B4-BE49-F238E27FC236}">
                <a16:creationId xmlns:a16="http://schemas.microsoft.com/office/drawing/2014/main" id="{E2EEA9DB-8E3F-4455-8945-42735E32BB8F}"/>
              </a:ext>
            </a:extLst>
          </p:cNvPr>
          <p:cNvSpPr/>
          <p:nvPr/>
        </p:nvSpPr>
        <p:spPr>
          <a:xfrm flipH="1">
            <a:off x="9877297" y="3746605"/>
            <a:ext cx="1382085" cy="1382084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>
              <a:rot lat="19200000" lon="3000000" rev="17820000"/>
            </a:camera>
            <a:lightRig rig="morning" dir="t"/>
          </a:scene3d>
          <a:sp3d extrusionH="260350" prstMaterial="dkEdge">
            <a:bevelT w="12700" h="38100"/>
            <a:bevelB w="31750" h="38100" prst="hardEdge"/>
            <a:extrusionClr>
              <a:schemeClr val="accent4"/>
            </a:extrusionClr>
            <a:contourClr>
              <a:schemeClr val="accent4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EFE2B0C-FEC7-4B1A-B848-1900652B2CA7}"/>
              </a:ext>
            </a:extLst>
          </p:cNvPr>
          <p:cNvGrpSpPr/>
          <p:nvPr/>
        </p:nvGrpSpPr>
        <p:grpSpPr>
          <a:xfrm>
            <a:off x="3040906" y="4160043"/>
            <a:ext cx="1620351" cy="1792024"/>
            <a:chOff x="910640" y="2975794"/>
            <a:chExt cx="1527408" cy="4482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B9571CD8-63E3-45DF-9B8B-E33B96BBA07F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A5C6A8B-7EFA-4EB1-A40E-5E881D9A3B27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87E238A-F090-45C8-8DB6-65E46A0A0ACB}"/>
              </a:ext>
            </a:extLst>
          </p:cNvPr>
          <p:cNvGrpSpPr/>
          <p:nvPr/>
        </p:nvGrpSpPr>
        <p:grpSpPr>
          <a:xfrm>
            <a:off x="795988" y="1894562"/>
            <a:ext cx="1620351" cy="1792024"/>
            <a:chOff x="910640" y="2975794"/>
            <a:chExt cx="1527408" cy="4482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37AF039-0E9F-45C7-907C-0CA93BCD459D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CC90179-0BA2-424D-AEEE-22709558CE92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079143D-AD17-48A4-BAFB-1E98D6F3059D}"/>
              </a:ext>
            </a:extLst>
          </p:cNvPr>
          <p:cNvGrpSpPr/>
          <p:nvPr/>
        </p:nvGrpSpPr>
        <p:grpSpPr>
          <a:xfrm>
            <a:off x="7530742" y="4160043"/>
            <a:ext cx="1620351" cy="1792024"/>
            <a:chOff x="910640" y="2975794"/>
            <a:chExt cx="1527408" cy="4482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4860F1C0-755D-4323-8E55-25218A3CEE35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8542E42-313D-4EF5-9885-47A0807C88BA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FA0455D-35D8-4D46-877B-569FCBBFEF31}"/>
              </a:ext>
            </a:extLst>
          </p:cNvPr>
          <p:cNvGrpSpPr/>
          <p:nvPr/>
        </p:nvGrpSpPr>
        <p:grpSpPr>
          <a:xfrm>
            <a:off x="5285824" y="1894562"/>
            <a:ext cx="1620351" cy="1792024"/>
            <a:chOff x="910640" y="2975794"/>
            <a:chExt cx="1527408" cy="4482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B1E67E7-CEED-4EF8-AC4F-907E18D9AFFE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10E07C0-DA28-4A91-9EE7-952B4B4970D4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4893E766-4207-4259-BA86-B4186B5B1283}"/>
              </a:ext>
            </a:extLst>
          </p:cNvPr>
          <p:cNvGrpSpPr/>
          <p:nvPr/>
        </p:nvGrpSpPr>
        <p:grpSpPr>
          <a:xfrm>
            <a:off x="9775661" y="1894562"/>
            <a:ext cx="1620351" cy="1792024"/>
            <a:chOff x="910640" y="2975794"/>
            <a:chExt cx="1527408" cy="4482153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1FD6A1F4-04AB-40F3-B2FD-55086FC74D07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6D6B48F-73C4-46C8-AA29-A6CB850F7835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3925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155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14</cp:revision>
  <dcterms:created xsi:type="dcterms:W3CDTF">2018-02-18T19:39:47Z</dcterms:created>
  <dcterms:modified xsi:type="dcterms:W3CDTF">2021-04-14T06:38:15Z</dcterms:modified>
</cp:coreProperties>
</file>