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26" name="Freeform: Shape 325">
            <a:extLst>
              <a:ext uri="{FF2B5EF4-FFF2-40B4-BE49-F238E27FC236}">
                <a16:creationId xmlns:a16="http://schemas.microsoft.com/office/drawing/2014/main" id="{646F40F8-FDE8-4F2C-91E2-07E414E1FBFF}"/>
              </a:ext>
            </a:extLst>
          </p:cNvPr>
          <p:cNvSpPr/>
          <p:nvPr/>
        </p:nvSpPr>
        <p:spPr>
          <a:xfrm rot="10800000">
            <a:off x="5995898" y="2785753"/>
            <a:ext cx="1849549" cy="2263653"/>
          </a:xfrm>
          <a:custGeom>
            <a:avLst/>
            <a:gdLst>
              <a:gd name="connsiteX0" fmla="*/ 1450940 w 1849549"/>
              <a:gd name="connsiteY0" fmla="*/ 2263653 h 2263653"/>
              <a:gd name="connsiteX1" fmla="*/ 398610 w 1849549"/>
              <a:gd name="connsiteY1" fmla="*/ 2263653 h 2263653"/>
              <a:gd name="connsiteX2" fmla="*/ 0 w 1849549"/>
              <a:gd name="connsiteY2" fmla="*/ 1466434 h 2263653"/>
              <a:gd name="connsiteX3" fmla="*/ 398610 w 1849549"/>
              <a:gd name="connsiteY3" fmla="*/ 669215 h 2263653"/>
              <a:gd name="connsiteX4" fmla="*/ 835681 w 1849549"/>
              <a:gd name="connsiteY4" fmla="*/ 669215 h 2263653"/>
              <a:gd name="connsiteX5" fmla="*/ 835681 w 1849549"/>
              <a:gd name="connsiteY5" fmla="*/ 325266 h 2263653"/>
              <a:gd name="connsiteX6" fmla="*/ 746586 w 1849549"/>
              <a:gd name="connsiteY6" fmla="*/ 325266 h 2263653"/>
              <a:gd name="connsiteX7" fmla="*/ 924775 w 1849549"/>
              <a:gd name="connsiteY7" fmla="*/ 0 h 2263653"/>
              <a:gd name="connsiteX8" fmla="*/ 1102964 w 1849549"/>
              <a:gd name="connsiteY8" fmla="*/ 325266 h 2263653"/>
              <a:gd name="connsiteX9" fmla="*/ 1013870 w 1849549"/>
              <a:gd name="connsiteY9" fmla="*/ 325266 h 2263653"/>
              <a:gd name="connsiteX10" fmla="*/ 1013870 w 1849549"/>
              <a:gd name="connsiteY10" fmla="*/ 669215 h 2263653"/>
              <a:gd name="connsiteX11" fmla="*/ 1450940 w 1849549"/>
              <a:gd name="connsiteY11" fmla="*/ 669215 h 2263653"/>
              <a:gd name="connsiteX12" fmla="*/ 1849549 w 1849549"/>
              <a:gd name="connsiteY12" fmla="*/ 1466434 h 2263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49549" h="2263653">
                <a:moveTo>
                  <a:pt x="1450940" y="2263653"/>
                </a:moveTo>
                <a:lnTo>
                  <a:pt x="398610" y="2263653"/>
                </a:lnTo>
                <a:lnTo>
                  <a:pt x="0" y="1466434"/>
                </a:lnTo>
                <a:lnTo>
                  <a:pt x="398610" y="669215"/>
                </a:lnTo>
                <a:lnTo>
                  <a:pt x="835681" y="669215"/>
                </a:lnTo>
                <a:lnTo>
                  <a:pt x="835681" y="325266"/>
                </a:lnTo>
                <a:lnTo>
                  <a:pt x="746586" y="325266"/>
                </a:lnTo>
                <a:lnTo>
                  <a:pt x="924775" y="0"/>
                </a:lnTo>
                <a:lnTo>
                  <a:pt x="1102964" y="325266"/>
                </a:lnTo>
                <a:lnTo>
                  <a:pt x="1013870" y="325266"/>
                </a:lnTo>
                <a:lnTo>
                  <a:pt x="1013870" y="669215"/>
                </a:lnTo>
                <a:lnTo>
                  <a:pt x="1450940" y="669215"/>
                </a:lnTo>
                <a:lnTo>
                  <a:pt x="1849549" y="146643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7" name="Freeform: Shape 326">
            <a:extLst>
              <a:ext uri="{FF2B5EF4-FFF2-40B4-BE49-F238E27FC236}">
                <a16:creationId xmlns:a16="http://schemas.microsoft.com/office/drawing/2014/main" id="{DAB09D27-2E4A-490F-9337-15579B84C587}"/>
              </a:ext>
            </a:extLst>
          </p:cNvPr>
          <p:cNvSpPr/>
          <p:nvPr/>
        </p:nvSpPr>
        <p:spPr>
          <a:xfrm>
            <a:off x="1047871" y="2886283"/>
            <a:ext cx="1849549" cy="2263653"/>
          </a:xfrm>
          <a:custGeom>
            <a:avLst/>
            <a:gdLst>
              <a:gd name="connsiteX0" fmla="*/ 924774 w 1849549"/>
              <a:gd name="connsiteY0" fmla="*/ 0 h 2263653"/>
              <a:gd name="connsiteX1" fmla="*/ 1102963 w 1849549"/>
              <a:gd name="connsiteY1" fmla="*/ 325266 h 2263653"/>
              <a:gd name="connsiteX2" fmla="*/ 1013869 w 1849549"/>
              <a:gd name="connsiteY2" fmla="*/ 325266 h 2263653"/>
              <a:gd name="connsiteX3" fmla="*/ 1013869 w 1849549"/>
              <a:gd name="connsiteY3" fmla="*/ 669215 h 2263653"/>
              <a:gd name="connsiteX4" fmla="*/ 1450940 w 1849549"/>
              <a:gd name="connsiteY4" fmla="*/ 669215 h 2263653"/>
              <a:gd name="connsiteX5" fmla="*/ 1849549 w 1849549"/>
              <a:gd name="connsiteY5" fmla="*/ 1466434 h 2263653"/>
              <a:gd name="connsiteX6" fmla="*/ 1450940 w 1849549"/>
              <a:gd name="connsiteY6" fmla="*/ 2263653 h 2263653"/>
              <a:gd name="connsiteX7" fmla="*/ 398610 w 1849549"/>
              <a:gd name="connsiteY7" fmla="*/ 2263653 h 2263653"/>
              <a:gd name="connsiteX8" fmla="*/ 0 w 1849549"/>
              <a:gd name="connsiteY8" fmla="*/ 1466434 h 2263653"/>
              <a:gd name="connsiteX9" fmla="*/ 398610 w 1849549"/>
              <a:gd name="connsiteY9" fmla="*/ 669215 h 2263653"/>
              <a:gd name="connsiteX10" fmla="*/ 835680 w 1849549"/>
              <a:gd name="connsiteY10" fmla="*/ 669215 h 2263653"/>
              <a:gd name="connsiteX11" fmla="*/ 835680 w 1849549"/>
              <a:gd name="connsiteY11" fmla="*/ 325266 h 2263653"/>
              <a:gd name="connsiteX12" fmla="*/ 746585 w 1849549"/>
              <a:gd name="connsiteY12" fmla="*/ 325266 h 2263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49549" h="2263653">
                <a:moveTo>
                  <a:pt x="924774" y="0"/>
                </a:moveTo>
                <a:lnTo>
                  <a:pt x="1102963" y="325266"/>
                </a:lnTo>
                <a:lnTo>
                  <a:pt x="1013869" y="325266"/>
                </a:lnTo>
                <a:lnTo>
                  <a:pt x="1013869" y="669215"/>
                </a:lnTo>
                <a:lnTo>
                  <a:pt x="1450940" y="669215"/>
                </a:lnTo>
                <a:lnTo>
                  <a:pt x="1849549" y="1466434"/>
                </a:lnTo>
                <a:lnTo>
                  <a:pt x="1450940" y="2263653"/>
                </a:lnTo>
                <a:lnTo>
                  <a:pt x="398610" y="2263653"/>
                </a:lnTo>
                <a:lnTo>
                  <a:pt x="0" y="1466434"/>
                </a:lnTo>
                <a:lnTo>
                  <a:pt x="398610" y="669215"/>
                </a:lnTo>
                <a:lnTo>
                  <a:pt x="835680" y="669215"/>
                </a:lnTo>
                <a:lnTo>
                  <a:pt x="835680" y="325266"/>
                </a:lnTo>
                <a:lnTo>
                  <a:pt x="746585" y="32526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8" name="Hexagon 327">
            <a:extLst>
              <a:ext uri="{FF2B5EF4-FFF2-40B4-BE49-F238E27FC236}">
                <a16:creationId xmlns:a16="http://schemas.microsoft.com/office/drawing/2014/main" id="{EAB101A8-BF70-4E48-9BE3-DBD0CF72E178}"/>
              </a:ext>
            </a:extLst>
          </p:cNvPr>
          <p:cNvSpPr/>
          <p:nvPr/>
        </p:nvSpPr>
        <p:spPr>
          <a:xfrm>
            <a:off x="1164487" y="3656029"/>
            <a:ext cx="1616316" cy="1393377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Freeform: Shape 328">
            <a:extLst>
              <a:ext uri="{FF2B5EF4-FFF2-40B4-BE49-F238E27FC236}">
                <a16:creationId xmlns:a16="http://schemas.microsoft.com/office/drawing/2014/main" id="{498C8FE3-55F9-42D1-9341-DE0AED9D1CF2}"/>
              </a:ext>
            </a:extLst>
          </p:cNvPr>
          <p:cNvSpPr/>
          <p:nvPr/>
        </p:nvSpPr>
        <p:spPr>
          <a:xfrm rot="10800000">
            <a:off x="2697213" y="2785754"/>
            <a:ext cx="1849549" cy="2263653"/>
          </a:xfrm>
          <a:custGeom>
            <a:avLst/>
            <a:gdLst>
              <a:gd name="connsiteX0" fmla="*/ 1450940 w 1849549"/>
              <a:gd name="connsiteY0" fmla="*/ 2263653 h 2263653"/>
              <a:gd name="connsiteX1" fmla="*/ 398610 w 1849549"/>
              <a:gd name="connsiteY1" fmla="*/ 2263653 h 2263653"/>
              <a:gd name="connsiteX2" fmla="*/ 0 w 1849549"/>
              <a:gd name="connsiteY2" fmla="*/ 1466434 h 2263653"/>
              <a:gd name="connsiteX3" fmla="*/ 398610 w 1849549"/>
              <a:gd name="connsiteY3" fmla="*/ 669215 h 2263653"/>
              <a:gd name="connsiteX4" fmla="*/ 835681 w 1849549"/>
              <a:gd name="connsiteY4" fmla="*/ 669215 h 2263653"/>
              <a:gd name="connsiteX5" fmla="*/ 835681 w 1849549"/>
              <a:gd name="connsiteY5" fmla="*/ 325266 h 2263653"/>
              <a:gd name="connsiteX6" fmla="*/ 746586 w 1849549"/>
              <a:gd name="connsiteY6" fmla="*/ 325266 h 2263653"/>
              <a:gd name="connsiteX7" fmla="*/ 924775 w 1849549"/>
              <a:gd name="connsiteY7" fmla="*/ 0 h 2263653"/>
              <a:gd name="connsiteX8" fmla="*/ 1102964 w 1849549"/>
              <a:gd name="connsiteY8" fmla="*/ 325266 h 2263653"/>
              <a:gd name="connsiteX9" fmla="*/ 1013870 w 1849549"/>
              <a:gd name="connsiteY9" fmla="*/ 325266 h 2263653"/>
              <a:gd name="connsiteX10" fmla="*/ 1013870 w 1849549"/>
              <a:gd name="connsiteY10" fmla="*/ 669215 h 2263653"/>
              <a:gd name="connsiteX11" fmla="*/ 1450940 w 1849549"/>
              <a:gd name="connsiteY11" fmla="*/ 669215 h 2263653"/>
              <a:gd name="connsiteX12" fmla="*/ 1849549 w 1849549"/>
              <a:gd name="connsiteY12" fmla="*/ 1466434 h 2263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49549" h="2263653">
                <a:moveTo>
                  <a:pt x="1450940" y="2263653"/>
                </a:moveTo>
                <a:lnTo>
                  <a:pt x="398610" y="2263653"/>
                </a:lnTo>
                <a:lnTo>
                  <a:pt x="0" y="1466434"/>
                </a:lnTo>
                <a:lnTo>
                  <a:pt x="398610" y="669215"/>
                </a:lnTo>
                <a:lnTo>
                  <a:pt x="835681" y="669215"/>
                </a:lnTo>
                <a:lnTo>
                  <a:pt x="835681" y="325266"/>
                </a:lnTo>
                <a:lnTo>
                  <a:pt x="746586" y="325266"/>
                </a:lnTo>
                <a:lnTo>
                  <a:pt x="924775" y="0"/>
                </a:lnTo>
                <a:lnTo>
                  <a:pt x="1102964" y="325266"/>
                </a:lnTo>
                <a:lnTo>
                  <a:pt x="1013870" y="325266"/>
                </a:lnTo>
                <a:lnTo>
                  <a:pt x="1013870" y="669215"/>
                </a:lnTo>
                <a:lnTo>
                  <a:pt x="1450940" y="669215"/>
                </a:lnTo>
                <a:lnTo>
                  <a:pt x="1849549" y="1466434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0" name="Hexagon 329">
            <a:extLst>
              <a:ext uri="{FF2B5EF4-FFF2-40B4-BE49-F238E27FC236}">
                <a16:creationId xmlns:a16="http://schemas.microsoft.com/office/drawing/2014/main" id="{DAEF4D0E-7486-47E6-8159-55A7A8CEC025}"/>
              </a:ext>
            </a:extLst>
          </p:cNvPr>
          <p:cNvSpPr/>
          <p:nvPr/>
        </p:nvSpPr>
        <p:spPr>
          <a:xfrm rot="10800000">
            <a:off x="2813829" y="2886283"/>
            <a:ext cx="1616316" cy="1393377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1" name="Freeform: Shape 330">
            <a:extLst>
              <a:ext uri="{FF2B5EF4-FFF2-40B4-BE49-F238E27FC236}">
                <a16:creationId xmlns:a16="http://schemas.microsoft.com/office/drawing/2014/main" id="{E56F7A9E-A982-420B-A925-632160B74F6E}"/>
              </a:ext>
            </a:extLst>
          </p:cNvPr>
          <p:cNvSpPr/>
          <p:nvPr/>
        </p:nvSpPr>
        <p:spPr>
          <a:xfrm>
            <a:off x="4346554" y="2886283"/>
            <a:ext cx="1849549" cy="2263653"/>
          </a:xfrm>
          <a:custGeom>
            <a:avLst/>
            <a:gdLst>
              <a:gd name="connsiteX0" fmla="*/ 924774 w 1849549"/>
              <a:gd name="connsiteY0" fmla="*/ 0 h 2263653"/>
              <a:gd name="connsiteX1" fmla="*/ 1102963 w 1849549"/>
              <a:gd name="connsiteY1" fmla="*/ 325266 h 2263653"/>
              <a:gd name="connsiteX2" fmla="*/ 1013869 w 1849549"/>
              <a:gd name="connsiteY2" fmla="*/ 325266 h 2263653"/>
              <a:gd name="connsiteX3" fmla="*/ 1013869 w 1849549"/>
              <a:gd name="connsiteY3" fmla="*/ 669215 h 2263653"/>
              <a:gd name="connsiteX4" fmla="*/ 1450940 w 1849549"/>
              <a:gd name="connsiteY4" fmla="*/ 669215 h 2263653"/>
              <a:gd name="connsiteX5" fmla="*/ 1849549 w 1849549"/>
              <a:gd name="connsiteY5" fmla="*/ 1466434 h 2263653"/>
              <a:gd name="connsiteX6" fmla="*/ 1450940 w 1849549"/>
              <a:gd name="connsiteY6" fmla="*/ 2263653 h 2263653"/>
              <a:gd name="connsiteX7" fmla="*/ 398610 w 1849549"/>
              <a:gd name="connsiteY7" fmla="*/ 2263653 h 2263653"/>
              <a:gd name="connsiteX8" fmla="*/ 0 w 1849549"/>
              <a:gd name="connsiteY8" fmla="*/ 1466434 h 2263653"/>
              <a:gd name="connsiteX9" fmla="*/ 398610 w 1849549"/>
              <a:gd name="connsiteY9" fmla="*/ 669215 h 2263653"/>
              <a:gd name="connsiteX10" fmla="*/ 835680 w 1849549"/>
              <a:gd name="connsiteY10" fmla="*/ 669215 h 2263653"/>
              <a:gd name="connsiteX11" fmla="*/ 835680 w 1849549"/>
              <a:gd name="connsiteY11" fmla="*/ 325266 h 2263653"/>
              <a:gd name="connsiteX12" fmla="*/ 746585 w 1849549"/>
              <a:gd name="connsiteY12" fmla="*/ 325266 h 2263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49549" h="2263653">
                <a:moveTo>
                  <a:pt x="924774" y="0"/>
                </a:moveTo>
                <a:lnTo>
                  <a:pt x="1102963" y="325266"/>
                </a:lnTo>
                <a:lnTo>
                  <a:pt x="1013869" y="325266"/>
                </a:lnTo>
                <a:lnTo>
                  <a:pt x="1013869" y="669215"/>
                </a:lnTo>
                <a:lnTo>
                  <a:pt x="1450940" y="669215"/>
                </a:lnTo>
                <a:lnTo>
                  <a:pt x="1849549" y="1466434"/>
                </a:lnTo>
                <a:lnTo>
                  <a:pt x="1450940" y="2263653"/>
                </a:lnTo>
                <a:lnTo>
                  <a:pt x="398610" y="2263653"/>
                </a:lnTo>
                <a:lnTo>
                  <a:pt x="0" y="1466434"/>
                </a:lnTo>
                <a:lnTo>
                  <a:pt x="398610" y="669215"/>
                </a:lnTo>
                <a:lnTo>
                  <a:pt x="835680" y="669215"/>
                </a:lnTo>
                <a:lnTo>
                  <a:pt x="835680" y="325266"/>
                </a:lnTo>
                <a:lnTo>
                  <a:pt x="746585" y="325266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2" name="Hexagon 331">
            <a:extLst>
              <a:ext uri="{FF2B5EF4-FFF2-40B4-BE49-F238E27FC236}">
                <a16:creationId xmlns:a16="http://schemas.microsoft.com/office/drawing/2014/main" id="{BA8285F7-D3E3-48D4-9378-F0C8FFDFA285}"/>
              </a:ext>
            </a:extLst>
          </p:cNvPr>
          <p:cNvSpPr/>
          <p:nvPr/>
        </p:nvSpPr>
        <p:spPr>
          <a:xfrm>
            <a:off x="4463170" y="3656029"/>
            <a:ext cx="1616316" cy="1393377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3" name="Hexagon 332">
            <a:extLst>
              <a:ext uri="{FF2B5EF4-FFF2-40B4-BE49-F238E27FC236}">
                <a16:creationId xmlns:a16="http://schemas.microsoft.com/office/drawing/2014/main" id="{AB3063E0-16AE-4BBE-9C5E-6DD9E8AD311C}"/>
              </a:ext>
            </a:extLst>
          </p:cNvPr>
          <p:cNvSpPr/>
          <p:nvPr/>
        </p:nvSpPr>
        <p:spPr>
          <a:xfrm rot="10800000">
            <a:off x="6112513" y="2886283"/>
            <a:ext cx="1616316" cy="1393377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4" name="Freeform: Shape 333">
            <a:extLst>
              <a:ext uri="{FF2B5EF4-FFF2-40B4-BE49-F238E27FC236}">
                <a16:creationId xmlns:a16="http://schemas.microsoft.com/office/drawing/2014/main" id="{1DEFF15C-8286-4FDA-B593-AA5415610D80}"/>
              </a:ext>
            </a:extLst>
          </p:cNvPr>
          <p:cNvSpPr/>
          <p:nvPr/>
        </p:nvSpPr>
        <p:spPr>
          <a:xfrm>
            <a:off x="7645238" y="2886283"/>
            <a:ext cx="1849549" cy="2263653"/>
          </a:xfrm>
          <a:custGeom>
            <a:avLst/>
            <a:gdLst>
              <a:gd name="connsiteX0" fmla="*/ 924774 w 1849549"/>
              <a:gd name="connsiteY0" fmla="*/ 0 h 2263653"/>
              <a:gd name="connsiteX1" fmla="*/ 1102963 w 1849549"/>
              <a:gd name="connsiteY1" fmla="*/ 325266 h 2263653"/>
              <a:gd name="connsiteX2" fmla="*/ 1013869 w 1849549"/>
              <a:gd name="connsiteY2" fmla="*/ 325266 h 2263653"/>
              <a:gd name="connsiteX3" fmla="*/ 1013869 w 1849549"/>
              <a:gd name="connsiteY3" fmla="*/ 669215 h 2263653"/>
              <a:gd name="connsiteX4" fmla="*/ 1450940 w 1849549"/>
              <a:gd name="connsiteY4" fmla="*/ 669215 h 2263653"/>
              <a:gd name="connsiteX5" fmla="*/ 1849549 w 1849549"/>
              <a:gd name="connsiteY5" fmla="*/ 1466434 h 2263653"/>
              <a:gd name="connsiteX6" fmla="*/ 1450940 w 1849549"/>
              <a:gd name="connsiteY6" fmla="*/ 2263653 h 2263653"/>
              <a:gd name="connsiteX7" fmla="*/ 398610 w 1849549"/>
              <a:gd name="connsiteY7" fmla="*/ 2263653 h 2263653"/>
              <a:gd name="connsiteX8" fmla="*/ 0 w 1849549"/>
              <a:gd name="connsiteY8" fmla="*/ 1466434 h 2263653"/>
              <a:gd name="connsiteX9" fmla="*/ 398610 w 1849549"/>
              <a:gd name="connsiteY9" fmla="*/ 669215 h 2263653"/>
              <a:gd name="connsiteX10" fmla="*/ 835680 w 1849549"/>
              <a:gd name="connsiteY10" fmla="*/ 669215 h 2263653"/>
              <a:gd name="connsiteX11" fmla="*/ 835680 w 1849549"/>
              <a:gd name="connsiteY11" fmla="*/ 325266 h 2263653"/>
              <a:gd name="connsiteX12" fmla="*/ 746585 w 1849549"/>
              <a:gd name="connsiteY12" fmla="*/ 325266 h 2263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49549" h="2263653">
                <a:moveTo>
                  <a:pt x="924774" y="0"/>
                </a:moveTo>
                <a:lnTo>
                  <a:pt x="1102963" y="325266"/>
                </a:lnTo>
                <a:lnTo>
                  <a:pt x="1013869" y="325266"/>
                </a:lnTo>
                <a:lnTo>
                  <a:pt x="1013869" y="669215"/>
                </a:lnTo>
                <a:lnTo>
                  <a:pt x="1450940" y="669215"/>
                </a:lnTo>
                <a:lnTo>
                  <a:pt x="1849549" y="1466434"/>
                </a:lnTo>
                <a:lnTo>
                  <a:pt x="1450940" y="2263653"/>
                </a:lnTo>
                <a:lnTo>
                  <a:pt x="398610" y="2263653"/>
                </a:lnTo>
                <a:lnTo>
                  <a:pt x="0" y="1466434"/>
                </a:lnTo>
                <a:lnTo>
                  <a:pt x="398610" y="669215"/>
                </a:lnTo>
                <a:lnTo>
                  <a:pt x="835680" y="669215"/>
                </a:lnTo>
                <a:lnTo>
                  <a:pt x="835680" y="325266"/>
                </a:lnTo>
                <a:lnTo>
                  <a:pt x="746585" y="32526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5" name="Hexagon 334">
            <a:extLst>
              <a:ext uri="{FF2B5EF4-FFF2-40B4-BE49-F238E27FC236}">
                <a16:creationId xmlns:a16="http://schemas.microsoft.com/office/drawing/2014/main" id="{1FF3C56C-DC15-4D1B-976B-AA9100A30EC7}"/>
              </a:ext>
            </a:extLst>
          </p:cNvPr>
          <p:cNvSpPr/>
          <p:nvPr/>
        </p:nvSpPr>
        <p:spPr>
          <a:xfrm>
            <a:off x="7761854" y="3656029"/>
            <a:ext cx="1616316" cy="1393377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6" name="Freeform: Shape 335">
            <a:extLst>
              <a:ext uri="{FF2B5EF4-FFF2-40B4-BE49-F238E27FC236}">
                <a16:creationId xmlns:a16="http://schemas.microsoft.com/office/drawing/2014/main" id="{AD89ED48-89B7-420E-8012-E7D8C8F6BE73}"/>
              </a:ext>
            </a:extLst>
          </p:cNvPr>
          <p:cNvSpPr/>
          <p:nvPr/>
        </p:nvSpPr>
        <p:spPr>
          <a:xfrm rot="10800000">
            <a:off x="9294581" y="2785754"/>
            <a:ext cx="1849549" cy="2263653"/>
          </a:xfrm>
          <a:custGeom>
            <a:avLst/>
            <a:gdLst>
              <a:gd name="connsiteX0" fmla="*/ 1450940 w 1849549"/>
              <a:gd name="connsiteY0" fmla="*/ 2263653 h 2263653"/>
              <a:gd name="connsiteX1" fmla="*/ 398610 w 1849549"/>
              <a:gd name="connsiteY1" fmla="*/ 2263653 h 2263653"/>
              <a:gd name="connsiteX2" fmla="*/ 0 w 1849549"/>
              <a:gd name="connsiteY2" fmla="*/ 1466434 h 2263653"/>
              <a:gd name="connsiteX3" fmla="*/ 398610 w 1849549"/>
              <a:gd name="connsiteY3" fmla="*/ 669215 h 2263653"/>
              <a:gd name="connsiteX4" fmla="*/ 835681 w 1849549"/>
              <a:gd name="connsiteY4" fmla="*/ 669215 h 2263653"/>
              <a:gd name="connsiteX5" fmla="*/ 835681 w 1849549"/>
              <a:gd name="connsiteY5" fmla="*/ 325266 h 2263653"/>
              <a:gd name="connsiteX6" fmla="*/ 746586 w 1849549"/>
              <a:gd name="connsiteY6" fmla="*/ 325266 h 2263653"/>
              <a:gd name="connsiteX7" fmla="*/ 924775 w 1849549"/>
              <a:gd name="connsiteY7" fmla="*/ 0 h 2263653"/>
              <a:gd name="connsiteX8" fmla="*/ 1102964 w 1849549"/>
              <a:gd name="connsiteY8" fmla="*/ 325266 h 2263653"/>
              <a:gd name="connsiteX9" fmla="*/ 1013870 w 1849549"/>
              <a:gd name="connsiteY9" fmla="*/ 325266 h 2263653"/>
              <a:gd name="connsiteX10" fmla="*/ 1013870 w 1849549"/>
              <a:gd name="connsiteY10" fmla="*/ 669215 h 2263653"/>
              <a:gd name="connsiteX11" fmla="*/ 1450940 w 1849549"/>
              <a:gd name="connsiteY11" fmla="*/ 669215 h 2263653"/>
              <a:gd name="connsiteX12" fmla="*/ 1849549 w 1849549"/>
              <a:gd name="connsiteY12" fmla="*/ 1466434 h 2263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49549" h="2263653">
                <a:moveTo>
                  <a:pt x="1450940" y="2263653"/>
                </a:moveTo>
                <a:lnTo>
                  <a:pt x="398610" y="2263653"/>
                </a:lnTo>
                <a:lnTo>
                  <a:pt x="0" y="1466434"/>
                </a:lnTo>
                <a:lnTo>
                  <a:pt x="398610" y="669215"/>
                </a:lnTo>
                <a:lnTo>
                  <a:pt x="835681" y="669215"/>
                </a:lnTo>
                <a:lnTo>
                  <a:pt x="835681" y="325266"/>
                </a:lnTo>
                <a:lnTo>
                  <a:pt x="746586" y="325266"/>
                </a:lnTo>
                <a:lnTo>
                  <a:pt x="924775" y="0"/>
                </a:lnTo>
                <a:lnTo>
                  <a:pt x="1102964" y="325266"/>
                </a:lnTo>
                <a:lnTo>
                  <a:pt x="1013870" y="325266"/>
                </a:lnTo>
                <a:lnTo>
                  <a:pt x="1013870" y="669215"/>
                </a:lnTo>
                <a:lnTo>
                  <a:pt x="1450940" y="669215"/>
                </a:lnTo>
                <a:lnTo>
                  <a:pt x="1849549" y="146643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7" name="Hexagon 336">
            <a:extLst>
              <a:ext uri="{FF2B5EF4-FFF2-40B4-BE49-F238E27FC236}">
                <a16:creationId xmlns:a16="http://schemas.microsoft.com/office/drawing/2014/main" id="{52F81868-5448-4383-B5F2-AEC8313EDBA4}"/>
              </a:ext>
            </a:extLst>
          </p:cNvPr>
          <p:cNvSpPr/>
          <p:nvPr/>
        </p:nvSpPr>
        <p:spPr>
          <a:xfrm rot="10800000">
            <a:off x="9411197" y="2886283"/>
            <a:ext cx="1616316" cy="1393377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8" name="직사각형 113">
            <a:extLst>
              <a:ext uri="{FF2B5EF4-FFF2-40B4-BE49-F238E27FC236}">
                <a16:creationId xmlns:a16="http://schemas.microsoft.com/office/drawing/2014/main" id="{F08C8733-86AC-4742-AD7A-D2C4A9A54E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37977" y="3731980"/>
            <a:ext cx="11627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accent4"/>
                </a:solidFill>
                <a:cs typeface="Arial" charset="0"/>
              </a:rPr>
              <a:t>2021</a:t>
            </a:r>
            <a:endParaRPr lang="ko-KR" altLang="en-US" sz="2400" dirty="0">
              <a:solidFill>
                <a:schemeClr val="accent4"/>
              </a:solidFill>
            </a:endParaRPr>
          </a:p>
        </p:txBody>
      </p:sp>
      <p:sp>
        <p:nvSpPr>
          <p:cNvPr id="339" name="직사각형 113">
            <a:extLst>
              <a:ext uri="{FF2B5EF4-FFF2-40B4-BE49-F238E27FC236}">
                <a16:creationId xmlns:a16="http://schemas.microsoft.com/office/drawing/2014/main" id="{596C38FF-0979-45D2-A5E6-AB44D34C00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8635" y="3731980"/>
            <a:ext cx="11627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charset="0"/>
              </a:rPr>
              <a:t>2020</a:t>
            </a:r>
            <a:endParaRPr lang="ko-KR" altLang="en-US" sz="2400" dirty="0">
              <a:solidFill>
                <a:schemeClr val="accent3"/>
              </a:solidFill>
            </a:endParaRPr>
          </a:p>
        </p:txBody>
      </p:sp>
      <p:sp>
        <p:nvSpPr>
          <p:cNvPr id="340" name="직사각형 113">
            <a:extLst>
              <a:ext uri="{FF2B5EF4-FFF2-40B4-BE49-F238E27FC236}">
                <a16:creationId xmlns:a16="http://schemas.microsoft.com/office/drawing/2014/main" id="{440DAA73-26E9-4E52-947D-47D87607A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9293" y="3731980"/>
            <a:ext cx="11627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charset="0"/>
              </a:rPr>
              <a:t>2019</a:t>
            </a:r>
            <a:endParaRPr lang="ko-KR" altLang="en-US" sz="2400" dirty="0">
              <a:solidFill>
                <a:schemeClr val="accent2"/>
              </a:solidFill>
            </a:endParaRPr>
          </a:p>
        </p:txBody>
      </p:sp>
      <p:sp>
        <p:nvSpPr>
          <p:cNvPr id="341" name="직사각형 113">
            <a:extLst>
              <a:ext uri="{FF2B5EF4-FFF2-40B4-BE49-F238E27FC236}">
                <a16:creationId xmlns:a16="http://schemas.microsoft.com/office/drawing/2014/main" id="{72A2B583-8192-4EA6-BA07-8497397611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9951" y="3731980"/>
            <a:ext cx="11627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charset="0"/>
              </a:rPr>
              <a:t>2018</a:t>
            </a:r>
            <a:endParaRPr lang="ko-KR" altLang="en-US" sz="2400" dirty="0">
              <a:solidFill>
                <a:schemeClr val="accent1"/>
              </a:solidFill>
            </a:endParaRPr>
          </a:p>
        </p:txBody>
      </p:sp>
      <p:sp>
        <p:nvSpPr>
          <p:cNvPr id="342" name="직사각형 113">
            <a:extLst>
              <a:ext uri="{FF2B5EF4-FFF2-40B4-BE49-F238E27FC236}">
                <a16:creationId xmlns:a16="http://schemas.microsoft.com/office/drawing/2014/main" id="{2CC74CC8-113C-48F0-B947-E5412E7034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0609" y="3731980"/>
            <a:ext cx="11627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accent6"/>
                </a:solidFill>
                <a:cs typeface="Arial" charset="0"/>
              </a:rPr>
              <a:t>2017</a:t>
            </a:r>
            <a:endParaRPr lang="ko-KR" altLang="en-US" sz="2400" dirty="0">
              <a:solidFill>
                <a:schemeClr val="accent6"/>
              </a:solidFill>
            </a:endParaRPr>
          </a:p>
        </p:txBody>
      </p:sp>
      <p:sp>
        <p:nvSpPr>
          <p:cNvPr id="343" name="직사각형 113">
            <a:extLst>
              <a:ext uri="{FF2B5EF4-FFF2-40B4-BE49-F238E27FC236}">
                <a16:creationId xmlns:a16="http://schemas.microsoft.com/office/drawing/2014/main" id="{BEB9F6E6-DCD9-49B1-A737-0F396EC9D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267" y="3731980"/>
            <a:ext cx="11627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accent5"/>
                </a:solidFill>
                <a:cs typeface="Arial" charset="0"/>
              </a:rPr>
              <a:t>2016</a:t>
            </a:r>
            <a:endParaRPr lang="ko-KR" altLang="en-US" sz="2400" dirty="0">
              <a:solidFill>
                <a:schemeClr val="accent5"/>
              </a:solidFill>
            </a:endParaRPr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CA12A755-CC24-4E26-BA1E-D23EAB695123}"/>
              </a:ext>
            </a:extLst>
          </p:cNvPr>
          <p:cNvGrpSpPr/>
          <p:nvPr/>
        </p:nvGrpSpPr>
        <p:grpSpPr>
          <a:xfrm>
            <a:off x="1302478" y="4222709"/>
            <a:ext cx="1340335" cy="753132"/>
            <a:chOff x="1298569" y="4072162"/>
            <a:chExt cx="1340335" cy="753132"/>
          </a:xfrm>
        </p:grpSpPr>
        <p:sp>
          <p:nvSpPr>
            <p:cNvPr id="345" name="TextBox 344">
              <a:extLst>
                <a:ext uri="{FF2B5EF4-FFF2-40B4-BE49-F238E27FC236}">
                  <a16:creationId xmlns:a16="http://schemas.microsoft.com/office/drawing/2014/main" id="{A6518891-BD63-4773-A31C-C65E3AAA9212}"/>
                </a:ext>
              </a:extLst>
            </p:cNvPr>
            <p:cNvSpPr txBox="1"/>
            <p:nvPr/>
          </p:nvSpPr>
          <p:spPr>
            <a:xfrm>
              <a:off x="1298569" y="4363629"/>
              <a:ext cx="13403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AFC15F4B-910C-4E80-BA0A-03080909C5D2}"/>
                </a:ext>
              </a:extLst>
            </p:cNvPr>
            <p:cNvSpPr txBox="1"/>
            <p:nvPr/>
          </p:nvSpPr>
          <p:spPr>
            <a:xfrm>
              <a:off x="1298569" y="4072162"/>
              <a:ext cx="134033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7" name="Group 346">
            <a:extLst>
              <a:ext uri="{FF2B5EF4-FFF2-40B4-BE49-F238E27FC236}">
                <a16:creationId xmlns:a16="http://schemas.microsoft.com/office/drawing/2014/main" id="{28500EDC-CFD0-4CAB-98B7-C62028435A68}"/>
              </a:ext>
            </a:extLst>
          </p:cNvPr>
          <p:cNvGrpSpPr/>
          <p:nvPr/>
        </p:nvGrpSpPr>
        <p:grpSpPr>
          <a:xfrm>
            <a:off x="2951820" y="2951537"/>
            <a:ext cx="1340335" cy="753132"/>
            <a:chOff x="1298569" y="4072162"/>
            <a:chExt cx="1340335" cy="753132"/>
          </a:xfrm>
        </p:grpSpPr>
        <p:sp>
          <p:nvSpPr>
            <p:cNvPr id="348" name="TextBox 347">
              <a:extLst>
                <a:ext uri="{FF2B5EF4-FFF2-40B4-BE49-F238E27FC236}">
                  <a16:creationId xmlns:a16="http://schemas.microsoft.com/office/drawing/2014/main" id="{5B1ECC1E-4B6F-444D-AC4A-BFF84D314D20}"/>
                </a:ext>
              </a:extLst>
            </p:cNvPr>
            <p:cNvSpPr txBox="1"/>
            <p:nvPr/>
          </p:nvSpPr>
          <p:spPr>
            <a:xfrm>
              <a:off x="1298569" y="4363629"/>
              <a:ext cx="13403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9" name="TextBox 348">
              <a:extLst>
                <a:ext uri="{FF2B5EF4-FFF2-40B4-BE49-F238E27FC236}">
                  <a16:creationId xmlns:a16="http://schemas.microsoft.com/office/drawing/2014/main" id="{1E776D62-D8CC-4F7D-8CC5-1460CEC0190E}"/>
                </a:ext>
              </a:extLst>
            </p:cNvPr>
            <p:cNvSpPr txBox="1"/>
            <p:nvPr/>
          </p:nvSpPr>
          <p:spPr>
            <a:xfrm>
              <a:off x="1298569" y="4072162"/>
              <a:ext cx="134033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50" name="Group 349">
            <a:extLst>
              <a:ext uri="{FF2B5EF4-FFF2-40B4-BE49-F238E27FC236}">
                <a16:creationId xmlns:a16="http://schemas.microsoft.com/office/drawing/2014/main" id="{C156F72F-7370-4439-B50E-FD614359B1EB}"/>
              </a:ext>
            </a:extLst>
          </p:cNvPr>
          <p:cNvGrpSpPr/>
          <p:nvPr/>
        </p:nvGrpSpPr>
        <p:grpSpPr>
          <a:xfrm>
            <a:off x="4602336" y="4222709"/>
            <a:ext cx="1340335" cy="753132"/>
            <a:chOff x="1298569" y="4072162"/>
            <a:chExt cx="1340335" cy="753132"/>
          </a:xfrm>
        </p:grpSpPr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E075BC69-0CB4-42AA-87D7-3669B325CE2B}"/>
                </a:ext>
              </a:extLst>
            </p:cNvPr>
            <p:cNvSpPr txBox="1"/>
            <p:nvPr/>
          </p:nvSpPr>
          <p:spPr>
            <a:xfrm>
              <a:off x="1298569" y="4363629"/>
              <a:ext cx="13403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52" name="TextBox 351">
              <a:extLst>
                <a:ext uri="{FF2B5EF4-FFF2-40B4-BE49-F238E27FC236}">
                  <a16:creationId xmlns:a16="http://schemas.microsoft.com/office/drawing/2014/main" id="{7454362F-0B3C-47D0-81AB-48D8EB4E22A0}"/>
                </a:ext>
              </a:extLst>
            </p:cNvPr>
            <p:cNvSpPr txBox="1"/>
            <p:nvPr/>
          </p:nvSpPr>
          <p:spPr>
            <a:xfrm>
              <a:off x="1298569" y="4072162"/>
              <a:ext cx="134033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53" name="Group 352">
            <a:extLst>
              <a:ext uri="{FF2B5EF4-FFF2-40B4-BE49-F238E27FC236}">
                <a16:creationId xmlns:a16="http://schemas.microsoft.com/office/drawing/2014/main" id="{1763E061-6ADF-4BB0-8BFD-97CFDA6EAC3D}"/>
              </a:ext>
            </a:extLst>
          </p:cNvPr>
          <p:cNvGrpSpPr/>
          <p:nvPr/>
        </p:nvGrpSpPr>
        <p:grpSpPr>
          <a:xfrm>
            <a:off x="6250505" y="2951537"/>
            <a:ext cx="1340335" cy="753132"/>
            <a:chOff x="1298569" y="4072162"/>
            <a:chExt cx="1340335" cy="753132"/>
          </a:xfrm>
        </p:grpSpPr>
        <p:sp>
          <p:nvSpPr>
            <p:cNvPr id="354" name="TextBox 353">
              <a:extLst>
                <a:ext uri="{FF2B5EF4-FFF2-40B4-BE49-F238E27FC236}">
                  <a16:creationId xmlns:a16="http://schemas.microsoft.com/office/drawing/2014/main" id="{0E5E7D67-A768-42B8-B67A-F814142008B6}"/>
                </a:ext>
              </a:extLst>
            </p:cNvPr>
            <p:cNvSpPr txBox="1"/>
            <p:nvPr/>
          </p:nvSpPr>
          <p:spPr>
            <a:xfrm>
              <a:off x="1298569" y="4363629"/>
              <a:ext cx="13403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55" name="TextBox 354">
              <a:extLst>
                <a:ext uri="{FF2B5EF4-FFF2-40B4-BE49-F238E27FC236}">
                  <a16:creationId xmlns:a16="http://schemas.microsoft.com/office/drawing/2014/main" id="{C39D7DD4-511D-40D7-AC7F-2AE5BC839F8B}"/>
                </a:ext>
              </a:extLst>
            </p:cNvPr>
            <p:cNvSpPr txBox="1"/>
            <p:nvPr/>
          </p:nvSpPr>
          <p:spPr>
            <a:xfrm>
              <a:off x="1298569" y="4072162"/>
              <a:ext cx="134033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56" name="Group 355">
            <a:extLst>
              <a:ext uri="{FF2B5EF4-FFF2-40B4-BE49-F238E27FC236}">
                <a16:creationId xmlns:a16="http://schemas.microsoft.com/office/drawing/2014/main" id="{1824C47E-2344-4C7E-A3D1-0B9AD9ABB767}"/>
              </a:ext>
            </a:extLst>
          </p:cNvPr>
          <p:cNvGrpSpPr/>
          <p:nvPr/>
        </p:nvGrpSpPr>
        <p:grpSpPr>
          <a:xfrm>
            <a:off x="7899845" y="4222709"/>
            <a:ext cx="1340335" cy="753132"/>
            <a:chOff x="1298569" y="4072162"/>
            <a:chExt cx="1340335" cy="753132"/>
          </a:xfrm>
        </p:grpSpPr>
        <p:sp>
          <p:nvSpPr>
            <p:cNvPr id="357" name="TextBox 356">
              <a:extLst>
                <a:ext uri="{FF2B5EF4-FFF2-40B4-BE49-F238E27FC236}">
                  <a16:creationId xmlns:a16="http://schemas.microsoft.com/office/drawing/2014/main" id="{BFA6B73D-C79A-4790-9E56-9D2B7E123963}"/>
                </a:ext>
              </a:extLst>
            </p:cNvPr>
            <p:cNvSpPr txBox="1"/>
            <p:nvPr/>
          </p:nvSpPr>
          <p:spPr>
            <a:xfrm>
              <a:off x="1298569" y="4363629"/>
              <a:ext cx="13403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58" name="TextBox 357">
              <a:extLst>
                <a:ext uri="{FF2B5EF4-FFF2-40B4-BE49-F238E27FC236}">
                  <a16:creationId xmlns:a16="http://schemas.microsoft.com/office/drawing/2014/main" id="{29F3887D-F6CA-4BA4-9FCE-1648FE3B4855}"/>
                </a:ext>
              </a:extLst>
            </p:cNvPr>
            <p:cNvSpPr txBox="1"/>
            <p:nvPr/>
          </p:nvSpPr>
          <p:spPr>
            <a:xfrm>
              <a:off x="1298569" y="4072162"/>
              <a:ext cx="134033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59" name="Group 358">
            <a:extLst>
              <a:ext uri="{FF2B5EF4-FFF2-40B4-BE49-F238E27FC236}">
                <a16:creationId xmlns:a16="http://schemas.microsoft.com/office/drawing/2014/main" id="{CFC90B6E-EC7E-485B-B02C-183F17814D85}"/>
              </a:ext>
            </a:extLst>
          </p:cNvPr>
          <p:cNvGrpSpPr/>
          <p:nvPr/>
        </p:nvGrpSpPr>
        <p:grpSpPr>
          <a:xfrm>
            <a:off x="9549188" y="2951537"/>
            <a:ext cx="1340335" cy="753132"/>
            <a:chOff x="1298569" y="4072162"/>
            <a:chExt cx="1340335" cy="753132"/>
          </a:xfrm>
        </p:grpSpPr>
        <p:sp>
          <p:nvSpPr>
            <p:cNvPr id="360" name="TextBox 359">
              <a:extLst>
                <a:ext uri="{FF2B5EF4-FFF2-40B4-BE49-F238E27FC236}">
                  <a16:creationId xmlns:a16="http://schemas.microsoft.com/office/drawing/2014/main" id="{20FC6C72-1797-4A5E-A02D-3A73E1755E8C}"/>
                </a:ext>
              </a:extLst>
            </p:cNvPr>
            <p:cNvSpPr txBox="1"/>
            <p:nvPr/>
          </p:nvSpPr>
          <p:spPr>
            <a:xfrm>
              <a:off x="1298569" y="4363629"/>
              <a:ext cx="13403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1" name="TextBox 360">
              <a:extLst>
                <a:ext uri="{FF2B5EF4-FFF2-40B4-BE49-F238E27FC236}">
                  <a16:creationId xmlns:a16="http://schemas.microsoft.com/office/drawing/2014/main" id="{C47DF4C4-1AE7-44DE-A7DB-C3FE445292DD}"/>
                </a:ext>
              </a:extLst>
            </p:cNvPr>
            <p:cNvSpPr txBox="1"/>
            <p:nvPr/>
          </p:nvSpPr>
          <p:spPr>
            <a:xfrm>
              <a:off x="1298569" y="4072162"/>
              <a:ext cx="134033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62" name="Group 361">
            <a:extLst>
              <a:ext uri="{FF2B5EF4-FFF2-40B4-BE49-F238E27FC236}">
                <a16:creationId xmlns:a16="http://schemas.microsoft.com/office/drawing/2014/main" id="{F1CBF79B-526C-4C89-B984-6252D56E3EF0}"/>
              </a:ext>
            </a:extLst>
          </p:cNvPr>
          <p:cNvGrpSpPr/>
          <p:nvPr/>
        </p:nvGrpSpPr>
        <p:grpSpPr>
          <a:xfrm>
            <a:off x="918814" y="1780553"/>
            <a:ext cx="2107662" cy="894132"/>
            <a:chOff x="7026501" y="4509120"/>
            <a:chExt cx="1499710" cy="894132"/>
          </a:xfrm>
          <a:noFill/>
        </p:grpSpPr>
        <p:sp>
          <p:nvSpPr>
            <p:cNvPr id="363" name="TextBox 362">
              <a:extLst>
                <a:ext uri="{FF2B5EF4-FFF2-40B4-BE49-F238E27FC236}">
                  <a16:creationId xmlns:a16="http://schemas.microsoft.com/office/drawing/2014/main" id="{D4418E7F-C470-49F7-95A2-99EEC1CAABF1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4" name="TextBox 363">
              <a:extLst>
                <a:ext uri="{FF2B5EF4-FFF2-40B4-BE49-F238E27FC236}">
                  <a16:creationId xmlns:a16="http://schemas.microsoft.com/office/drawing/2014/main" id="{B6D8482F-1512-468C-8DB4-95A80CD45D70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65" name="Group 364">
            <a:extLst>
              <a:ext uri="{FF2B5EF4-FFF2-40B4-BE49-F238E27FC236}">
                <a16:creationId xmlns:a16="http://schemas.microsoft.com/office/drawing/2014/main" id="{34345F8C-42DB-4DF0-AC25-6A1787822711}"/>
              </a:ext>
            </a:extLst>
          </p:cNvPr>
          <p:cNvGrpSpPr/>
          <p:nvPr/>
        </p:nvGrpSpPr>
        <p:grpSpPr>
          <a:xfrm>
            <a:off x="2568155" y="5271543"/>
            <a:ext cx="2107662" cy="894132"/>
            <a:chOff x="7026501" y="4509120"/>
            <a:chExt cx="1499710" cy="894132"/>
          </a:xfrm>
          <a:noFill/>
        </p:grpSpPr>
        <p:sp>
          <p:nvSpPr>
            <p:cNvPr id="366" name="TextBox 365">
              <a:extLst>
                <a:ext uri="{FF2B5EF4-FFF2-40B4-BE49-F238E27FC236}">
                  <a16:creationId xmlns:a16="http://schemas.microsoft.com/office/drawing/2014/main" id="{CBD0A7B2-D525-4AEB-9E55-42F9918CEDAE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7" name="TextBox 366">
              <a:extLst>
                <a:ext uri="{FF2B5EF4-FFF2-40B4-BE49-F238E27FC236}">
                  <a16:creationId xmlns:a16="http://schemas.microsoft.com/office/drawing/2014/main" id="{1C54EDE0-CC7E-4962-B736-F8D4CCDFEB11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68" name="Group 367">
            <a:extLst>
              <a:ext uri="{FF2B5EF4-FFF2-40B4-BE49-F238E27FC236}">
                <a16:creationId xmlns:a16="http://schemas.microsoft.com/office/drawing/2014/main" id="{7F9E28B2-E30F-44E1-810C-31036C0104B3}"/>
              </a:ext>
            </a:extLst>
          </p:cNvPr>
          <p:cNvGrpSpPr/>
          <p:nvPr/>
        </p:nvGrpSpPr>
        <p:grpSpPr>
          <a:xfrm>
            <a:off x="4217497" y="1780553"/>
            <a:ext cx="2107662" cy="894132"/>
            <a:chOff x="7026501" y="4509120"/>
            <a:chExt cx="1499710" cy="894132"/>
          </a:xfrm>
          <a:noFill/>
        </p:grpSpPr>
        <p:sp>
          <p:nvSpPr>
            <p:cNvPr id="369" name="TextBox 368">
              <a:extLst>
                <a:ext uri="{FF2B5EF4-FFF2-40B4-BE49-F238E27FC236}">
                  <a16:creationId xmlns:a16="http://schemas.microsoft.com/office/drawing/2014/main" id="{0C74AEF3-604B-4C73-9628-9DBA849D4364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0" name="TextBox 369">
              <a:extLst>
                <a:ext uri="{FF2B5EF4-FFF2-40B4-BE49-F238E27FC236}">
                  <a16:creationId xmlns:a16="http://schemas.microsoft.com/office/drawing/2014/main" id="{89EDB8DB-55C5-4C14-97B4-64F35C734FF1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1" name="Group 370">
            <a:extLst>
              <a:ext uri="{FF2B5EF4-FFF2-40B4-BE49-F238E27FC236}">
                <a16:creationId xmlns:a16="http://schemas.microsoft.com/office/drawing/2014/main" id="{62E157B0-8099-4238-9FBD-17BDB69565DE}"/>
              </a:ext>
            </a:extLst>
          </p:cNvPr>
          <p:cNvGrpSpPr/>
          <p:nvPr/>
        </p:nvGrpSpPr>
        <p:grpSpPr>
          <a:xfrm>
            <a:off x="5866839" y="5271543"/>
            <a:ext cx="2107662" cy="894132"/>
            <a:chOff x="7026501" y="4509120"/>
            <a:chExt cx="1499710" cy="894132"/>
          </a:xfrm>
          <a:noFill/>
        </p:grpSpPr>
        <p:sp>
          <p:nvSpPr>
            <p:cNvPr id="372" name="TextBox 371">
              <a:extLst>
                <a:ext uri="{FF2B5EF4-FFF2-40B4-BE49-F238E27FC236}">
                  <a16:creationId xmlns:a16="http://schemas.microsoft.com/office/drawing/2014/main" id="{BB6ADCBE-A821-4A22-AE46-7CB18B1571F7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3" name="TextBox 372">
              <a:extLst>
                <a:ext uri="{FF2B5EF4-FFF2-40B4-BE49-F238E27FC236}">
                  <a16:creationId xmlns:a16="http://schemas.microsoft.com/office/drawing/2014/main" id="{43358DCC-3EAD-4CB9-85DA-4D79E06449F7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4" name="Group 373">
            <a:extLst>
              <a:ext uri="{FF2B5EF4-FFF2-40B4-BE49-F238E27FC236}">
                <a16:creationId xmlns:a16="http://schemas.microsoft.com/office/drawing/2014/main" id="{D2B79047-4EBF-43A6-A585-612A90382C78}"/>
              </a:ext>
            </a:extLst>
          </p:cNvPr>
          <p:cNvGrpSpPr/>
          <p:nvPr/>
        </p:nvGrpSpPr>
        <p:grpSpPr>
          <a:xfrm>
            <a:off x="7516181" y="1780553"/>
            <a:ext cx="2107662" cy="894132"/>
            <a:chOff x="7026501" y="4509120"/>
            <a:chExt cx="1499710" cy="894132"/>
          </a:xfrm>
          <a:noFill/>
        </p:grpSpPr>
        <p:sp>
          <p:nvSpPr>
            <p:cNvPr id="375" name="TextBox 374">
              <a:extLst>
                <a:ext uri="{FF2B5EF4-FFF2-40B4-BE49-F238E27FC236}">
                  <a16:creationId xmlns:a16="http://schemas.microsoft.com/office/drawing/2014/main" id="{E9B69550-86EC-496D-9ACF-B432EC36A784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6" name="TextBox 375">
              <a:extLst>
                <a:ext uri="{FF2B5EF4-FFF2-40B4-BE49-F238E27FC236}">
                  <a16:creationId xmlns:a16="http://schemas.microsoft.com/office/drawing/2014/main" id="{E6A2912D-0D1C-49AD-A5A0-45BC187B3A88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7" name="Group 376">
            <a:extLst>
              <a:ext uri="{FF2B5EF4-FFF2-40B4-BE49-F238E27FC236}">
                <a16:creationId xmlns:a16="http://schemas.microsoft.com/office/drawing/2014/main" id="{D31AB944-4B0B-47FD-9495-90E2EE354714}"/>
              </a:ext>
            </a:extLst>
          </p:cNvPr>
          <p:cNvGrpSpPr/>
          <p:nvPr/>
        </p:nvGrpSpPr>
        <p:grpSpPr>
          <a:xfrm>
            <a:off x="9165524" y="5271543"/>
            <a:ext cx="2107662" cy="894132"/>
            <a:chOff x="7026501" y="4509120"/>
            <a:chExt cx="1499710" cy="894132"/>
          </a:xfrm>
          <a:noFill/>
        </p:grpSpPr>
        <p:sp>
          <p:nvSpPr>
            <p:cNvPr id="378" name="TextBox 377">
              <a:extLst>
                <a:ext uri="{FF2B5EF4-FFF2-40B4-BE49-F238E27FC236}">
                  <a16:creationId xmlns:a16="http://schemas.microsoft.com/office/drawing/2014/main" id="{E74823DF-093B-4222-8B93-C49AA0C68E1F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9" name="TextBox 378">
              <a:extLst>
                <a:ext uri="{FF2B5EF4-FFF2-40B4-BE49-F238E27FC236}">
                  <a16:creationId xmlns:a16="http://schemas.microsoft.com/office/drawing/2014/main" id="{E9DDB8EF-0B90-44B6-ADAF-C2E2993CD289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11154</TotalTime>
  <Words>152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16</cp:revision>
  <dcterms:created xsi:type="dcterms:W3CDTF">2018-02-18T19:39:47Z</dcterms:created>
  <dcterms:modified xsi:type="dcterms:W3CDTF">2021-04-13T02:00:50Z</dcterms:modified>
</cp:coreProperties>
</file>