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788" name="Rectangle 787">
            <a:extLst>
              <a:ext uri="{FF2B5EF4-FFF2-40B4-BE49-F238E27FC236}">
                <a16:creationId xmlns:a16="http://schemas.microsoft.com/office/drawing/2014/main" id="{28F6E3B7-0DE9-4FCC-8315-E62CAADE3CC1}"/>
              </a:ext>
            </a:extLst>
          </p:cNvPr>
          <p:cNvSpPr/>
          <p:nvPr/>
        </p:nvSpPr>
        <p:spPr>
          <a:xfrm>
            <a:off x="9213528" y="3194711"/>
            <a:ext cx="2055579" cy="14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2700"/>
          </a:p>
        </p:txBody>
      </p:sp>
      <p:sp>
        <p:nvSpPr>
          <p:cNvPr id="789" name="Rectangle 788">
            <a:extLst>
              <a:ext uri="{FF2B5EF4-FFF2-40B4-BE49-F238E27FC236}">
                <a16:creationId xmlns:a16="http://schemas.microsoft.com/office/drawing/2014/main" id="{EE8F6787-7FFA-4846-B8B1-42055DC28ABC}"/>
              </a:ext>
            </a:extLst>
          </p:cNvPr>
          <p:cNvSpPr/>
          <p:nvPr/>
        </p:nvSpPr>
        <p:spPr>
          <a:xfrm>
            <a:off x="919953" y="4947184"/>
            <a:ext cx="2055579" cy="14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2700"/>
          </a:p>
        </p:txBody>
      </p:sp>
      <p:sp>
        <p:nvSpPr>
          <p:cNvPr id="790" name="Rectangle 789">
            <a:extLst>
              <a:ext uri="{FF2B5EF4-FFF2-40B4-BE49-F238E27FC236}">
                <a16:creationId xmlns:a16="http://schemas.microsoft.com/office/drawing/2014/main" id="{50B0EAE2-ACE1-4D7E-A476-008CC6280B7A}"/>
              </a:ext>
            </a:extLst>
          </p:cNvPr>
          <p:cNvSpPr/>
          <p:nvPr/>
        </p:nvSpPr>
        <p:spPr>
          <a:xfrm>
            <a:off x="2993226" y="4498712"/>
            <a:ext cx="2055579" cy="14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2700"/>
          </a:p>
        </p:txBody>
      </p:sp>
      <p:sp>
        <p:nvSpPr>
          <p:cNvPr id="791" name="Rectangle 790">
            <a:extLst>
              <a:ext uri="{FF2B5EF4-FFF2-40B4-BE49-F238E27FC236}">
                <a16:creationId xmlns:a16="http://schemas.microsoft.com/office/drawing/2014/main" id="{E216B901-4637-41F9-80FE-C656DDADB963}"/>
              </a:ext>
            </a:extLst>
          </p:cNvPr>
          <p:cNvSpPr/>
          <p:nvPr/>
        </p:nvSpPr>
        <p:spPr>
          <a:xfrm>
            <a:off x="5066500" y="4050240"/>
            <a:ext cx="2055579" cy="144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2700"/>
          </a:p>
        </p:txBody>
      </p:sp>
      <p:sp>
        <p:nvSpPr>
          <p:cNvPr id="792" name="Rectangle 791">
            <a:extLst>
              <a:ext uri="{FF2B5EF4-FFF2-40B4-BE49-F238E27FC236}">
                <a16:creationId xmlns:a16="http://schemas.microsoft.com/office/drawing/2014/main" id="{AFE82A37-0B68-4FFC-BE64-45212F89B926}"/>
              </a:ext>
            </a:extLst>
          </p:cNvPr>
          <p:cNvSpPr/>
          <p:nvPr/>
        </p:nvSpPr>
        <p:spPr>
          <a:xfrm>
            <a:off x="7139773" y="3601768"/>
            <a:ext cx="2055579" cy="144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2700"/>
          </a:p>
        </p:txBody>
      </p:sp>
      <p:grpSp>
        <p:nvGrpSpPr>
          <p:cNvPr id="793" name="Group 792">
            <a:extLst>
              <a:ext uri="{FF2B5EF4-FFF2-40B4-BE49-F238E27FC236}">
                <a16:creationId xmlns:a16="http://schemas.microsoft.com/office/drawing/2014/main" id="{08720875-9D8A-4D73-B017-66EF737B176A}"/>
              </a:ext>
            </a:extLst>
          </p:cNvPr>
          <p:cNvGrpSpPr/>
          <p:nvPr/>
        </p:nvGrpSpPr>
        <p:grpSpPr>
          <a:xfrm>
            <a:off x="9331865" y="3436245"/>
            <a:ext cx="1818904" cy="1036893"/>
            <a:chOff x="2079598" y="4295826"/>
            <a:chExt cx="2312212" cy="1036893"/>
          </a:xfrm>
        </p:grpSpPr>
        <p:sp>
          <p:nvSpPr>
            <p:cNvPr id="794" name="TextBox 793">
              <a:extLst>
                <a:ext uri="{FF2B5EF4-FFF2-40B4-BE49-F238E27FC236}">
                  <a16:creationId xmlns:a16="http://schemas.microsoft.com/office/drawing/2014/main" id="{133A5A60-FF58-4081-9C86-D957C560BA62}"/>
                </a:ext>
              </a:extLst>
            </p:cNvPr>
            <p:cNvSpPr txBox="1"/>
            <p:nvPr/>
          </p:nvSpPr>
          <p:spPr>
            <a:xfrm>
              <a:off x="2098435" y="4501722"/>
              <a:ext cx="227897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. Get a modern PowerPoint  Presentation that is beautifully designed.</a:t>
              </a:r>
            </a:p>
          </p:txBody>
        </p:sp>
        <p:sp>
          <p:nvSpPr>
            <p:cNvPr id="795" name="TextBox 794">
              <a:extLst>
                <a:ext uri="{FF2B5EF4-FFF2-40B4-BE49-F238E27FC236}">
                  <a16:creationId xmlns:a16="http://schemas.microsoft.com/office/drawing/2014/main" id="{EE5BC24A-AFE4-41F4-A407-9CEB6EBB874B}"/>
                </a:ext>
              </a:extLst>
            </p:cNvPr>
            <p:cNvSpPr txBox="1"/>
            <p:nvPr/>
          </p:nvSpPr>
          <p:spPr>
            <a:xfrm>
              <a:off x="2079598" y="4295826"/>
              <a:ext cx="23122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96" name="Group 795">
            <a:extLst>
              <a:ext uri="{FF2B5EF4-FFF2-40B4-BE49-F238E27FC236}">
                <a16:creationId xmlns:a16="http://schemas.microsoft.com/office/drawing/2014/main" id="{99B4CF8B-ABBF-4197-A8EB-2A780FCB02F2}"/>
              </a:ext>
            </a:extLst>
          </p:cNvPr>
          <p:cNvGrpSpPr/>
          <p:nvPr/>
        </p:nvGrpSpPr>
        <p:grpSpPr>
          <a:xfrm>
            <a:off x="7263569" y="3839122"/>
            <a:ext cx="1807986" cy="1046418"/>
            <a:chOff x="2154778" y="4286301"/>
            <a:chExt cx="2298332" cy="1046418"/>
          </a:xfrm>
        </p:grpSpPr>
        <p:sp>
          <p:nvSpPr>
            <p:cNvPr id="797" name="TextBox 796">
              <a:extLst>
                <a:ext uri="{FF2B5EF4-FFF2-40B4-BE49-F238E27FC236}">
                  <a16:creationId xmlns:a16="http://schemas.microsoft.com/office/drawing/2014/main" id="{85EFDBA5-D370-478A-AC1A-EE333E9EE30F}"/>
                </a:ext>
              </a:extLst>
            </p:cNvPr>
            <p:cNvSpPr txBox="1"/>
            <p:nvPr/>
          </p:nvSpPr>
          <p:spPr>
            <a:xfrm>
              <a:off x="2173615" y="4501722"/>
              <a:ext cx="226529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. Get a modern PowerPoint  Presentation that is beautifully designed.</a:t>
              </a:r>
            </a:p>
          </p:txBody>
        </p:sp>
        <p:sp>
          <p:nvSpPr>
            <p:cNvPr id="798" name="TextBox 797">
              <a:extLst>
                <a:ext uri="{FF2B5EF4-FFF2-40B4-BE49-F238E27FC236}">
                  <a16:creationId xmlns:a16="http://schemas.microsoft.com/office/drawing/2014/main" id="{C9D1B836-C503-4333-A33A-B3778A350187}"/>
                </a:ext>
              </a:extLst>
            </p:cNvPr>
            <p:cNvSpPr txBox="1"/>
            <p:nvPr/>
          </p:nvSpPr>
          <p:spPr>
            <a:xfrm>
              <a:off x="2154778" y="4286301"/>
              <a:ext cx="229833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99" name="Group 798">
            <a:extLst>
              <a:ext uri="{FF2B5EF4-FFF2-40B4-BE49-F238E27FC236}">
                <a16:creationId xmlns:a16="http://schemas.microsoft.com/office/drawing/2014/main" id="{BCF65096-286A-41E1-B05D-E793EBCE7013}"/>
              </a:ext>
            </a:extLst>
          </p:cNvPr>
          <p:cNvGrpSpPr/>
          <p:nvPr/>
        </p:nvGrpSpPr>
        <p:grpSpPr>
          <a:xfrm>
            <a:off x="1039655" y="5187670"/>
            <a:ext cx="1818904" cy="1046418"/>
            <a:chOff x="2079598" y="4286301"/>
            <a:chExt cx="2312212" cy="1046418"/>
          </a:xfrm>
        </p:grpSpPr>
        <p:sp>
          <p:nvSpPr>
            <p:cNvPr id="800" name="TextBox 799">
              <a:extLst>
                <a:ext uri="{FF2B5EF4-FFF2-40B4-BE49-F238E27FC236}">
                  <a16:creationId xmlns:a16="http://schemas.microsoft.com/office/drawing/2014/main" id="{47459C1B-7C0A-4FDF-8726-E4EF9B48ADF9}"/>
                </a:ext>
              </a:extLst>
            </p:cNvPr>
            <p:cNvSpPr txBox="1"/>
            <p:nvPr/>
          </p:nvSpPr>
          <p:spPr>
            <a:xfrm>
              <a:off x="2098435" y="4501722"/>
              <a:ext cx="227897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. Get a modern PowerPoint  Presentation that is beautifully designed.</a:t>
              </a:r>
            </a:p>
          </p:txBody>
        </p:sp>
        <p:sp>
          <p:nvSpPr>
            <p:cNvPr id="801" name="TextBox 800">
              <a:extLst>
                <a:ext uri="{FF2B5EF4-FFF2-40B4-BE49-F238E27FC236}">
                  <a16:creationId xmlns:a16="http://schemas.microsoft.com/office/drawing/2014/main" id="{7CE1D5FF-8416-411A-9A7B-547FF3C77A1B}"/>
                </a:ext>
              </a:extLst>
            </p:cNvPr>
            <p:cNvSpPr txBox="1"/>
            <p:nvPr/>
          </p:nvSpPr>
          <p:spPr>
            <a:xfrm>
              <a:off x="2079598" y="4286301"/>
              <a:ext cx="23122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02" name="Group 801">
            <a:extLst>
              <a:ext uri="{FF2B5EF4-FFF2-40B4-BE49-F238E27FC236}">
                <a16:creationId xmlns:a16="http://schemas.microsoft.com/office/drawing/2014/main" id="{F940546D-8F11-4571-992C-B64EE7933704}"/>
              </a:ext>
            </a:extLst>
          </p:cNvPr>
          <p:cNvGrpSpPr/>
          <p:nvPr/>
        </p:nvGrpSpPr>
        <p:grpSpPr>
          <a:xfrm>
            <a:off x="3114293" y="4738154"/>
            <a:ext cx="1818904" cy="1046418"/>
            <a:chOff x="2079598" y="4286301"/>
            <a:chExt cx="2312212" cy="1046418"/>
          </a:xfrm>
        </p:grpSpPr>
        <p:sp>
          <p:nvSpPr>
            <p:cNvPr id="803" name="TextBox 802">
              <a:extLst>
                <a:ext uri="{FF2B5EF4-FFF2-40B4-BE49-F238E27FC236}">
                  <a16:creationId xmlns:a16="http://schemas.microsoft.com/office/drawing/2014/main" id="{B5729F85-33F0-4B94-8D41-AF2E177F2F4D}"/>
                </a:ext>
              </a:extLst>
            </p:cNvPr>
            <p:cNvSpPr txBox="1"/>
            <p:nvPr/>
          </p:nvSpPr>
          <p:spPr>
            <a:xfrm>
              <a:off x="2098435" y="4501722"/>
              <a:ext cx="227897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. Get a modern PowerPoint  Presentation that is beautifully designed.</a:t>
              </a:r>
            </a:p>
          </p:txBody>
        </p:sp>
        <p:sp>
          <p:nvSpPr>
            <p:cNvPr id="804" name="TextBox 803">
              <a:extLst>
                <a:ext uri="{FF2B5EF4-FFF2-40B4-BE49-F238E27FC236}">
                  <a16:creationId xmlns:a16="http://schemas.microsoft.com/office/drawing/2014/main" id="{5A8152E4-3D01-4045-B868-6051628F9AD8}"/>
                </a:ext>
              </a:extLst>
            </p:cNvPr>
            <p:cNvSpPr txBox="1"/>
            <p:nvPr/>
          </p:nvSpPr>
          <p:spPr>
            <a:xfrm>
              <a:off x="2079598" y="4286301"/>
              <a:ext cx="23122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05" name="Group 804">
            <a:extLst>
              <a:ext uri="{FF2B5EF4-FFF2-40B4-BE49-F238E27FC236}">
                <a16:creationId xmlns:a16="http://schemas.microsoft.com/office/drawing/2014/main" id="{B136AD76-7E22-498C-BA3D-AFBB2B57BB6E}"/>
              </a:ext>
            </a:extLst>
          </p:cNvPr>
          <p:cNvGrpSpPr/>
          <p:nvPr/>
        </p:nvGrpSpPr>
        <p:grpSpPr>
          <a:xfrm>
            <a:off x="5188931" y="4288638"/>
            <a:ext cx="1818904" cy="1046418"/>
            <a:chOff x="2079598" y="4286301"/>
            <a:chExt cx="2312212" cy="1046418"/>
          </a:xfrm>
        </p:grpSpPr>
        <p:sp>
          <p:nvSpPr>
            <p:cNvPr id="806" name="TextBox 805">
              <a:extLst>
                <a:ext uri="{FF2B5EF4-FFF2-40B4-BE49-F238E27FC236}">
                  <a16:creationId xmlns:a16="http://schemas.microsoft.com/office/drawing/2014/main" id="{983298B1-3F3F-47E6-93D2-8ACE2DF17DA6}"/>
                </a:ext>
              </a:extLst>
            </p:cNvPr>
            <p:cNvSpPr txBox="1"/>
            <p:nvPr/>
          </p:nvSpPr>
          <p:spPr>
            <a:xfrm>
              <a:off x="2098435" y="4501722"/>
              <a:ext cx="227897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. Get a modern PowerPoint  Presentation that is beautifully designed.</a:t>
              </a:r>
            </a:p>
          </p:txBody>
        </p:sp>
        <p:sp>
          <p:nvSpPr>
            <p:cNvPr id="807" name="TextBox 806">
              <a:extLst>
                <a:ext uri="{FF2B5EF4-FFF2-40B4-BE49-F238E27FC236}">
                  <a16:creationId xmlns:a16="http://schemas.microsoft.com/office/drawing/2014/main" id="{12EFAB49-425A-40CA-B65A-3390E50897E9}"/>
                </a:ext>
              </a:extLst>
            </p:cNvPr>
            <p:cNvSpPr txBox="1"/>
            <p:nvPr/>
          </p:nvSpPr>
          <p:spPr>
            <a:xfrm>
              <a:off x="2079598" y="4286301"/>
              <a:ext cx="23122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pic>
        <p:nvPicPr>
          <p:cNvPr id="808" name="Graphic 807">
            <a:extLst>
              <a:ext uri="{FF2B5EF4-FFF2-40B4-BE49-F238E27FC236}">
                <a16:creationId xmlns:a16="http://schemas.microsoft.com/office/drawing/2014/main" id="{3D8A1E62-BA38-416B-8C23-15960DFE12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flipH="1">
            <a:off x="6445778" y="2773278"/>
            <a:ext cx="623250" cy="1325933"/>
          </a:xfrm>
          <a:prstGeom prst="rect">
            <a:avLst/>
          </a:prstGeom>
        </p:spPr>
      </p:pic>
      <p:sp>
        <p:nvSpPr>
          <p:cNvPr id="809" name="Graphic 77">
            <a:extLst>
              <a:ext uri="{FF2B5EF4-FFF2-40B4-BE49-F238E27FC236}">
                <a16:creationId xmlns:a16="http://schemas.microsoft.com/office/drawing/2014/main" id="{A84DCF16-FBF4-4770-887D-4E5F1B3065F7}"/>
              </a:ext>
            </a:extLst>
          </p:cNvPr>
          <p:cNvSpPr/>
          <p:nvPr/>
        </p:nvSpPr>
        <p:spPr>
          <a:xfrm>
            <a:off x="4163564" y="3318518"/>
            <a:ext cx="897035" cy="1203066"/>
          </a:xfrm>
          <a:custGeom>
            <a:avLst/>
            <a:gdLst>
              <a:gd name="connsiteX0" fmla="*/ 1101861 w 1113360"/>
              <a:gd name="connsiteY0" fmla="*/ 1352788 h 1493192"/>
              <a:gd name="connsiteX1" fmla="*/ 1042795 w 1113360"/>
              <a:gd name="connsiteY1" fmla="*/ 1264974 h 1493192"/>
              <a:gd name="connsiteX2" fmla="*/ 851834 w 1113360"/>
              <a:gd name="connsiteY2" fmla="*/ 1040559 h 1493192"/>
              <a:gd name="connsiteX3" fmla="*/ 797298 w 1113360"/>
              <a:gd name="connsiteY3" fmla="*/ 952919 h 1493192"/>
              <a:gd name="connsiteX4" fmla="*/ 797995 w 1113360"/>
              <a:gd name="connsiteY4" fmla="*/ 951525 h 1493192"/>
              <a:gd name="connsiteX5" fmla="*/ 833713 w 1113360"/>
              <a:gd name="connsiteY5" fmla="*/ 954313 h 1493192"/>
              <a:gd name="connsiteX6" fmla="*/ 882325 w 1113360"/>
              <a:gd name="connsiteY6" fmla="*/ 931140 h 1493192"/>
              <a:gd name="connsiteX7" fmla="*/ 891733 w 1113360"/>
              <a:gd name="connsiteY7" fmla="*/ 902217 h 1493192"/>
              <a:gd name="connsiteX8" fmla="*/ 870651 w 1113360"/>
              <a:gd name="connsiteY8" fmla="*/ 887058 h 1493192"/>
              <a:gd name="connsiteX9" fmla="*/ 865250 w 1113360"/>
              <a:gd name="connsiteY9" fmla="*/ 882006 h 1493192"/>
              <a:gd name="connsiteX10" fmla="*/ 849220 w 1113360"/>
              <a:gd name="connsiteY10" fmla="*/ 869112 h 1493192"/>
              <a:gd name="connsiteX11" fmla="*/ 856364 w 1113360"/>
              <a:gd name="connsiteY11" fmla="*/ 861620 h 1493192"/>
              <a:gd name="connsiteX12" fmla="*/ 865424 w 1113360"/>
              <a:gd name="connsiteY12" fmla="*/ 845590 h 1493192"/>
              <a:gd name="connsiteX13" fmla="*/ 869431 w 1113360"/>
              <a:gd name="connsiteY13" fmla="*/ 820849 h 1493192"/>
              <a:gd name="connsiteX14" fmla="*/ 873090 w 1113360"/>
              <a:gd name="connsiteY14" fmla="*/ 795062 h 1493192"/>
              <a:gd name="connsiteX15" fmla="*/ 875704 w 1113360"/>
              <a:gd name="connsiteY15" fmla="*/ 776768 h 1493192"/>
              <a:gd name="connsiteX16" fmla="*/ 875530 w 1113360"/>
              <a:gd name="connsiteY16" fmla="*/ 756905 h 1493192"/>
              <a:gd name="connsiteX17" fmla="*/ 865772 w 1113360"/>
              <a:gd name="connsiteY17" fmla="*/ 720664 h 1493192"/>
              <a:gd name="connsiteX18" fmla="*/ 797298 w 1113360"/>
              <a:gd name="connsiteY18" fmla="*/ 656197 h 1493192"/>
              <a:gd name="connsiteX19" fmla="*/ 777610 w 1113360"/>
              <a:gd name="connsiteY19" fmla="*/ 651493 h 1493192"/>
              <a:gd name="connsiteX20" fmla="*/ 743982 w 1113360"/>
              <a:gd name="connsiteY20" fmla="*/ 633198 h 1493192"/>
              <a:gd name="connsiteX21" fmla="*/ 732134 w 1113360"/>
              <a:gd name="connsiteY21" fmla="*/ 620305 h 1493192"/>
              <a:gd name="connsiteX22" fmla="*/ 712272 w 1113360"/>
              <a:gd name="connsiteY22" fmla="*/ 622222 h 1493192"/>
              <a:gd name="connsiteX23" fmla="*/ 702863 w 1113360"/>
              <a:gd name="connsiteY23" fmla="*/ 626752 h 1493192"/>
              <a:gd name="connsiteX24" fmla="*/ 683174 w 1113360"/>
              <a:gd name="connsiteY24" fmla="*/ 629714 h 1493192"/>
              <a:gd name="connsiteX25" fmla="*/ 680212 w 1113360"/>
              <a:gd name="connsiteY25" fmla="*/ 628842 h 1493192"/>
              <a:gd name="connsiteX26" fmla="*/ 667668 w 1113360"/>
              <a:gd name="connsiteY26" fmla="*/ 629365 h 1493192"/>
              <a:gd name="connsiteX27" fmla="*/ 658085 w 1113360"/>
              <a:gd name="connsiteY27" fmla="*/ 631282 h 1493192"/>
              <a:gd name="connsiteX28" fmla="*/ 643972 w 1113360"/>
              <a:gd name="connsiteY28" fmla="*/ 628668 h 1493192"/>
              <a:gd name="connsiteX29" fmla="*/ 619927 w 1113360"/>
              <a:gd name="connsiteY29" fmla="*/ 650796 h 1493192"/>
              <a:gd name="connsiteX30" fmla="*/ 617140 w 1113360"/>
              <a:gd name="connsiteY30" fmla="*/ 655152 h 1493192"/>
              <a:gd name="connsiteX31" fmla="*/ 613481 w 1113360"/>
              <a:gd name="connsiteY31" fmla="*/ 632501 h 1493192"/>
              <a:gd name="connsiteX32" fmla="*/ 622715 w 1113360"/>
              <a:gd name="connsiteY32" fmla="*/ 537718 h 1493192"/>
              <a:gd name="connsiteX33" fmla="*/ 645366 w 1113360"/>
              <a:gd name="connsiteY33" fmla="*/ 468721 h 1493192"/>
              <a:gd name="connsiteX34" fmla="*/ 669410 w 1113360"/>
              <a:gd name="connsiteY34" fmla="*/ 372717 h 1493192"/>
              <a:gd name="connsiteX35" fmla="*/ 680387 w 1113360"/>
              <a:gd name="connsiteY35" fmla="*/ 277237 h 1493192"/>
              <a:gd name="connsiteX36" fmla="*/ 700075 w 1113360"/>
              <a:gd name="connsiteY36" fmla="*/ 206672 h 1493192"/>
              <a:gd name="connsiteX37" fmla="*/ 724817 w 1113360"/>
              <a:gd name="connsiteY37" fmla="*/ 181582 h 1493192"/>
              <a:gd name="connsiteX38" fmla="*/ 729695 w 1113360"/>
              <a:gd name="connsiteY38" fmla="*/ 179491 h 1493192"/>
              <a:gd name="connsiteX39" fmla="*/ 770292 w 1113360"/>
              <a:gd name="connsiteY39" fmla="*/ 145167 h 1493192"/>
              <a:gd name="connsiteX40" fmla="*/ 786670 w 1113360"/>
              <a:gd name="connsiteY40" fmla="*/ 124084 h 1493192"/>
              <a:gd name="connsiteX41" fmla="*/ 799737 w 1113360"/>
              <a:gd name="connsiteY41" fmla="*/ 109274 h 1493192"/>
              <a:gd name="connsiteX42" fmla="*/ 806184 w 1113360"/>
              <a:gd name="connsiteY42" fmla="*/ 93419 h 1493192"/>
              <a:gd name="connsiteX43" fmla="*/ 796950 w 1113360"/>
              <a:gd name="connsiteY43" fmla="*/ 85056 h 1493192"/>
              <a:gd name="connsiteX44" fmla="*/ 791723 w 1113360"/>
              <a:gd name="connsiteY44" fmla="*/ 86101 h 1493192"/>
              <a:gd name="connsiteX45" fmla="*/ 798866 w 1113360"/>
              <a:gd name="connsiteY45" fmla="*/ 71814 h 1493192"/>
              <a:gd name="connsiteX46" fmla="*/ 819252 w 1113360"/>
              <a:gd name="connsiteY46" fmla="*/ 42717 h 1493192"/>
              <a:gd name="connsiteX47" fmla="*/ 822040 w 1113360"/>
              <a:gd name="connsiteY47" fmla="*/ 21808 h 1493192"/>
              <a:gd name="connsiteX48" fmla="*/ 819252 w 1113360"/>
              <a:gd name="connsiteY48" fmla="*/ 8044 h 1493192"/>
              <a:gd name="connsiteX49" fmla="*/ 810540 w 1113360"/>
              <a:gd name="connsiteY49" fmla="*/ 29 h 1493192"/>
              <a:gd name="connsiteX50" fmla="*/ 802525 w 1113360"/>
              <a:gd name="connsiteY50" fmla="*/ 4385 h 1493192"/>
              <a:gd name="connsiteX51" fmla="*/ 797472 w 1113360"/>
              <a:gd name="connsiteY51" fmla="*/ 6127 h 1493192"/>
              <a:gd name="connsiteX52" fmla="*/ 781617 w 1113360"/>
              <a:gd name="connsiteY52" fmla="*/ 8567 h 1493192"/>
              <a:gd name="connsiteX53" fmla="*/ 768898 w 1113360"/>
              <a:gd name="connsiteY53" fmla="*/ 17801 h 1493192"/>
              <a:gd name="connsiteX54" fmla="*/ 763497 w 1113360"/>
              <a:gd name="connsiteY54" fmla="*/ 17453 h 1493192"/>
              <a:gd name="connsiteX55" fmla="*/ 754088 w 1113360"/>
              <a:gd name="connsiteY55" fmla="*/ 15884 h 1493192"/>
              <a:gd name="connsiteX56" fmla="*/ 732657 w 1113360"/>
              <a:gd name="connsiteY56" fmla="*/ 27732 h 1493192"/>
              <a:gd name="connsiteX57" fmla="*/ 685962 w 1113360"/>
              <a:gd name="connsiteY57" fmla="*/ 66413 h 1493192"/>
              <a:gd name="connsiteX58" fmla="*/ 651464 w 1113360"/>
              <a:gd name="connsiteY58" fmla="*/ 114676 h 1493192"/>
              <a:gd name="connsiteX59" fmla="*/ 642229 w 1113360"/>
              <a:gd name="connsiteY59" fmla="*/ 151439 h 1493192"/>
              <a:gd name="connsiteX60" fmla="*/ 631949 w 1113360"/>
              <a:gd name="connsiteY60" fmla="*/ 185938 h 1493192"/>
              <a:gd name="connsiteX61" fmla="*/ 588391 w 1113360"/>
              <a:gd name="connsiteY61" fmla="*/ 288910 h 1493192"/>
              <a:gd name="connsiteX62" fmla="*/ 559990 w 1113360"/>
              <a:gd name="connsiteY62" fmla="*/ 359127 h 1493192"/>
              <a:gd name="connsiteX63" fmla="*/ 531590 w 1113360"/>
              <a:gd name="connsiteY63" fmla="*/ 454433 h 1493192"/>
              <a:gd name="connsiteX64" fmla="*/ 516780 w 1113360"/>
              <a:gd name="connsiteY64" fmla="*/ 536324 h 1493192"/>
              <a:gd name="connsiteX65" fmla="*/ 509811 w 1113360"/>
              <a:gd name="connsiteY65" fmla="*/ 599397 h 1493192"/>
              <a:gd name="connsiteX66" fmla="*/ 503887 w 1113360"/>
              <a:gd name="connsiteY66" fmla="*/ 669091 h 1493192"/>
              <a:gd name="connsiteX67" fmla="*/ 505455 w 1113360"/>
              <a:gd name="connsiteY67" fmla="*/ 730944 h 1493192"/>
              <a:gd name="connsiteX68" fmla="*/ 450048 w 1113360"/>
              <a:gd name="connsiteY68" fmla="*/ 775897 h 1493192"/>
              <a:gd name="connsiteX69" fmla="*/ 375476 w 1113360"/>
              <a:gd name="connsiteY69" fmla="*/ 826773 h 1493192"/>
              <a:gd name="connsiteX70" fmla="*/ 326167 w 1113360"/>
              <a:gd name="connsiteY70" fmla="*/ 865453 h 1493192"/>
              <a:gd name="connsiteX71" fmla="*/ 297070 w 1113360"/>
              <a:gd name="connsiteY71" fmla="*/ 899081 h 1493192"/>
              <a:gd name="connsiteX72" fmla="*/ 286616 w 1113360"/>
              <a:gd name="connsiteY72" fmla="*/ 934102 h 1493192"/>
              <a:gd name="connsiteX73" fmla="*/ 306130 w 1113360"/>
              <a:gd name="connsiteY73" fmla="*/ 994735 h 1493192"/>
              <a:gd name="connsiteX74" fmla="*/ 306653 w 1113360"/>
              <a:gd name="connsiteY74" fmla="*/ 1001008 h 1493192"/>
              <a:gd name="connsiteX75" fmla="*/ 296548 w 1113360"/>
              <a:gd name="connsiteY75" fmla="*/ 1028363 h 1493192"/>
              <a:gd name="connsiteX76" fmla="*/ 288359 w 1113360"/>
              <a:gd name="connsiteY76" fmla="*/ 1113912 h 1493192"/>
              <a:gd name="connsiteX77" fmla="*/ 314494 w 1113360"/>
              <a:gd name="connsiteY77" fmla="*/ 1182386 h 1493192"/>
              <a:gd name="connsiteX78" fmla="*/ 378786 w 1113360"/>
              <a:gd name="connsiteY78" fmla="*/ 1298949 h 1493192"/>
              <a:gd name="connsiteX79" fmla="*/ 352825 w 1113360"/>
              <a:gd name="connsiteY79" fmla="*/ 1297555 h 1493192"/>
              <a:gd name="connsiteX80" fmla="*/ 130850 w 1113360"/>
              <a:gd name="connsiteY80" fmla="*/ 1307487 h 1493192"/>
              <a:gd name="connsiteX81" fmla="*/ 44081 w 1113360"/>
              <a:gd name="connsiteY81" fmla="*/ 1326479 h 1493192"/>
              <a:gd name="connsiteX82" fmla="*/ 3136 w 1113360"/>
              <a:gd name="connsiteY82" fmla="*/ 1371083 h 1493192"/>
              <a:gd name="connsiteX83" fmla="*/ 0 w 1113360"/>
              <a:gd name="connsiteY83" fmla="*/ 1378400 h 1493192"/>
              <a:gd name="connsiteX84" fmla="*/ 0 w 1113360"/>
              <a:gd name="connsiteY84" fmla="*/ 1402968 h 1493192"/>
              <a:gd name="connsiteX85" fmla="*/ 1742 w 1113360"/>
              <a:gd name="connsiteY85" fmla="*/ 1414990 h 1493192"/>
              <a:gd name="connsiteX86" fmla="*/ 12022 w 1113360"/>
              <a:gd name="connsiteY86" fmla="*/ 1436943 h 1493192"/>
              <a:gd name="connsiteX87" fmla="*/ 92519 w 1113360"/>
              <a:gd name="connsiteY87" fmla="*/ 1479108 h 1493192"/>
              <a:gd name="connsiteX88" fmla="*/ 176674 w 1113360"/>
              <a:gd name="connsiteY88" fmla="*/ 1485903 h 1493192"/>
              <a:gd name="connsiteX89" fmla="*/ 422694 w 1113360"/>
              <a:gd name="connsiteY89" fmla="*/ 1492698 h 1493192"/>
              <a:gd name="connsiteX90" fmla="*/ 560862 w 1113360"/>
              <a:gd name="connsiteY90" fmla="*/ 1492698 h 1493192"/>
              <a:gd name="connsiteX91" fmla="*/ 596231 w 1113360"/>
              <a:gd name="connsiteY91" fmla="*/ 1493918 h 1493192"/>
              <a:gd name="connsiteX92" fmla="*/ 602504 w 1113360"/>
              <a:gd name="connsiteY92" fmla="*/ 1492873 h 1493192"/>
              <a:gd name="connsiteX93" fmla="*/ 613132 w 1113360"/>
              <a:gd name="connsiteY93" fmla="*/ 1480154 h 1493192"/>
              <a:gd name="connsiteX94" fmla="*/ 606860 w 1113360"/>
              <a:gd name="connsiteY94" fmla="*/ 1463776 h 1493192"/>
              <a:gd name="connsiteX95" fmla="*/ 596580 w 1113360"/>
              <a:gd name="connsiteY95" fmla="*/ 1452276 h 1493192"/>
              <a:gd name="connsiteX96" fmla="*/ 637177 w 1113360"/>
              <a:gd name="connsiteY96" fmla="*/ 1451056 h 1493192"/>
              <a:gd name="connsiteX97" fmla="*/ 714711 w 1113360"/>
              <a:gd name="connsiteY97" fmla="*/ 1477714 h 1493192"/>
              <a:gd name="connsiteX98" fmla="*/ 842948 w 1113360"/>
              <a:gd name="connsiteY98" fmla="*/ 1493221 h 1493192"/>
              <a:gd name="connsiteX99" fmla="*/ 877098 w 1113360"/>
              <a:gd name="connsiteY99" fmla="*/ 1493221 h 1493192"/>
              <a:gd name="connsiteX100" fmla="*/ 922921 w 1113360"/>
              <a:gd name="connsiteY100" fmla="*/ 1493744 h 1493192"/>
              <a:gd name="connsiteX101" fmla="*/ 1038962 w 1113360"/>
              <a:gd name="connsiteY101" fmla="*/ 1490085 h 1493192"/>
              <a:gd name="connsiteX102" fmla="*/ 1097505 w 1113360"/>
              <a:gd name="connsiteY102" fmla="*/ 1465518 h 1493192"/>
              <a:gd name="connsiteX103" fmla="*/ 1111792 w 1113360"/>
              <a:gd name="connsiteY103" fmla="*/ 1419171 h 1493192"/>
              <a:gd name="connsiteX104" fmla="*/ 1101861 w 1113360"/>
              <a:gd name="connsiteY104" fmla="*/ 1352788 h 1493192"/>
              <a:gd name="connsiteX105" fmla="*/ 776564 w 1113360"/>
              <a:gd name="connsiteY105" fmla="*/ 916852 h 1493192"/>
              <a:gd name="connsiteX106" fmla="*/ 779178 w 1113360"/>
              <a:gd name="connsiteY106" fmla="*/ 918072 h 1493192"/>
              <a:gd name="connsiteX107" fmla="*/ 782663 w 1113360"/>
              <a:gd name="connsiteY107" fmla="*/ 929920 h 1493192"/>
              <a:gd name="connsiteX108" fmla="*/ 781791 w 1113360"/>
              <a:gd name="connsiteY108" fmla="*/ 933927 h 1493192"/>
              <a:gd name="connsiteX109" fmla="*/ 779178 w 1113360"/>
              <a:gd name="connsiteY109" fmla="*/ 932359 h 1493192"/>
              <a:gd name="connsiteX110" fmla="*/ 773602 w 1113360"/>
              <a:gd name="connsiteY110" fmla="*/ 925042 h 1493192"/>
              <a:gd name="connsiteX111" fmla="*/ 776564 w 1113360"/>
              <a:gd name="connsiteY111" fmla="*/ 916852 h 1493192"/>
              <a:gd name="connsiteX112" fmla="*/ 753043 w 1113360"/>
              <a:gd name="connsiteY112" fmla="*/ 1290238 h 1493192"/>
              <a:gd name="connsiteX113" fmla="*/ 724817 w 1113360"/>
              <a:gd name="connsiteY113" fmla="*/ 1276299 h 1493192"/>
              <a:gd name="connsiteX114" fmla="*/ 687530 w 1113360"/>
              <a:gd name="connsiteY114" fmla="*/ 1225248 h 1493192"/>
              <a:gd name="connsiteX115" fmla="*/ 603898 w 1113360"/>
              <a:gd name="connsiteY115" fmla="*/ 1185523 h 1493192"/>
              <a:gd name="connsiteX116" fmla="*/ 533158 w 1113360"/>
              <a:gd name="connsiteY116" fmla="*/ 1147539 h 1493192"/>
              <a:gd name="connsiteX117" fmla="*/ 527757 w 1113360"/>
              <a:gd name="connsiteY117" fmla="*/ 1124715 h 1493192"/>
              <a:gd name="connsiteX118" fmla="*/ 547794 w 1113360"/>
              <a:gd name="connsiteY118" fmla="*/ 1033416 h 1493192"/>
              <a:gd name="connsiteX119" fmla="*/ 550582 w 1113360"/>
              <a:gd name="connsiteY119" fmla="*/ 1010068 h 1493192"/>
              <a:gd name="connsiteX120" fmla="*/ 569748 w 1113360"/>
              <a:gd name="connsiteY120" fmla="*/ 973305 h 1493192"/>
              <a:gd name="connsiteX121" fmla="*/ 603026 w 1113360"/>
              <a:gd name="connsiteY121" fmla="*/ 913368 h 1493192"/>
              <a:gd name="connsiteX122" fmla="*/ 625329 w 1113360"/>
              <a:gd name="connsiteY122" fmla="*/ 878869 h 1493192"/>
              <a:gd name="connsiteX123" fmla="*/ 635608 w 1113360"/>
              <a:gd name="connsiteY123" fmla="*/ 834614 h 1493192"/>
              <a:gd name="connsiteX124" fmla="*/ 645888 w 1113360"/>
              <a:gd name="connsiteY124" fmla="*/ 847333 h 1493192"/>
              <a:gd name="connsiteX125" fmla="*/ 654600 w 1113360"/>
              <a:gd name="connsiteY125" fmla="*/ 868938 h 1493192"/>
              <a:gd name="connsiteX126" fmla="*/ 673766 w 1113360"/>
              <a:gd name="connsiteY126" fmla="*/ 912497 h 1493192"/>
              <a:gd name="connsiteX127" fmla="*/ 679864 w 1113360"/>
              <a:gd name="connsiteY127" fmla="*/ 963373 h 1493192"/>
              <a:gd name="connsiteX128" fmla="*/ 674463 w 1113360"/>
              <a:gd name="connsiteY128" fmla="*/ 1004841 h 1493192"/>
              <a:gd name="connsiteX129" fmla="*/ 686833 w 1113360"/>
              <a:gd name="connsiteY129" fmla="*/ 1056937 h 1493192"/>
              <a:gd name="connsiteX130" fmla="*/ 708090 w 1113360"/>
              <a:gd name="connsiteY130" fmla="*/ 1066346 h 1493192"/>
              <a:gd name="connsiteX131" fmla="*/ 742937 w 1113360"/>
              <a:gd name="connsiteY131" fmla="*/ 1064081 h 1493192"/>
              <a:gd name="connsiteX132" fmla="*/ 756179 w 1113360"/>
              <a:gd name="connsiteY132" fmla="*/ 1069656 h 1493192"/>
              <a:gd name="connsiteX133" fmla="*/ 812805 w 1113360"/>
              <a:gd name="connsiteY133" fmla="*/ 1151373 h 1493192"/>
              <a:gd name="connsiteX134" fmla="*/ 921702 w 1113360"/>
              <a:gd name="connsiteY134" fmla="*/ 1334493 h 1493192"/>
              <a:gd name="connsiteX135" fmla="*/ 753043 w 1113360"/>
              <a:gd name="connsiteY135" fmla="*/ 1290238 h 14931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</a:cxnLst>
            <a:rect l="l" t="t" r="r" b="b"/>
            <a:pathLst>
              <a:path w="1113360" h="1493192">
                <a:moveTo>
                  <a:pt x="1101861" y="1352788"/>
                </a:moveTo>
                <a:cubicBezTo>
                  <a:pt x="1086528" y="1320555"/>
                  <a:pt x="1064923" y="1292677"/>
                  <a:pt x="1042795" y="1264974"/>
                </a:cubicBezTo>
                <a:cubicBezTo>
                  <a:pt x="1025894" y="1243891"/>
                  <a:pt x="865947" y="1060770"/>
                  <a:pt x="851834" y="1040559"/>
                </a:cubicBezTo>
                <a:cubicBezTo>
                  <a:pt x="832145" y="1012333"/>
                  <a:pt x="816464" y="981668"/>
                  <a:pt x="797298" y="952919"/>
                </a:cubicBezTo>
                <a:cubicBezTo>
                  <a:pt x="797124" y="952745"/>
                  <a:pt x="797647" y="952396"/>
                  <a:pt x="797995" y="951525"/>
                </a:cubicBezTo>
                <a:cubicBezTo>
                  <a:pt x="809320" y="958495"/>
                  <a:pt x="822040" y="956752"/>
                  <a:pt x="833713" y="954313"/>
                </a:cubicBezTo>
                <a:cubicBezTo>
                  <a:pt x="851485" y="950480"/>
                  <a:pt x="867341" y="941420"/>
                  <a:pt x="882325" y="931140"/>
                </a:cubicBezTo>
                <a:cubicBezTo>
                  <a:pt x="891733" y="924693"/>
                  <a:pt x="895392" y="913542"/>
                  <a:pt x="891733" y="902217"/>
                </a:cubicBezTo>
                <a:cubicBezTo>
                  <a:pt x="887378" y="888801"/>
                  <a:pt x="883370" y="886013"/>
                  <a:pt x="870651" y="887058"/>
                </a:cubicBezTo>
                <a:cubicBezTo>
                  <a:pt x="866992" y="887407"/>
                  <a:pt x="865598" y="885839"/>
                  <a:pt x="865250" y="882006"/>
                </a:cubicBezTo>
                <a:cubicBezTo>
                  <a:pt x="864379" y="874862"/>
                  <a:pt x="851311" y="869635"/>
                  <a:pt x="849220" y="869112"/>
                </a:cubicBezTo>
                <a:cubicBezTo>
                  <a:pt x="851834" y="866324"/>
                  <a:pt x="854099" y="863885"/>
                  <a:pt x="856364" y="861620"/>
                </a:cubicBezTo>
                <a:cubicBezTo>
                  <a:pt x="860720" y="857090"/>
                  <a:pt x="863856" y="851689"/>
                  <a:pt x="865424" y="845590"/>
                </a:cubicBezTo>
                <a:cubicBezTo>
                  <a:pt x="867341" y="837401"/>
                  <a:pt x="869083" y="829212"/>
                  <a:pt x="869431" y="820849"/>
                </a:cubicBezTo>
                <a:cubicBezTo>
                  <a:pt x="869780" y="812137"/>
                  <a:pt x="869954" y="803251"/>
                  <a:pt x="873090" y="795062"/>
                </a:cubicBezTo>
                <a:cubicBezTo>
                  <a:pt x="875355" y="788964"/>
                  <a:pt x="875530" y="783040"/>
                  <a:pt x="875704" y="776768"/>
                </a:cubicBezTo>
                <a:cubicBezTo>
                  <a:pt x="875704" y="770147"/>
                  <a:pt x="875878" y="763526"/>
                  <a:pt x="875530" y="756905"/>
                </a:cubicBezTo>
                <a:cubicBezTo>
                  <a:pt x="874833" y="744186"/>
                  <a:pt x="872045" y="731815"/>
                  <a:pt x="865772" y="720664"/>
                </a:cubicBezTo>
                <a:cubicBezTo>
                  <a:pt x="849743" y="691915"/>
                  <a:pt x="826570" y="670659"/>
                  <a:pt x="797298" y="656197"/>
                </a:cubicBezTo>
                <a:cubicBezTo>
                  <a:pt x="791026" y="653061"/>
                  <a:pt x="784579" y="650970"/>
                  <a:pt x="777610" y="651493"/>
                </a:cubicBezTo>
                <a:cubicBezTo>
                  <a:pt x="762451" y="652538"/>
                  <a:pt x="752346" y="644698"/>
                  <a:pt x="743982" y="633198"/>
                </a:cubicBezTo>
                <a:cubicBezTo>
                  <a:pt x="740498" y="628494"/>
                  <a:pt x="736839" y="623964"/>
                  <a:pt x="732134" y="620305"/>
                </a:cubicBezTo>
                <a:cubicBezTo>
                  <a:pt x="724642" y="614555"/>
                  <a:pt x="718196" y="615078"/>
                  <a:pt x="712272" y="622222"/>
                </a:cubicBezTo>
                <a:cubicBezTo>
                  <a:pt x="709658" y="625532"/>
                  <a:pt x="706870" y="626577"/>
                  <a:pt x="702863" y="626752"/>
                </a:cubicBezTo>
                <a:cubicBezTo>
                  <a:pt x="696242" y="626926"/>
                  <a:pt x="689098" y="625183"/>
                  <a:pt x="683174" y="629714"/>
                </a:cubicBezTo>
                <a:cubicBezTo>
                  <a:pt x="681955" y="630585"/>
                  <a:pt x="681084" y="629714"/>
                  <a:pt x="680212" y="628842"/>
                </a:cubicBezTo>
                <a:cubicBezTo>
                  <a:pt x="675857" y="625009"/>
                  <a:pt x="671675" y="625880"/>
                  <a:pt x="667668" y="629365"/>
                </a:cubicBezTo>
                <a:cubicBezTo>
                  <a:pt x="664706" y="631979"/>
                  <a:pt x="661744" y="632153"/>
                  <a:pt x="658085" y="631282"/>
                </a:cubicBezTo>
                <a:cubicBezTo>
                  <a:pt x="653555" y="630062"/>
                  <a:pt x="649024" y="627623"/>
                  <a:pt x="643972" y="628668"/>
                </a:cubicBezTo>
                <a:cubicBezTo>
                  <a:pt x="631775" y="631456"/>
                  <a:pt x="623586" y="638600"/>
                  <a:pt x="619927" y="650796"/>
                </a:cubicBezTo>
                <a:cubicBezTo>
                  <a:pt x="619405" y="652364"/>
                  <a:pt x="619230" y="653932"/>
                  <a:pt x="617140" y="655152"/>
                </a:cubicBezTo>
                <a:cubicBezTo>
                  <a:pt x="617140" y="647137"/>
                  <a:pt x="614177" y="640168"/>
                  <a:pt x="613481" y="632501"/>
                </a:cubicBezTo>
                <a:cubicBezTo>
                  <a:pt x="610519" y="600268"/>
                  <a:pt x="615397" y="568906"/>
                  <a:pt x="622715" y="537718"/>
                </a:cubicBezTo>
                <a:cubicBezTo>
                  <a:pt x="628116" y="514022"/>
                  <a:pt x="635086" y="491023"/>
                  <a:pt x="645366" y="468721"/>
                </a:cubicBezTo>
                <a:cubicBezTo>
                  <a:pt x="659304" y="438404"/>
                  <a:pt x="668190" y="406519"/>
                  <a:pt x="669410" y="372717"/>
                </a:cubicBezTo>
                <a:cubicBezTo>
                  <a:pt x="670455" y="340658"/>
                  <a:pt x="673417" y="308773"/>
                  <a:pt x="680387" y="277237"/>
                </a:cubicBezTo>
                <a:cubicBezTo>
                  <a:pt x="685788" y="253366"/>
                  <a:pt x="691363" y="229496"/>
                  <a:pt x="700075" y="206672"/>
                </a:cubicBezTo>
                <a:cubicBezTo>
                  <a:pt x="704780" y="194475"/>
                  <a:pt x="711052" y="184369"/>
                  <a:pt x="724817" y="181582"/>
                </a:cubicBezTo>
                <a:cubicBezTo>
                  <a:pt x="726559" y="181233"/>
                  <a:pt x="728127" y="180362"/>
                  <a:pt x="729695" y="179491"/>
                </a:cubicBezTo>
                <a:cubicBezTo>
                  <a:pt x="746422" y="171825"/>
                  <a:pt x="761406" y="162416"/>
                  <a:pt x="770292" y="145167"/>
                </a:cubicBezTo>
                <a:cubicBezTo>
                  <a:pt x="774299" y="137152"/>
                  <a:pt x="780746" y="130705"/>
                  <a:pt x="786670" y="124084"/>
                </a:cubicBezTo>
                <a:cubicBezTo>
                  <a:pt x="791026" y="119206"/>
                  <a:pt x="795556" y="114327"/>
                  <a:pt x="799737" y="109274"/>
                </a:cubicBezTo>
                <a:cubicBezTo>
                  <a:pt x="803571" y="104744"/>
                  <a:pt x="806010" y="99517"/>
                  <a:pt x="806184" y="93419"/>
                </a:cubicBezTo>
                <a:cubicBezTo>
                  <a:pt x="806358" y="87669"/>
                  <a:pt x="802700" y="84359"/>
                  <a:pt x="796950" y="85056"/>
                </a:cubicBezTo>
                <a:cubicBezTo>
                  <a:pt x="795556" y="85230"/>
                  <a:pt x="793988" y="85578"/>
                  <a:pt x="791723" y="86101"/>
                </a:cubicBezTo>
                <a:cubicBezTo>
                  <a:pt x="793291" y="80351"/>
                  <a:pt x="795904" y="75995"/>
                  <a:pt x="798866" y="71814"/>
                </a:cubicBezTo>
                <a:cubicBezTo>
                  <a:pt x="805661" y="62057"/>
                  <a:pt x="812631" y="52474"/>
                  <a:pt x="819252" y="42717"/>
                </a:cubicBezTo>
                <a:cubicBezTo>
                  <a:pt x="823608" y="36270"/>
                  <a:pt x="826047" y="28778"/>
                  <a:pt x="822040" y="21808"/>
                </a:cubicBezTo>
                <a:cubicBezTo>
                  <a:pt x="819252" y="17104"/>
                  <a:pt x="819078" y="12922"/>
                  <a:pt x="819252" y="8044"/>
                </a:cubicBezTo>
                <a:cubicBezTo>
                  <a:pt x="819426" y="2468"/>
                  <a:pt x="816290" y="-319"/>
                  <a:pt x="810540" y="29"/>
                </a:cubicBezTo>
                <a:cubicBezTo>
                  <a:pt x="807230" y="203"/>
                  <a:pt x="804965" y="2468"/>
                  <a:pt x="802525" y="4385"/>
                </a:cubicBezTo>
                <a:cubicBezTo>
                  <a:pt x="801131" y="5605"/>
                  <a:pt x="799912" y="7521"/>
                  <a:pt x="797472" y="6127"/>
                </a:cubicBezTo>
                <a:cubicBezTo>
                  <a:pt x="791548" y="2991"/>
                  <a:pt x="786496" y="5605"/>
                  <a:pt x="781617" y="8567"/>
                </a:cubicBezTo>
                <a:cubicBezTo>
                  <a:pt x="777087" y="11354"/>
                  <a:pt x="773080" y="14665"/>
                  <a:pt x="768898" y="17801"/>
                </a:cubicBezTo>
                <a:cubicBezTo>
                  <a:pt x="766981" y="19195"/>
                  <a:pt x="765587" y="20763"/>
                  <a:pt x="763497" y="17453"/>
                </a:cubicBezTo>
                <a:cubicBezTo>
                  <a:pt x="761232" y="13968"/>
                  <a:pt x="757573" y="14316"/>
                  <a:pt x="754088" y="15884"/>
                </a:cubicBezTo>
                <a:cubicBezTo>
                  <a:pt x="746596" y="19021"/>
                  <a:pt x="739278" y="22854"/>
                  <a:pt x="732657" y="27732"/>
                </a:cubicBezTo>
                <a:cubicBezTo>
                  <a:pt x="716279" y="39580"/>
                  <a:pt x="700946" y="52822"/>
                  <a:pt x="685962" y="66413"/>
                </a:cubicBezTo>
                <a:cubicBezTo>
                  <a:pt x="670978" y="80003"/>
                  <a:pt x="657910" y="94987"/>
                  <a:pt x="651464" y="114676"/>
                </a:cubicBezTo>
                <a:cubicBezTo>
                  <a:pt x="647456" y="126698"/>
                  <a:pt x="644320" y="138894"/>
                  <a:pt x="642229" y="151439"/>
                </a:cubicBezTo>
                <a:cubicBezTo>
                  <a:pt x="640138" y="163461"/>
                  <a:pt x="636131" y="174787"/>
                  <a:pt x="631949" y="185938"/>
                </a:cubicBezTo>
                <a:cubicBezTo>
                  <a:pt x="618882" y="220785"/>
                  <a:pt x="603026" y="254586"/>
                  <a:pt x="588391" y="288910"/>
                </a:cubicBezTo>
                <a:cubicBezTo>
                  <a:pt x="578459" y="312084"/>
                  <a:pt x="568005" y="335083"/>
                  <a:pt x="559990" y="359127"/>
                </a:cubicBezTo>
                <a:cubicBezTo>
                  <a:pt x="549362" y="390489"/>
                  <a:pt x="538385" y="421851"/>
                  <a:pt x="531590" y="454433"/>
                </a:cubicBezTo>
                <a:cubicBezTo>
                  <a:pt x="526015" y="481614"/>
                  <a:pt x="519916" y="508795"/>
                  <a:pt x="516780" y="536324"/>
                </a:cubicBezTo>
                <a:cubicBezTo>
                  <a:pt x="514341" y="557406"/>
                  <a:pt x="513296" y="578489"/>
                  <a:pt x="509811" y="599397"/>
                </a:cubicBezTo>
                <a:cubicBezTo>
                  <a:pt x="505978" y="622396"/>
                  <a:pt x="504061" y="645569"/>
                  <a:pt x="503887" y="669091"/>
                </a:cubicBezTo>
                <a:cubicBezTo>
                  <a:pt x="503887" y="689650"/>
                  <a:pt x="503887" y="710384"/>
                  <a:pt x="505455" y="730944"/>
                </a:cubicBezTo>
                <a:cubicBezTo>
                  <a:pt x="505803" y="735126"/>
                  <a:pt x="460677" y="769624"/>
                  <a:pt x="450048" y="775897"/>
                </a:cubicBezTo>
                <a:cubicBezTo>
                  <a:pt x="424262" y="791403"/>
                  <a:pt x="399869" y="809175"/>
                  <a:pt x="375476" y="826773"/>
                </a:cubicBezTo>
                <a:cubicBezTo>
                  <a:pt x="354916" y="841583"/>
                  <a:pt x="344288" y="848378"/>
                  <a:pt x="326167" y="865453"/>
                </a:cubicBezTo>
                <a:cubicBezTo>
                  <a:pt x="320069" y="871203"/>
                  <a:pt x="300729" y="891588"/>
                  <a:pt x="297070" y="899081"/>
                </a:cubicBezTo>
                <a:cubicBezTo>
                  <a:pt x="291320" y="911103"/>
                  <a:pt x="288359" y="920860"/>
                  <a:pt x="286616" y="934102"/>
                </a:cubicBezTo>
                <a:cubicBezTo>
                  <a:pt x="284003" y="954487"/>
                  <a:pt x="292366" y="977312"/>
                  <a:pt x="306130" y="994735"/>
                </a:cubicBezTo>
                <a:cubicBezTo>
                  <a:pt x="307873" y="996826"/>
                  <a:pt x="307699" y="998569"/>
                  <a:pt x="306653" y="1001008"/>
                </a:cubicBezTo>
                <a:cubicBezTo>
                  <a:pt x="302820" y="1009894"/>
                  <a:pt x="298987" y="1018954"/>
                  <a:pt x="296548" y="1028363"/>
                </a:cubicBezTo>
                <a:cubicBezTo>
                  <a:pt x="288881" y="1056415"/>
                  <a:pt x="287139" y="1084989"/>
                  <a:pt x="288359" y="1113912"/>
                </a:cubicBezTo>
                <a:cubicBezTo>
                  <a:pt x="288533" y="1117571"/>
                  <a:pt x="303168" y="1164440"/>
                  <a:pt x="314494" y="1182386"/>
                </a:cubicBezTo>
                <a:cubicBezTo>
                  <a:pt x="331743" y="1209915"/>
                  <a:pt x="379832" y="1296859"/>
                  <a:pt x="378786" y="1298949"/>
                </a:cubicBezTo>
                <a:cubicBezTo>
                  <a:pt x="370075" y="1299821"/>
                  <a:pt x="361537" y="1297904"/>
                  <a:pt x="352825" y="1297555"/>
                </a:cubicBezTo>
                <a:cubicBezTo>
                  <a:pt x="308570" y="1295639"/>
                  <a:pt x="160819" y="1307487"/>
                  <a:pt x="130850" y="1307487"/>
                </a:cubicBezTo>
                <a:cubicBezTo>
                  <a:pt x="100533" y="1307487"/>
                  <a:pt x="71262" y="1312017"/>
                  <a:pt x="44081" y="1326479"/>
                </a:cubicBezTo>
                <a:cubicBezTo>
                  <a:pt x="25090" y="1336584"/>
                  <a:pt x="9409" y="1349303"/>
                  <a:pt x="3136" y="1371083"/>
                </a:cubicBezTo>
                <a:cubicBezTo>
                  <a:pt x="2439" y="1373522"/>
                  <a:pt x="2265" y="1376484"/>
                  <a:pt x="0" y="1378400"/>
                </a:cubicBezTo>
                <a:cubicBezTo>
                  <a:pt x="0" y="1386590"/>
                  <a:pt x="0" y="1394778"/>
                  <a:pt x="0" y="1402968"/>
                </a:cubicBezTo>
                <a:cubicBezTo>
                  <a:pt x="1220" y="1406801"/>
                  <a:pt x="1394" y="1410982"/>
                  <a:pt x="1742" y="1414990"/>
                </a:cubicBezTo>
                <a:cubicBezTo>
                  <a:pt x="2439" y="1423702"/>
                  <a:pt x="6447" y="1430671"/>
                  <a:pt x="12022" y="1436943"/>
                </a:cubicBezTo>
                <a:cubicBezTo>
                  <a:pt x="33627" y="1460988"/>
                  <a:pt x="61331" y="1473881"/>
                  <a:pt x="92519" y="1479108"/>
                </a:cubicBezTo>
                <a:cubicBezTo>
                  <a:pt x="120222" y="1483813"/>
                  <a:pt x="148622" y="1484161"/>
                  <a:pt x="176674" y="1485903"/>
                </a:cubicBezTo>
                <a:cubicBezTo>
                  <a:pt x="197756" y="1487297"/>
                  <a:pt x="385059" y="1492524"/>
                  <a:pt x="422694" y="1492698"/>
                </a:cubicBezTo>
                <a:cubicBezTo>
                  <a:pt x="468691" y="1493047"/>
                  <a:pt x="514864" y="1492698"/>
                  <a:pt x="560862" y="1492698"/>
                </a:cubicBezTo>
                <a:cubicBezTo>
                  <a:pt x="565740" y="1492698"/>
                  <a:pt x="589262" y="1493918"/>
                  <a:pt x="596231" y="1493918"/>
                </a:cubicBezTo>
                <a:cubicBezTo>
                  <a:pt x="598148" y="1492698"/>
                  <a:pt x="600413" y="1493221"/>
                  <a:pt x="602504" y="1492873"/>
                </a:cubicBezTo>
                <a:cubicBezTo>
                  <a:pt x="609996" y="1491130"/>
                  <a:pt x="612784" y="1487820"/>
                  <a:pt x="613132" y="1480154"/>
                </a:cubicBezTo>
                <a:cubicBezTo>
                  <a:pt x="613481" y="1473707"/>
                  <a:pt x="611390" y="1468306"/>
                  <a:pt x="606860" y="1463776"/>
                </a:cubicBezTo>
                <a:cubicBezTo>
                  <a:pt x="603375" y="1460291"/>
                  <a:pt x="599716" y="1456806"/>
                  <a:pt x="596580" y="1452276"/>
                </a:cubicBezTo>
                <a:cubicBezTo>
                  <a:pt x="604943" y="1452450"/>
                  <a:pt x="631775" y="1448617"/>
                  <a:pt x="637177" y="1451056"/>
                </a:cubicBezTo>
                <a:cubicBezTo>
                  <a:pt x="662266" y="1462207"/>
                  <a:pt x="688053" y="1471268"/>
                  <a:pt x="714711" y="1477714"/>
                </a:cubicBezTo>
                <a:cubicBezTo>
                  <a:pt x="726210" y="1480502"/>
                  <a:pt x="836501" y="1493570"/>
                  <a:pt x="842948" y="1493221"/>
                </a:cubicBezTo>
                <a:cubicBezTo>
                  <a:pt x="854273" y="1493221"/>
                  <a:pt x="865772" y="1493047"/>
                  <a:pt x="877098" y="1493221"/>
                </a:cubicBezTo>
                <a:cubicBezTo>
                  <a:pt x="883370" y="1493395"/>
                  <a:pt x="914035" y="1493744"/>
                  <a:pt x="922921" y="1493744"/>
                </a:cubicBezTo>
                <a:cubicBezTo>
                  <a:pt x="923270" y="1492524"/>
                  <a:pt x="1013698" y="1490259"/>
                  <a:pt x="1038962" y="1490085"/>
                </a:cubicBezTo>
                <a:cubicBezTo>
                  <a:pt x="1049939" y="1490085"/>
                  <a:pt x="1091058" y="1475275"/>
                  <a:pt x="1097505" y="1465518"/>
                </a:cubicBezTo>
                <a:cubicBezTo>
                  <a:pt x="1106913" y="1451405"/>
                  <a:pt x="1108830" y="1435027"/>
                  <a:pt x="1111792" y="1419171"/>
                </a:cubicBezTo>
                <a:cubicBezTo>
                  <a:pt x="1116322" y="1395998"/>
                  <a:pt x="1111966" y="1374045"/>
                  <a:pt x="1101861" y="1352788"/>
                </a:cubicBezTo>
                <a:close/>
                <a:moveTo>
                  <a:pt x="776564" y="916852"/>
                </a:moveTo>
                <a:cubicBezTo>
                  <a:pt x="778132" y="916330"/>
                  <a:pt x="778829" y="916852"/>
                  <a:pt x="779178" y="918072"/>
                </a:cubicBezTo>
                <a:cubicBezTo>
                  <a:pt x="780572" y="922254"/>
                  <a:pt x="781791" y="926435"/>
                  <a:pt x="782663" y="929920"/>
                </a:cubicBezTo>
                <a:cubicBezTo>
                  <a:pt x="782663" y="932011"/>
                  <a:pt x="783011" y="933405"/>
                  <a:pt x="781791" y="933927"/>
                </a:cubicBezTo>
                <a:cubicBezTo>
                  <a:pt x="780397" y="934624"/>
                  <a:pt x="779701" y="933231"/>
                  <a:pt x="779178" y="932359"/>
                </a:cubicBezTo>
                <a:cubicBezTo>
                  <a:pt x="777261" y="929920"/>
                  <a:pt x="775170" y="927655"/>
                  <a:pt x="773602" y="925042"/>
                </a:cubicBezTo>
                <a:cubicBezTo>
                  <a:pt x="770989" y="921383"/>
                  <a:pt x="772383" y="918246"/>
                  <a:pt x="776564" y="916852"/>
                </a:cubicBezTo>
                <a:close/>
                <a:moveTo>
                  <a:pt x="753043" y="1290238"/>
                </a:moveTo>
                <a:cubicBezTo>
                  <a:pt x="747119" y="1288321"/>
                  <a:pt x="727256" y="1280655"/>
                  <a:pt x="724817" y="1276299"/>
                </a:cubicBezTo>
                <a:cubicBezTo>
                  <a:pt x="714362" y="1257830"/>
                  <a:pt x="703386" y="1239710"/>
                  <a:pt x="687530" y="1225248"/>
                </a:cubicBezTo>
                <a:cubicBezTo>
                  <a:pt x="663660" y="1203469"/>
                  <a:pt x="637002" y="1188485"/>
                  <a:pt x="603898" y="1185523"/>
                </a:cubicBezTo>
                <a:cubicBezTo>
                  <a:pt x="575149" y="1183083"/>
                  <a:pt x="551104" y="1170887"/>
                  <a:pt x="533158" y="1147539"/>
                </a:cubicBezTo>
                <a:cubicBezTo>
                  <a:pt x="527583" y="1140396"/>
                  <a:pt x="526189" y="1133078"/>
                  <a:pt x="527757" y="1124715"/>
                </a:cubicBezTo>
                <a:cubicBezTo>
                  <a:pt x="529674" y="1114435"/>
                  <a:pt x="540650" y="1052930"/>
                  <a:pt x="547794" y="1033416"/>
                </a:cubicBezTo>
                <a:cubicBezTo>
                  <a:pt x="549711" y="1028014"/>
                  <a:pt x="548491" y="1012159"/>
                  <a:pt x="550582" y="1010068"/>
                </a:cubicBezTo>
                <a:cubicBezTo>
                  <a:pt x="560862" y="999788"/>
                  <a:pt x="565043" y="986372"/>
                  <a:pt x="569748" y="973305"/>
                </a:cubicBezTo>
                <a:cubicBezTo>
                  <a:pt x="572361" y="966161"/>
                  <a:pt x="592921" y="925042"/>
                  <a:pt x="603026" y="913368"/>
                </a:cubicBezTo>
                <a:cubicBezTo>
                  <a:pt x="612087" y="902914"/>
                  <a:pt x="620101" y="891763"/>
                  <a:pt x="625329" y="878869"/>
                </a:cubicBezTo>
                <a:cubicBezTo>
                  <a:pt x="627942" y="872597"/>
                  <a:pt x="630556" y="842454"/>
                  <a:pt x="635608" y="834614"/>
                </a:cubicBezTo>
                <a:cubicBezTo>
                  <a:pt x="638222" y="838098"/>
                  <a:pt x="646062" y="846287"/>
                  <a:pt x="645888" y="847333"/>
                </a:cubicBezTo>
                <a:cubicBezTo>
                  <a:pt x="645017" y="856219"/>
                  <a:pt x="650244" y="862491"/>
                  <a:pt x="654600" y="868938"/>
                </a:cubicBezTo>
                <a:cubicBezTo>
                  <a:pt x="663660" y="882354"/>
                  <a:pt x="669410" y="897164"/>
                  <a:pt x="673766" y="912497"/>
                </a:cubicBezTo>
                <a:cubicBezTo>
                  <a:pt x="676379" y="922254"/>
                  <a:pt x="680038" y="956230"/>
                  <a:pt x="679864" y="963373"/>
                </a:cubicBezTo>
                <a:cubicBezTo>
                  <a:pt x="679690" y="977486"/>
                  <a:pt x="677076" y="991077"/>
                  <a:pt x="674463" y="1004841"/>
                </a:cubicBezTo>
                <a:cubicBezTo>
                  <a:pt x="670804" y="1023833"/>
                  <a:pt x="672023" y="1042127"/>
                  <a:pt x="686833" y="1056937"/>
                </a:cubicBezTo>
                <a:cubicBezTo>
                  <a:pt x="692757" y="1062861"/>
                  <a:pt x="699727" y="1065998"/>
                  <a:pt x="708090" y="1066346"/>
                </a:cubicBezTo>
                <a:cubicBezTo>
                  <a:pt x="719764" y="1066869"/>
                  <a:pt x="731437" y="1066869"/>
                  <a:pt x="742937" y="1064081"/>
                </a:cubicBezTo>
                <a:cubicBezTo>
                  <a:pt x="749035" y="1062513"/>
                  <a:pt x="752171" y="1064255"/>
                  <a:pt x="756179" y="1069656"/>
                </a:cubicBezTo>
                <a:cubicBezTo>
                  <a:pt x="777261" y="1098579"/>
                  <a:pt x="805139" y="1136911"/>
                  <a:pt x="812805" y="1151373"/>
                </a:cubicBezTo>
                <a:cubicBezTo>
                  <a:pt x="835107" y="1193189"/>
                  <a:pt x="885635" y="1299646"/>
                  <a:pt x="921702" y="1334493"/>
                </a:cubicBezTo>
                <a:cubicBezTo>
                  <a:pt x="876575" y="1326827"/>
                  <a:pt x="796427" y="1304351"/>
                  <a:pt x="753043" y="1290238"/>
                </a:cubicBezTo>
                <a:close/>
              </a:path>
            </a:pathLst>
          </a:custGeom>
          <a:solidFill>
            <a:schemeClr val="accent2"/>
          </a:solidFill>
          <a:ln w="1729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810" name="Graphic 86">
            <a:extLst>
              <a:ext uri="{FF2B5EF4-FFF2-40B4-BE49-F238E27FC236}">
                <a16:creationId xmlns:a16="http://schemas.microsoft.com/office/drawing/2014/main" id="{2C88CF0E-D2AE-40EF-A5CA-5FDE56981A22}"/>
              </a:ext>
            </a:extLst>
          </p:cNvPr>
          <p:cNvSpPr/>
          <p:nvPr/>
        </p:nvSpPr>
        <p:spPr>
          <a:xfrm>
            <a:off x="8448306" y="2339393"/>
            <a:ext cx="961119" cy="1292609"/>
          </a:xfrm>
          <a:custGeom>
            <a:avLst/>
            <a:gdLst>
              <a:gd name="connsiteX0" fmla="*/ 1565938 w 1565938"/>
              <a:gd name="connsiteY0" fmla="*/ 14820 h 2106030"/>
              <a:gd name="connsiteX1" fmla="*/ 1544367 w 1565938"/>
              <a:gd name="connsiteY1" fmla="*/ 68006 h 2106030"/>
              <a:gd name="connsiteX2" fmla="*/ 1532182 w 1565938"/>
              <a:gd name="connsiteY2" fmla="*/ 93857 h 2106030"/>
              <a:gd name="connsiteX3" fmla="*/ 1453474 w 1565938"/>
              <a:gd name="connsiteY3" fmla="*/ 202370 h 2106030"/>
              <a:gd name="connsiteX4" fmla="*/ 1422023 w 1565938"/>
              <a:gd name="connsiteY4" fmla="*/ 238266 h 2106030"/>
              <a:gd name="connsiteX5" fmla="*/ 1286836 w 1565938"/>
              <a:gd name="connsiteY5" fmla="*/ 420877 h 2106030"/>
              <a:gd name="connsiteX6" fmla="*/ 1230027 w 1565938"/>
              <a:gd name="connsiteY6" fmla="*/ 517204 h 2106030"/>
              <a:gd name="connsiteX7" fmla="*/ 1188862 w 1565938"/>
              <a:gd name="connsiteY7" fmla="*/ 634114 h 2106030"/>
              <a:gd name="connsiteX8" fmla="*/ 1176018 w 1565938"/>
              <a:gd name="connsiteY8" fmla="*/ 678903 h 2106030"/>
              <a:gd name="connsiteX9" fmla="*/ 1056967 w 1565938"/>
              <a:gd name="connsiteY9" fmla="*/ 913382 h 2106030"/>
              <a:gd name="connsiteX10" fmla="*/ 938246 w 1565938"/>
              <a:gd name="connsiteY10" fmla="*/ 1059437 h 2106030"/>
              <a:gd name="connsiteX11" fmla="*/ 931988 w 1565938"/>
              <a:gd name="connsiteY11" fmla="*/ 1073763 h 2106030"/>
              <a:gd name="connsiteX12" fmla="*/ 912558 w 1565938"/>
              <a:gd name="connsiteY12" fmla="*/ 1256867 h 2106030"/>
              <a:gd name="connsiteX13" fmla="*/ 907454 w 1565938"/>
              <a:gd name="connsiteY13" fmla="*/ 1278438 h 2106030"/>
              <a:gd name="connsiteX14" fmla="*/ 908277 w 1565938"/>
              <a:gd name="connsiteY14" fmla="*/ 1280085 h 2106030"/>
              <a:gd name="connsiteX15" fmla="*/ 968708 w 1565938"/>
              <a:gd name="connsiteY15" fmla="*/ 1243694 h 2106030"/>
              <a:gd name="connsiteX16" fmla="*/ 1038360 w 1565938"/>
              <a:gd name="connsiteY16" fmla="*/ 1196930 h 2106030"/>
              <a:gd name="connsiteX17" fmla="*/ 1053509 w 1565938"/>
              <a:gd name="connsiteY17" fmla="*/ 1184251 h 2106030"/>
              <a:gd name="connsiteX18" fmla="*/ 1059602 w 1565938"/>
              <a:gd name="connsiteY18" fmla="*/ 1145555 h 2106030"/>
              <a:gd name="connsiteX19" fmla="*/ 1051039 w 1565938"/>
              <a:gd name="connsiteY19" fmla="*/ 1128760 h 2106030"/>
              <a:gd name="connsiteX20" fmla="*/ 1054826 w 1565938"/>
              <a:gd name="connsiteY20" fmla="*/ 1099450 h 2106030"/>
              <a:gd name="connsiteX21" fmla="*/ 1091875 w 1565938"/>
              <a:gd name="connsiteY21" fmla="*/ 1078867 h 2106030"/>
              <a:gd name="connsiteX22" fmla="*/ 1150825 w 1565938"/>
              <a:gd name="connsiteY22" fmla="*/ 1073598 h 2106030"/>
              <a:gd name="connsiteX23" fmla="*/ 1180793 w 1565938"/>
              <a:gd name="connsiteY23" fmla="*/ 1063554 h 2106030"/>
              <a:gd name="connsiteX24" fmla="*/ 1255879 w 1565938"/>
              <a:gd name="connsiteY24" fmla="*/ 1013002 h 2106030"/>
              <a:gd name="connsiteX25" fmla="*/ 1259831 w 1565938"/>
              <a:gd name="connsiteY25" fmla="*/ 1005428 h 2106030"/>
              <a:gd name="connsiteX26" fmla="*/ 1290293 w 1565938"/>
              <a:gd name="connsiteY26" fmla="*/ 994395 h 2106030"/>
              <a:gd name="connsiteX27" fmla="*/ 1308406 w 1565938"/>
              <a:gd name="connsiteY27" fmla="*/ 1012838 h 2106030"/>
              <a:gd name="connsiteX28" fmla="*/ 1306924 w 1565938"/>
              <a:gd name="connsiteY28" fmla="*/ 1042148 h 2106030"/>
              <a:gd name="connsiteX29" fmla="*/ 1275145 w 1565938"/>
              <a:gd name="connsiteY29" fmla="*/ 1081008 h 2106030"/>
              <a:gd name="connsiteX30" fmla="*/ 1264277 w 1565938"/>
              <a:gd name="connsiteY30" fmla="*/ 1096321 h 2106030"/>
              <a:gd name="connsiteX31" fmla="*/ 1170749 w 1565938"/>
              <a:gd name="connsiteY31" fmla="*/ 1221629 h 2106030"/>
              <a:gd name="connsiteX32" fmla="*/ 1025187 w 1565938"/>
              <a:gd name="connsiteY32" fmla="*/ 1369990 h 2106030"/>
              <a:gd name="connsiteX33" fmla="*/ 984186 w 1565938"/>
              <a:gd name="connsiteY33" fmla="*/ 1419389 h 2106030"/>
              <a:gd name="connsiteX34" fmla="*/ 905807 w 1565938"/>
              <a:gd name="connsiteY34" fmla="*/ 1502543 h 2106030"/>
              <a:gd name="connsiteX35" fmla="*/ 893457 w 1565938"/>
              <a:gd name="connsiteY35" fmla="*/ 1521973 h 2106030"/>
              <a:gd name="connsiteX36" fmla="*/ 888682 w 1565938"/>
              <a:gd name="connsiteY36" fmla="*/ 1528395 h 2106030"/>
              <a:gd name="connsiteX37" fmla="*/ 824135 w 1565938"/>
              <a:gd name="connsiteY37" fmla="*/ 1589485 h 2106030"/>
              <a:gd name="connsiteX38" fmla="*/ 785933 w 1565938"/>
              <a:gd name="connsiteY38" fmla="*/ 1615172 h 2106030"/>
              <a:gd name="connsiteX39" fmla="*/ 805692 w 1565938"/>
              <a:gd name="connsiteY39" fmla="*/ 1629992 h 2106030"/>
              <a:gd name="connsiteX40" fmla="*/ 839448 w 1565938"/>
              <a:gd name="connsiteY40" fmla="*/ 1655020 h 2106030"/>
              <a:gd name="connsiteX41" fmla="*/ 857067 w 1565938"/>
              <a:gd name="connsiteY41" fmla="*/ 1693716 h 2106030"/>
              <a:gd name="connsiteX42" fmla="*/ 825287 w 1565938"/>
              <a:gd name="connsiteY42" fmla="*/ 1943673 h 2106030"/>
              <a:gd name="connsiteX43" fmla="*/ 800917 w 1565938"/>
              <a:gd name="connsiteY43" fmla="*/ 2030780 h 2106030"/>
              <a:gd name="connsiteX44" fmla="*/ 768314 w 1565938"/>
              <a:gd name="connsiteY44" fmla="*/ 2077709 h 2106030"/>
              <a:gd name="connsiteX45" fmla="*/ 728960 w 1565938"/>
              <a:gd name="connsiteY45" fmla="*/ 2090552 h 2106030"/>
              <a:gd name="connsiteX46" fmla="*/ 707718 w 1565938"/>
              <a:gd name="connsiteY46" fmla="*/ 2092199 h 2106030"/>
              <a:gd name="connsiteX47" fmla="*/ 644159 w 1565938"/>
              <a:gd name="connsiteY47" fmla="*/ 2107513 h 2106030"/>
              <a:gd name="connsiteX48" fmla="*/ 629339 w 1565938"/>
              <a:gd name="connsiteY48" fmla="*/ 2107513 h 2106030"/>
              <a:gd name="connsiteX49" fmla="*/ 608262 w 1565938"/>
              <a:gd name="connsiteY49" fmla="*/ 2103396 h 2106030"/>
              <a:gd name="connsiteX50" fmla="*/ 557711 w 1565938"/>
              <a:gd name="connsiteY50" fmla="*/ 2100432 h 2106030"/>
              <a:gd name="connsiteX51" fmla="*/ 523297 w 1565938"/>
              <a:gd name="connsiteY51" fmla="*/ 2098621 h 2106030"/>
              <a:gd name="connsiteX52" fmla="*/ 492834 w 1565938"/>
              <a:gd name="connsiteY52" fmla="*/ 2089893 h 2106030"/>
              <a:gd name="connsiteX53" fmla="*/ 493163 w 1565938"/>
              <a:gd name="connsiteY53" fmla="*/ 2075074 h 2106030"/>
              <a:gd name="connsiteX54" fmla="*/ 511935 w 1565938"/>
              <a:gd name="connsiteY54" fmla="*/ 2063712 h 2106030"/>
              <a:gd name="connsiteX55" fmla="*/ 559852 w 1565938"/>
              <a:gd name="connsiteY55" fmla="*/ 2052515 h 2106030"/>
              <a:gd name="connsiteX56" fmla="*/ 646299 w 1565938"/>
              <a:gd name="connsiteY56" fmla="*/ 2032262 h 2106030"/>
              <a:gd name="connsiteX57" fmla="*/ 690264 w 1565938"/>
              <a:gd name="connsiteY57" fmla="*/ 2016948 h 2106030"/>
              <a:gd name="connsiteX58" fmla="*/ 705084 w 1565938"/>
              <a:gd name="connsiteY58" fmla="*/ 1996859 h 2106030"/>
              <a:gd name="connsiteX59" fmla="*/ 711012 w 1565938"/>
              <a:gd name="connsiteY59" fmla="*/ 1961951 h 2106030"/>
              <a:gd name="connsiteX60" fmla="*/ 715293 w 1565938"/>
              <a:gd name="connsiteY60" fmla="*/ 1785104 h 2106030"/>
              <a:gd name="connsiteX61" fmla="*/ 695039 w 1565938"/>
              <a:gd name="connsiteY61" fmla="*/ 1752171 h 2106030"/>
              <a:gd name="connsiteX62" fmla="*/ 576318 w 1565938"/>
              <a:gd name="connsiteY62" fmla="*/ 1665230 h 2106030"/>
              <a:gd name="connsiteX63" fmla="*/ 561663 w 1565938"/>
              <a:gd name="connsiteY63" fmla="*/ 1658314 h 2106030"/>
              <a:gd name="connsiteX64" fmla="*/ 503702 w 1565938"/>
              <a:gd name="connsiteY64" fmla="*/ 1640036 h 2106030"/>
              <a:gd name="connsiteX65" fmla="*/ 471428 w 1565938"/>
              <a:gd name="connsiteY65" fmla="*/ 1630486 h 2106030"/>
              <a:gd name="connsiteX66" fmla="*/ 423017 w 1565938"/>
              <a:gd name="connsiteY66" fmla="*/ 1618630 h 2106030"/>
              <a:gd name="connsiteX67" fmla="*/ 397989 w 1565938"/>
              <a:gd name="connsiteY67" fmla="*/ 1650410 h 2106030"/>
              <a:gd name="connsiteX68" fmla="*/ 367362 w 1565938"/>
              <a:gd name="connsiteY68" fmla="*/ 1681366 h 2106030"/>
              <a:gd name="connsiteX69" fmla="*/ 339534 w 1565938"/>
              <a:gd name="connsiteY69" fmla="*/ 1750360 h 2106030"/>
              <a:gd name="connsiteX70" fmla="*/ 339369 w 1565938"/>
              <a:gd name="connsiteY70" fmla="*/ 1784116 h 2106030"/>
              <a:gd name="connsiteX71" fmla="*/ 324220 w 1565938"/>
              <a:gd name="connsiteY71" fmla="*/ 1808321 h 2106030"/>
              <a:gd name="connsiteX72" fmla="*/ 278279 w 1565938"/>
              <a:gd name="connsiteY72" fmla="*/ 1808815 h 2106030"/>
              <a:gd name="connsiteX73" fmla="*/ 277621 w 1565938"/>
              <a:gd name="connsiteY73" fmla="*/ 1808486 h 2106030"/>
              <a:gd name="connsiteX74" fmla="*/ 267082 w 1565938"/>
              <a:gd name="connsiteY74" fmla="*/ 1809309 h 2106030"/>
              <a:gd name="connsiteX75" fmla="*/ 243371 w 1565938"/>
              <a:gd name="connsiteY75" fmla="*/ 1808815 h 2106030"/>
              <a:gd name="connsiteX76" fmla="*/ 240407 w 1565938"/>
              <a:gd name="connsiteY76" fmla="*/ 1807662 h 2106030"/>
              <a:gd name="connsiteX77" fmla="*/ 203852 w 1565938"/>
              <a:gd name="connsiteY77" fmla="*/ 1808321 h 2106030"/>
              <a:gd name="connsiteX78" fmla="*/ 188374 w 1565938"/>
              <a:gd name="connsiteY78" fmla="*/ 1792513 h 2106030"/>
              <a:gd name="connsiteX79" fmla="*/ 167462 w 1565938"/>
              <a:gd name="connsiteY79" fmla="*/ 1787903 h 2106030"/>
              <a:gd name="connsiteX80" fmla="*/ 123661 w 1565938"/>
              <a:gd name="connsiteY80" fmla="*/ 1783786 h 2106030"/>
              <a:gd name="connsiteX81" fmla="*/ 31615 w 1565938"/>
              <a:gd name="connsiteY81" fmla="*/ 1679555 h 2106030"/>
              <a:gd name="connsiteX82" fmla="*/ 30627 w 1565938"/>
              <a:gd name="connsiteY82" fmla="*/ 1601011 h 2106030"/>
              <a:gd name="connsiteX83" fmla="*/ 38366 w 1565938"/>
              <a:gd name="connsiteY83" fmla="*/ 1578453 h 2106030"/>
              <a:gd name="connsiteX84" fmla="*/ 42483 w 1565938"/>
              <a:gd name="connsiteY84" fmla="*/ 1565938 h 2106030"/>
              <a:gd name="connsiteX85" fmla="*/ 15643 w 1565938"/>
              <a:gd name="connsiteY85" fmla="*/ 1540910 h 2106030"/>
              <a:gd name="connsiteX86" fmla="*/ 0 w 1565938"/>
              <a:gd name="connsiteY86" fmla="*/ 1508306 h 2106030"/>
              <a:gd name="connsiteX87" fmla="*/ 0 w 1565938"/>
              <a:gd name="connsiteY87" fmla="*/ 1488547 h 2106030"/>
              <a:gd name="connsiteX88" fmla="*/ 44129 w 1565938"/>
              <a:gd name="connsiteY88" fmla="*/ 1453145 h 2106030"/>
              <a:gd name="connsiteX89" fmla="*/ 156100 w 1565938"/>
              <a:gd name="connsiteY89" fmla="*/ 1494475 h 2106030"/>
              <a:gd name="connsiteX90" fmla="*/ 170261 w 1565938"/>
              <a:gd name="connsiteY90" fmla="*/ 1498921 h 2106030"/>
              <a:gd name="connsiteX91" fmla="*/ 271034 w 1565938"/>
              <a:gd name="connsiteY91" fmla="*/ 1529054 h 2106030"/>
              <a:gd name="connsiteX92" fmla="*/ 289312 w 1565938"/>
              <a:gd name="connsiteY92" fmla="*/ 1529054 h 2106030"/>
              <a:gd name="connsiteX93" fmla="*/ 301661 w 1565938"/>
              <a:gd name="connsiteY93" fmla="*/ 1515222 h 2106030"/>
              <a:gd name="connsiteX94" fmla="*/ 305613 w 1565938"/>
              <a:gd name="connsiteY94" fmla="*/ 1494146 h 2106030"/>
              <a:gd name="connsiteX95" fmla="*/ 316152 w 1565938"/>
              <a:gd name="connsiteY95" fmla="*/ 1441783 h 2106030"/>
              <a:gd name="connsiteX96" fmla="*/ 330477 w 1565938"/>
              <a:gd name="connsiteY96" fmla="*/ 1418730 h 2106030"/>
              <a:gd name="connsiteX97" fmla="*/ 360940 w 1565938"/>
              <a:gd name="connsiteY97" fmla="*/ 1360769 h 2106030"/>
              <a:gd name="connsiteX98" fmla="*/ 379053 w 1565938"/>
              <a:gd name="connsiteY98" fmla="*/ 1323885 h 2106030"/>
              <a:gd name="connsiteX99" fmla="*/ 495633 w 1565938"/>
              <a:gd name="connsiteY99" fmla="*/ 1171243 h 2106030"/>
              <a:gd name="connsiteX100" fmla="*/ 573189 w 1565938"/>
              <a:gd name="connsiteY100" fmla="*/ 1094016 h 2106030"/>
              <a:gd name="connsiteX101" fmla="*/ 592125 w 1565938"/>
              <a:gd name="connsiteY101" fmla="*/ 1064706 h 2106030"/>
              <a:gd name="connsiteX102" fmla="*/ 610403 w 1565938"/>
              <a:gd name="connsiteY102" fmla="*/ 1011026 h 2106030"/>
              <a:gd name="connsiteX103" fmla="*/ 643500 w 1565938"/>
              <a:gd name="connsiteY103" fmla="*/ 953559 h 2106030"/>
              <a:gd name="connsiteX104" fmla="*/ 655356 w 1565938"/>
              <a:gd name="connsiteY104" fmla="*/ 931494 h 2106030"/>
              <a:gd name="connsiteX105" fmla="*/ 673139 w 1565938"/>
              <a:gd name="connsiteY105" fmla="*/ 897574 h 2106030"/>
              <a:gd name="connsiteX106" fmla="*/ 788732 w 1565938"/>
              <a:gd name="connsiteY106" fmla="*/ 831874 h 2106030"/>
              <a:gd name="connsiteX107" fmla="*/ 818042 w 1565938"/>
              <a:gd name="connsiteY107" fmla="*/ 827757 h 2106030"/>
              <a:gd name="connsiteX108" fmla="*/ 837802 w 1565938"/>
              <a:gd name="connsiteY108" fmla="*/ 818536 h 2106030"/>
              <a:gd name="connsiteX109" fmla="*/ 894939 w 1565938"/>
              <a:gd name="connsiteY109" fmla="*/ 757940 h 2106030"/>
              <a:gd name="connsiteX110" fmla="*/ 1001805 w 1565938"/>
              <a:gd name="connsiteY110" fmla="*/ 631809 h 2106030"/>
              <a:gd name="connsiteX111" fmla="*/ 1080514 w 1565938"/>
              <a:gd name="connsiteY111" fmla="*/ 512923 h 2106030"/>
              <a:gd name="connsiteX112" fmla="*/ 1089900 w 1565938"/>
              <a:gd name="connsiteY112" fmla="*/ 488388 h 2106030"/>
              <a:gd name="connsiteX113" fmla="*/ 1129583 w 1565938"/>
              <a:gd name="connsiteY113" fmla="*/ 415608 h 2106030"/>
              <a:gd name="connsiteX114" fmla="*/ 1260160 w 1565938"/>
              <a:gd name="connsiteY114" fmla="*/ 273504 h 2106030"/>
              <a:gd name="connsiteX115" fmla="*/ 1300996 w 1565938"/>
              <a:gd name="connsiteY115" fmla="*/ 232832 h 2106030"/>
              <a:gd name="connsiteX116" fmla="*/ 1305607 w 1565938"/>
              <a:gd name="connsiteY116" fmla="*/ 228057 h 2106030"/>
              <a:gd name="connsiteX117" fmla="*/ 1327178 w 1565938"/>
              <a:gd name="connsiteY117" fmla="*/ 157088 h 2106030"/>
              <a:gd name="connsiteX118" fmla="*/ 1325696 w 1565938"/>
              <a:gd name="connsiteY118" fmla="*/ 148196 h 2106030"/>
              <a:gd name="connsiteX119" fmla="*/ 1353359 w 1565938"/>
              <a:gd name="connsiteY119" fmla="*/ 104231 h 2106030"/>
              <a:gd name="connsiteX120" fmla="*/ 1390408 w 1565938"/>
              <a:gd name="connsiteY120" fmla="*/ 97480 h 2106030"/>
              <a:gd name="connsiteX121" fmla="*/ 1420377 w 1565938"/>
              <a:gd name="connsiteY121" fmla="*/ 85295 h 2106030"/>
              <a:gd name="connsiteX122" fmla="*/ 1459402 w 1565938"/>
              <a:gd name="connsiteY122" fmla="*/ 43142 h 2106030"/>
              <a:gd name="connsiteX123" fmla="*/ 1480808 w 1565938"/>
              <a:gd name="connsiteY123" fmla="*/ 40672 h 2106030"/>
              <a:gd name="connsiteX124" fmla="*/ 1489699 w 1565938"/>
              <a:gd name="connsiteY124" fmla="*/ 24370 h 2106030"/>
              <a:gd name="connsiteX125" fmla="*/ 1506989 w 1565938"/>
              <a:gd name="connsiteY125" fmla="*/ 27005 h 2106030"/>
              <a:gd name="connsiteX126" fmla="*/ 1546179 w 1565938"/>
              <a:gd name="connsiteY126" fmla="*/ 0 h 2106030"/>
              <a:gd name="connsiteX127" fmla="*/ 1565938 w 1565938"/>
              <a:gd name="connsiteY127" fmla="*/ 0 h 2106030"/>
              <a:gd name="connsiteX128" fmla="*/ 1565938 w 1565938"/>
              <a:gd name="connsiteY128" fmla="*/ 14820 h 2106030"/>
              <a:gd name="connsiteX129" fmla="*/ 655026 w 1565938"/>
              <a:gd name="connsiteY129" fmla="*/ 1547990 h 2106030"/>
              <a:gd name="connsiteX130" fmla="*/ 648440 w 1565938"/>
              <a:gd name="connsiteY130" fmla="*/ 1504849 h 2106030"/>
              <a:gd name="connsiteX131" fmla="*/ 630656 w 1565938"/>
              <a:gd name="connsiteY131" fmla="*/ 1530536 h 2106030"/>
              <a:gd name="connsiteX132" fmla="*/ 655026 w 1565938"/>
              <a:gd name="connsiteY132" fmla="*/ 1547990 h 2106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</a:cxnLst>
            <a:rect l="l" t="t" r="r" b="b"/>
            <a:pathLst>
              <a:path w="1565938" h="2106030">
                <a:moveTo>
                  <a:pt x="1565938" y="14820"/>
                </a:moveTo>
                <a:cubicBezTo>
                  <a:pt x="1558858" y="32603"/>
                  <a:pt x="1551777" y="50387"/>
                  <a:pt x="1544367" y="68006"/>
                </a:cubicBezTo>
                <a:cubicBezTo>
                  <a:pt x="1540745" y="76897"/>
                  <a:pt x="1537616" y="86283"/>
                  <a:pt x="1532182" y="93857"/>
                </a:cubicBezTo>
                <a:cubicBezTo>
                  <a:pt x="1506330" y="130413"/>
                  <a:pt x="1480149" y="166638"/>
                  <a:pt x="1453474" y="202370"/>
                </a:cubicBezTo>
                <a:cubicBezTo>
                  <a:pt x="1443923" y="215049"/>
                  <a:pt x="1433385" y="227069"/>
                  <a:pt x="1422023" y="238266"/>
                </a:cubicBezTo>
                <a:cubicBezTo>
                  <a:pt x="1366861" y="291782"/>
                  <a:pt x="1325861" y="355671"/>
                  <a:pt x="1286836" y="420877"/>
                </a:cubicBezTo>
                <a:cubicBezTo>
                  <a:pt x="1267735" y="452821"/>
                  <a:pt x="1250116" y="485754"/>
                  <a:pt x="1230027" y="517204"/>
                </a:cubicBezTo>
                <a:cubicBezTo>
                  <a:pt x="1206974" y="553101"/>
                  <a:pt x="1194789" y="592290"/>
                  <a:pt x="1188862" y="634114"/>
                </a:cubicBezTo>
                <a:cubicBezTo>
                  <a:pt x="1186721" y="649428"/>
                  <a:pt x="1182604" y="665071"/>
                  <a:pt x="1176018" y="678903"/>
                </a:cubicBezTo>
                <a:cubicBezTo>
                  <a:pt x="1137652" y="757776"/>
                  <a:pt x="1100932" y="837472"/>
                  <a:pt x="1056967" y="913382"/>
                </a:cubicBezTo>
                <a:cubicBezTo>
                  <a:pt x="1025187" y="968379"/>
                  <a:pt x="987315" y="1018601"/>
                  <a:pt x="938246" y="1059437"/>
                </a:cubicBezTo>
                <a:cubicBezTo>
                  <a:pt x="933470" y="1063389"/>
                  <a:pt x="932318" y="1067835"/>
                  <a:pt x="931988" y="1073763"/>
                </a:cubicBezTo>
                <a:cubicBezTo>
                  <a:pt x="927707" y="1135017"/>
                  <a:pt x="924743" y="1196436"/>
                  <a:pt x="912558" y="1256867"/>
                </a:cubicBezTo>
                <a:cubicBezTo>
                  <a:pt x="911076" y="1264112"/>
                  <a:pt x="909100" y="1271193"/>
                  <a:pt x="907454" y="1278438"/>
                </a:cubicBezTo>
                <a:cubicBezTo>
                  <a:pt x="907454" y="1278603"/>
                  <a:pt x="907618" y="1278932"/>
                  <a:pt x="908277" y="1280085"/>
                </a:cubicBezTo>
                <a:cubicBezTo>
                  <a:pt x="928531" y="1267900"/>
                  <a:pt x="948949" y="1256373"/>
                  <a:pt x="968708" y="1243694"/>
                </a:cubicBezTo>
                <a:cubicBezTo>
                  <a:pt x="992255" y="1228545"/>
                  <a:pt x="1015307" y="1212738"/>
                  <a:pt x="1038360" y="1196930"/>
                </a:cubicBezTo>
                <a:cubicBezTo>
                  <a:pt x="1043794" y="1193308"/>
                  <a:pt x="1048734" y="1188862"/>
                  <a:pt x="1053509" y="1184251"/>
                </a:cubicBezTo>
                <a:cubicBezTo>
                  <a:pt x="1065859" y="1172066"/>
                  <a:pt x="1067505" y="1161198"/>
                  <a:pt x="1059602" y="1145555"/>
                </a:cubicBezTo>
                <a:cubicBezTo>
                  <a:pt x="1056802" y="1139957"/>
                  <a:pt x="1053674" y="1134358"/>
                  <a:pt x="1051039" y="1128760"/>
                </a:cubicBezTo>
                <a:cubicBezTo>
                  <a:pt x="1046264" y="1118221"/>
                  <a:pt x="1047911" y="1108671"/>
                  <a:pt x="1054826" y="1099450"/>
                </a:cubicBezTo>
                <a:cubicBezTo>
                  <a:pt x="1064212" y="1086936"/>
                  <a:pt x="1076891" y="1080514"/>
                  <a:pt x="1091875" y="1078867"/>
                </a:cubicBezTo>
                <a:cubicBezTo>
                  <a:pt x="1111470" y="1076727"/>
                  <a:pt x="1131394" y="1076397"/>
                  <a:pt x="1150825" y="1073598"/>
                </a:cubicBezTo>
                <a:cubicBezTo>
                  <a:pt x="1161034" y="1072116"/>
                  <a:pt x="1172066" y="1068988"/>
                  <a:pt x="1180793" y="1063554"/>
                </a:cubicBezTo>
                <a:cubicBezTo>
                  <a:pt x="1206316" y="1047581"/>
                  <a:pt x="1231015" y="1030127"/>
                  <a:pt x="1255879" y="1013002"/>
                </a:cubicBezTo>
                <a:cubicBezTo>
                  <a:pt x="1258020" y="1011520"/>
                  <a:pt x="1259172" y="1008227"/>
                  <a:pt x="1259831" y="1005428"/>
                </a:cubicBezTo>
                <a:cubicBezTo>
                  <a:pt x="1263783" y="989456"/>
                  <a:pt x="1277120" y="984845"/>
                  <a:pt x="1290293" y="994395"/>
                </a:cubicBezTo>
                <a:cubicBezTo>
                  <a:pt x="1297539" y="999665"/>
                  <a:pt x="1304125" y="1004440"/>
                  <a:pt x="1308406" y="1012838"/>
                </a:cubicBezTo>
                <a:cubicBezTo>
                  <a:pt x="1313675" y="1023211"/>
                  <a:pt x="1313840" y="1033091"/>
                  <a:pt x="1306924" y="1042148"/>
                </a:cubicBezTo>
                <a:cubicBezTo>
                  <a:pt x="1296715" y="1055321"/>
                  <a:pt x="1285683" y="1067999"/>
                  <a:pt x="1275145" y="1081008"/>
                </a:cubicBezTo>
                <a:cubicBezTo>
                  <a:pt x="1271193" y="1085948"/>
                  <a:pt x="1266582" y="1090723"/>
                  <a:pt x="1264277" y="1096321"/>
                </a:cubicBezTo>
                <a:cubicBezTo>
                  <a:pt x="1244023" y="1146214"/>
                  <a:pt x="1211914" y="1187215"/>
                  <a:pt x="1170749" y="1221629"/>
                </a:cubicBezTo>
                <a:cubicBezTo>
                  <a:pt x="1117398" y="1266253"/>
                  <a:pt x="1069811" y="1316639"/>
                  <a:pt x="1025187" y="1369990"/>
                </a:cubicBezTo>
                <a:cubicBezTo>
                  <a:pt x="1011520" y="1386456"/>
                  <a:pt x="997689" y="1402758"/>
                  <a:pt x="984186" y="1419389"/>
                </a:cubicBezTo>
                <a:cubicBezTo>
                  <a:pt x="960146" y="1449028"/>
                  <a:pt x="933470" y="1476197"/>
                  <a:pt x="905807" y="1502543"/>
                </a:cubicBezTo>
                <a:cubicBezTo>
                  <a:pt x="900209" y="1507977"/>
                  <a:pt x="893622" y="1512752"/>
                  <a:pt x="893457" y="1521973"/>
                </a:cubicBezTo>
                <a:cubicBezTo>
                  <a:pt x="893457" y="1524114"/>
                  <a:pt x="890658" y="1526584"/>
                  <a:pt x="888682" y="1528395"/>
                </a:cubicBezTo>
                <a:cubicBezTo>
                  <a:pt x="867276" y="1548978"/>
                  <a:pt x="846364" y="1570055"/>
                  <a:pt x="824135" y="1589485"/>
                </a:cubicBezTo>
                <a:cubicBezTo>
                  <a:pt x="812773" y="1599365"/>
                  <a:pt x="799106" y="1606610"/>
                  <a:pt x="785933" y="1615172"/>
                </a:cubicBezTo>
                <a:cubicBezTo>
                  <a:pt x="791861" y="1619618"/>
                  <a:pt x="798777" y="1624887"/>
                  <a:pt x="805692" y="1629992"/>
                </a:cubicBezTo>
                <a:cubicBezTo>
                  <a:pt x="816889" y="1638390"/>
                  <a:pt x="828416" y="1646293"/>
                  <a:pt x="839448" y="1655020"/>
                </a:cubicBezTo>
                <a:cubicBezTo>
                  <a:pt x="851798" y="1664736"/>
                  <a:pt x="857396" y="1677415"/>
                  <a:pt x="857067" y="1693716"/>
                </a:cubicBezTo>
                <a:cubicBezTo>
                  <a:pt x="855585" y="1778188"/>
                  <a:pt x="845376" y="1861672"/>
                  <a:pt x="825287" y="1943673"/>
                </a:cubicBezTo>
                <a:cubicBezTo>
                  <a:pt x="818042" y="1972983"/>
                  <a:pt x="808821" y="2001635"/>
                  <a:pt x="800917" y="2030780"/>
                </a:cubicBezTo>
                <a:cubicBezTo>
                  <a:pt x="795648" y="2050375"/>
                  <a:pt x="784945" y="2065853"/>
                  <a:pt x="768314" y="2077709"/>
                </a:cubicBezTo>
                <a:cubicBezTo>
                  <a:pt x="756294" y="2086106"/>
                  <a:pt x="742956" y="2089070"/>
                  <a:pt x="728960" y="2090552"/>
                </a:cubicBezTo>
                <a:cubicBezTo>
                  <a:pt x="721879" y="2091211"/>
                  <a:pt x="714634" y="2092857"/>
                  <a:pt x="707718" y="2092199"/>
                </a:cubicBezTo>
                <a:cubicBezTo>
                  <a:pt x="684501" y="2089729"/>
                  <a:pt x="664248" y="2098291"/>
                  <a:pt x="644159" y="2107513"/>
                </a:cubicBezTo>
                <a:cubicBezTo>
                  <a:pt x="639219" y="2107513"/>
                  <a:pt x="634279" y="2107513"/>
                  <a:pt x="629339" y="2107513"/>
                </a:cubicBezTo>
                <a:cubicBezTo>
                  <a:pt x="622753" y="2103890"/>
                  <a:pt x="616002" y="2103231"/>
                  <a:pt x="608262" y="2103396"/>
                </a:cubicBezTo>
                <a:cubicBezTo>
                  <a:pt x="591467" y="2103890"/>
                  <a:pt x="574013" y="2104055"/>
                  <a:pt x="557711" y="2100432"/>
                </a:cubicBezTo>
                <a:cubicBezTo>
                  <a:pt x="545855" y="2097797"/>
                  <a:pt x="535317" y="2095163"/>
                  <a:pt x="523297" y="2098621"/>
                </a:cubicBezTo>
                <a:cubicBezTo>
                  <a:pt x="511770" y="2101914"/>
                  <a:pt x="501232" y="2099609"/>
                  <a:pt x="492834" y="2089893"/>
                </a:cubicBezTo>
                <a:cubicBezTo>
                  <a:pt x="488059" y="2084295"/>
                  <a:pt x="487894" y="2079190"/>
                  <a:pt x="493163" y="2075074"/>
                </a:cubicBezTo>
                <a:cubicBezTo>
                  <a:pt x="498927" y="2070463"/>
                  <a:pt x="505019" y="2065688"/>
                  <a:pt x="511935" y="2063712"/>
                </a:cubicBezTo>
                <a:cubicBezTo>
                  <a:pt x="527578" y="2059102"/>
                  <a:pt x="543879" y="2056303"/>
                  <a:pt x="559852" y="2052515"/>
                </a:cubicBezTo>
                <a:cubicBezTo>
                  <a:pt x="588668" y="2045929"/>
                  <a:pt x="617648" y="2039671"/>
                  <a:pt x="646299" y="2032262"/>
                </a:cubicBezTo>
                <a:cubicBezTo>
                  <a:pt x="661284" y="2028310"/>
                  <a:pt x="675774" y="2022382"/>
                  <a:pt x="690264" y="2016948"/>
                </a:cubicBezTo>
                <a:cubicBezTo>
                  <a:pt x="699321" y="2013490"/>
                  <a:pt x="703602" y="2006245"/>
                  <a:pt x="705084" y="1996859"/>
                </a:cubicBezTo>
                <a:cubicBezTo>
                  <a:pt x="706895" y="1985168"/>
                  <a:pt x="708706" y="1973477"/>
                  <a:pt x="711012" y="1961951"/>
                </a:cubicBezTo>
                <a:cubicBezTo>
                  <a:pt x="722373" y="1903167"/>
                  <a:pt x="723855" y="1844382"/>
                  <a:pt x="715293" y="1785104"/>
                </a:cubicBezTo>
                <a:cubicBezTo>
                  <a:pt x="713152" y="1770778"/>
                  <a:pt x="706895" y="1760569"/>
                  <a:pt x="695039" y="1752171"/>
                </a:cubicBezTo>
                <a:cubicBezTo>
                  <a:pt x="655191" y="1723520"/>
                  <a:pt x="615837" y="1694046"/>
                  <a:pt x="576318" y="1665230"/>
                </a:cubicBezTo>
                <a:cubicBezTo>
                  <a:pt x="572037" y="1662101"/>
                  <a:pt x="566768" y="1659960"/>
                  <a:pt x="561663" y="1658314"/>
                </a:cubicBezTo>
                <a:cubicBezTo>
                  <a:pt x="542397" y="1652057"/>
                  <a:pt x="523132" y="1645964"/>
                  <a:pt x="503702" y="1640036"/>
                </a:cubicBezTo>
                <a:cubicBezTo>
                  <a:pt x="492999" y="1636743"/>
                  <a:pt x="482296" y="1633285"/>
                  <a:pt x="471428" y="1630486"/>
                </a:cubicBezTo>
                <a:cubicBezTo>
                  <a:pt x="455785" y="1626369"/>
                  <a:pt x="439813" y="1622747"/>
                  <a:pt x="423017" y="1618630"/>
                </a:cubicBezTo>
                <a:cubicBezTo>
                  <a:pt x="415608" y="1628016"/>
                  <a:pt x="407374" y="1639707"/>
                  <a:pt x="397989" y="1650410"/>
                </a:cubicBezTo>
                <a:cubicBezTo>
                  <a:pt x="388438" y="1661278"/>
                  <a:pt x="378229" y="1671816"/>
                  <a:pt x="367362" y="1681366"/>
                </a:cubicBezTo>
                <a:cubicBezTo>
                  <a:pt x="346614" y="1699973"/>
                  <a:pt x="337722" y="1722861"/>
                  <a:pt x="339534" y="1750360"/>
                </a:cubicBezTo>
                <a:cubicBezTo>
                  <a:pt x="340192" y="1761557"/>
                  <a:pt x="340028" y="1772919"/>
                  <a:pt x="339369" y="1784116"/>
                </a:cubicBezTo>
                <a:cubicBezTo>
                  <a:pt x="338710" y="1794819"/>
                  <a:pt x="334758" y="1806510"/>
                  <a:pt x="324220" y="1808321"/>
                </a:cubicBezTo>
                <a:cubicBezTo>
                  <a:pt x="309236" y="1810956"/>
                  <a:pt x="293593" y="1808815"/>
                  <a:pt x="278279" y="1808815"/>
                </a:cubicBezTo>
                <a:cubicBezTo>
                  <a:pt x="278115" y="1808815"/>
                  <a:pt x="277785" y="1808486"/>
                  <a:pt x="277621" y="1808486"/>
                </a:cubicBezTo>
                <a:cubicBezTo>
                  <a:pt x="273998" y="1808650"/>
                  <a:pt x="269387" y="1807498"/>
                  <a:pt x="267082" y="1809309"/>
                </a:cubicBezTo>
                <a:cubicBezTo>
                  <a:pt x="258684" y="1816060"/>
                  <a:pt x="251110" y="1815896"/>
                  <a:pt x="243371" y="1808815"/>
                </a:cubicBezTo>
                <a:cubicBezTo>
                  <a:pt x="242712" y="1808156"/>
                  <a:pt x="241395" y="1807992"/>
                  <a:pt x="240407" y="1807662"/>
                </a:cubicBezTo>
                <a:cubicBezTo>
                  <a:pt x="229045" y="1823141"/>
                  <a:pt x="216366" y="1824787"/>
                  <a:pt x="203852" y="1808321"/>
                </a:cubicBezTo>
                <a:cubicBezTo>
                  <a:pt x="199406" y="1802393"/>
                  <a:pt x="193807" y="1797453"/>
                  <a:pt x="188374" y="1792513"/>
                </a:cubicBezTo>
                <a:cubicBezTo>
                  <a:pt x="182446" y="1787244"/>
                  <a:pt x="176024" y="1784939"/>
                  <a:pt x="167462" y="1787903"/>
                </a:cubicBezTo>
                <a:cubicBezTo>
                  <a:pt x="152477" y="1793008"/>
                  <a:pt x="138152" y="1790538"/>
                  <a:pt x="123661" y="1783786"/>
                </a:cubicBezTo>
                <a:cubicBezTo>
                  <a:pt x="77556" y="1762380"/>
                  <a:pt x="48411" y="1726978"/>
                  <a:pt x="31615" y="1679555"/>
                </a:cubicBezTo>
                <a:cubicBezTo>
                  <a:pt x="22229" y="1653209"/>
                  <a:pt x="20089" y="1627357"/>
                  <a:pt x="30627" y="1601011"/>
                </a:cubicBezTo>
                <a:cubicBezTo>
                  <a:pt x="33591" y="1593601"/>
                  <a:pt x="35896" y="1586027"/>
                  <a:pt x="38366" y="1578453"/>
                </a:cubicBezTo>
                <a:cubicBezTo>
                  <a:pt x="40013" y="1573677"/>
                  <a:pt x="41495" y="1568737"/>
                  <a:pt x="42483" y="1565938"/>
                </a:cubicBezTo>
                <a:cubicBezTo>
                  <a:pt x="32438" y="1556882"/>
                  <a:pt x="22229" y="1550131"/>
                  <a:pt x="15643" y="1540910"/>
                </a:cubicBezTo>
                <a:cubicBezTo>
                  <a:pt x="8233" y="1531195"/>
                  <a:pt x="4940" y="1519174"/>
                  <a:pt x="0" y="1508306"/>
                </a:cubicBezTo>
                <a:cubicBezTo>
                  <a:pt x="0" y="1501720"/>
                  <a:pt x="0" y="1495133"/>
                  <a:pt x="0" y="1488547"/>
                </a:cubicBezTo>
                <a:cubicBezTo>
                  <a:pt x="5763" y="1465659"/>
                  <a:pt x="22394" y="1457755"/>
                  <a:pt x="44129" y="1453145"/>
                </a:cubicBezTo>
                <a:cubicBezTo>
                  <a:pt x="90729" y="1443429"/>
                  <a:pt x="124649" y="1465165"/>
                  <a:pt x="156100" y="1494475"/>
                </a:cubicBezTo>
                <a:cubicBezTo>
                  <a:pt x="160710" y="1498756"/>
                  <a:pt x="164004" y="1500238"/>
                  <a:pt x="170261" y="1498921"/>
                </a:cubicBezTo>
                <a:cubicBezTo>
                  <a:pt x="209286" y="1490523"/>
                  <a:pt x="242054" y="1504025"/>
                  <a:pt x="271034" y="1529054"/>
                </a:cubicBezTo>
                <a:cubicBezTo>
                  <a:pt x="281243" y="1537946"/>
                  <a:pt x="281078" y="1537616"/>
                  <a:pt x="289312" y="1529054"/>
                </a:cubicBezTo>
                <a:cubicBezTo>
                  <a:pt x="293593" y="1524608"/>
                  <a:pt x="298039" y="1520162"/>
                  <a:pt x="301661" y="1515222"/>
                </a:cubicBezTo>
                <a:cubicBezTo>
                  <a:pt x="306107" y="1508965"/>
                  <a:pt x="306766" y="1502049"/>
                  <a:pt x="305613" y="1494146"/>
                </a:cubicBezTo>
                <a:cubicBezTo>
                  <a:pt x="302979" y="1475703"/>
                  <a:pt x="308083" y="1458249"/>
                  <a:pt x="316152" y="1441783"/>
                </a:cubicBezTo>
                <a:cubicBezTo>
                  <a:pt x="320103" y="1433714"/>
                  <a:pt x="325208" y="1426140"/>
                  <a:pt x="330477" y="1418730"/>
                </a:cubicBezTo>
                <a:cubicBezTo>
                  <a:pt x="343485" y="1400782"/>
                  <a:pt x="353036" y="1381352"/>
                  <a:pt x="360940" y="1360769"/>
                </a:cubicBezTo>
                <a:cubicBezTo>
                  <a:pt x="365880" y="1348090"/>
                  <a:pt x="372301" y="1335905"/>
                  <a:pt x="379053" y="1323885"/>
                </a:cubicBezTo>
                <a:cubicBezTo>
                  <a:pt x="410997" y="1267735"/>
                  <a:pt x="451010" y="1217678"/>
                  <a:pt x="495633" y="1171243"/>
                </a:cubicBezTo>
                <a:cubicBezTo>
                  <a:pt x="520991" y="1144897"/>
                  <a:pt x="547173" y="1119539"/>
                  <a:pt x="573189" y="1094016"/>
                </a:cubicBezTo>
                <a:cubicBezTo>
                  <a:pt x="581752" y="1085618"/>
                  <a:pt x="588503" y="1076397"/>
                  <a:pt x="592125" y="1064706"/>
                </a:cubicBezTo>
                <a:cubicBezTo>
                  <a:pt x="597724" y="1046593"/>
                  <a:pt x="604146" y="1028810"/>
                  <a:pt x="610403" y="1011026"/>
                </a:cubicBezTo>
                <a:cubicBezTo>
                  <a:pt x="617977" y="989950"/>
                  <a:pt x="629833" y="971178"/>
                  <a:pt x="643500" y="953559"/>
                </a:cubicBezTo>
                <a:cubicBezTo>
                  <a:pt x="648605" y="946973"/>
                  <a:pt x="651569" y="938904"/>
                  <a:pt x="655356" y="931494"/>
                </a:cubicBezTo>
                <a:cubicBezTo>
                  <a:pt x="661284" y="920133"/>
                  <a:pt x="665565" y="907618"/>
                  <a:pt x="673139" y="897574"/>
                </a:cubicBezTo>
                <a:cubicBezTo>
                  <a:pt x="702285" y="859537"/>
                  <a:pt x="741474" y="838460"/>
                  <a:pt x="788732" y="831874"/>
                </a:cubicBezTo>
                <a:cubicBezTo>
                  <a:pt x="798447" y="830556"/>
                  <a:pt x="808492" y="830063"/>
                  <a:pt x="818042" y="827757"/>
                </a:cubicBezTo>
                <a:cubicBezTo>
                  <a:pt x="824958" y="826111"/>
                  <a:pt x="831874" y="822653"/>
                  <a:pt x="837802" y="818536"/>
                </a:cubicBezTo>
                <a:cubicBezTo>
                  <a:pt x="861184" y="802564"/>
                  <a:pt x="881602" y="782969"/>
                  <a:pt x="894939" y="757940"/>
                </a:cubicBezTo>
                <a:cubicBezTo>
                  <a:pt x="921450" y="708048"/>
                  <a:pt x="960310" y="669023"/>
                  <a:pt x="1001805" y="631809"/>
                </a:cubicBezTo>
                <a:cubicBezTo>
                  <a:pt x="1038360" y="599041"/>
                  <a:pt x="1062895" y="558370"/>
                  <a:pt x="1080514" y="512923"/>
                </a:cubicBezTo>
                <a:cubicBezTo>
                  <a:pt x="1083642" y="504690"/>
                  <a:pt x="1087759" y="496786"/>
                  <a:pt x="1089900" y="488388"/>
                </a:cubicBezTo>
                <a:cubicBezTo>
                  <a:pt x="1096651" y="460560"/>
                  <a:pt x="1113117" y="438496"/>
                  <a:pt x="1129583" y="415608"/>
                </a:cubicBezTo>
                <a:cubicBezTo>
                  <a:pt x="1167455" y="362916"/>
                  <a:pt x="1212902" y="317469"/>
                  <a:pt x="1260160" y="273504"/>
                </a:cubicBezTo>
                <a:cubicBezTo>
                  <a:pt x="1274157" y="260496"/>
                  <a:pt x="1287494" y="246499"/>
                  <a:pt x="1300996" y="232832"/>
                </a:cubicBezTo>
                <a:cubicBezTo>
                  <a:pt x="1302478" y="231350"/>
                  <a:pt x="1303960" y="229539"/>
                  <a:pt x="1305607" y="228057"/>
                </a:cubicBezTo>
                <a:cubicBezTo>
                  <a:pt x="1326684" y="208627"/>
                  <a:pt x="1333600" y="184916"/>
                  <a:pt x="1327178" y="157088"/>
                </a:cubicBezTo>
                <a:cubicBezTo>
                  <a:pt x="1326519" y="154124"/>
                  <a:pt x="1326190" y="151160"/>
                  <a:pt x="1325696" y="148196"/>
                </a:cubicBezTo>
                <a:cubicBezTo>
                  <a:pt x="1322238" y="123826"/>
                  <a:pt x="1329483" y="111312"/>
                  <a:pt x="1353359" y="104231"/>
                </a:cubicBezTo>
                <a:cubicBezTo>
                  <a:pt x="1365379" y="100609"/>
                  <a:pt x="1378388" y="100609"/>
                  <a:pt x="1390408" y="97480"/>
                </a:cubicBezTo>
                <a:cubicBezTo>
                  <a:pt x="1400782" y="94681"/>
                  <a:pt x="1411485" y="91223"/>
                  <a:pt x="1420377" y="85295"/>
                </a:cubicBezTo>
                <a:cubicBezTo>
                  <a:pt x="1436514" y="74427"/>
                  <a:pt x="1451333" y="62078"/>
                  <a:pt x="1459402" y="43142"/>
                </a:cubicBezTo>
                <a:cubicBezTo>
                  <a:pt x="1464012" y="32274"/>
                  <a:pt x="1472410" y="32109"/>
                  <a:pt x="1480808" y="40672"/>
                </a:cubicBezTo>
                <a:cubicBezTo>
                  <a:pt x="1483607" y="35238"/>
                  <a:pt x="1485583" y="28816"/>
                  <a:pt x="1489699" y="24370"/>
                </a:cubicBezTo>
                <a:cubicBezTo>
                  <a:pt x="1494969" y="18771"/>
                  <a:pt x="1501226" y="21406"/>
                  <a:pt x="1506989" y="27005"/>
                </a:cubicBezTo>
                <a:cubicBezTo>
                  <a:pt x="1519833" y="17784"/>
                  <a:pt x="1533006" y="8892"/>
                  <a:pt x="1546179" y="0"/>
                </a:cubicBezTo>
                <a:cubicBezTo>
                  <a:pt x="1552765" y="0"/>
                  <a:pt x="1559352" y="0"/>
                  <a:pt x="1565938" y="0"/>
                </a:cubicBezTo>
                <a:cubicBezTo>
                  <a:pt x="1565938" y="4940"/>
                  <a:pt x="1565938" y="9880"/>
                  <a:pt x="1565938" y="14820"/>
                </a:cubicBezTo>
                <a:close/>
                <a:moveTo>
                  <a:pt x="655026" y="1547990"/>
                </a:moveTo>
                <a:cubicBezTo>
                  <a:pt x="652721" y="1532841"/>
                  <a:pt x="650581" y="1519503"/>
                  <a:pt x="648440" y="1504849"/>
                </a:cubicBezTo>
                <a:cubicBezTo>
                  <a:pt x="642018" y="1514070"/>
                  <a:pt x="636420" y="1522303"/>
                  <a:pt x="630656" y="1530536"/>
                </a:cubicBezTo>
                <a:cubicBezTo>
                  <a:pt x="638890" y="1536464"/>
                  <a:pt x="646299" y="1541733"/>
                  <a:pt x="655026" y="1547990"/>
                </a:cubicBezTo>
                <a:close/>
              </a:path>
            </a:pathLst>
          </a:custGeom>
          <a:solidFill>
            <a:schemeClr val="accent4"/>
          </a:solidFill>
          <a:ln w="164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11" name="TextBox 810">
            <a:extLst>
              <a:ext uri="{FF2B5EF4-FFF2-40B4-BE49-F238E27FC236}">
                <a16:creationId xmlns:a16="http://schemas.microsoft.com/office/drawing/2014/main" id="{1699F7E4-894D-418E-A304-5C9578B3BA21}"/>
              </a:ext>
            </a:extLst>
          </p:cNvPr>
          <p:cNvSpPr txBox="1"/>
          <p:nvPr/>
        </p:nvSpPr>
        <p:spPr>
          <a:xfrm>
            <a:off x="5066741" y="3382362"/>
            <a:ext cx="1216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b="1" dirty="0">
                <a:solidFill>
                  <a:schemeClr val="accent3"/>
                </a:solidFill>
              </a:rPr>
              <a:t>Contents </a:t>
            </a:r>
          </a:p>
          <a:p>
            <a:pPr algn="r"/>
            <a:r>
              <a:rPr lang="en-US" altLang="ko-KR" sz="1200" b="1" dirty="0">
                <a:solidFill>
                  <a:schemeClr val="accent3"/>
                </a:solidFill>
              </a:rPr>
              <a:t>Performance</a:t>
            </a:r>
            <a:endParaRPr lang="ko-KR" altLang="en-US" sz="1200" b="1" dirty="0">
              <a:solidFill>
                <a:schemeClr val="accent3"/>
              </a:solidFill>
            </a:endParaRPr>
          </a:p>
        </p:txBody>
      </p:sp>
      <p:sp>
        <p:nvSpPr>
          <p:cNvPr id="812" name="TextBox 811">
            <a:extLst>
              <a:ext uri="{FF2B5EF4-FFF2-40B4-BE49-F238E27FC236}">
                <a16:creationId xmlns:a16="http://schemas.microsoft.com/office/drawing/2014/main" id="{70FE3CD6-118A-493A-BB32-1BE00C6E1188}"/>
              </a:ext>
            </a:extLst>
          </p:cNvPr>
          <p:cNvSpPr txBox="1"/>
          <p:nvPr/>
        </p:nvSpPr>
        <p:spPr>
          <a:xfrm>
            <a:off x="2993347" y="3811876"/>
            <a:ext cx="1216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b="1" dirty="0">
                <a:solidFill>
                  <a:schemeClr val="accent2"/>
                </a:solidFill>
              </a:rPr>
              <a:t>Contents </a:t>
            </a:r>
          </a:p>
          <a:p>
            <a:pPr algn="r"/>
            <a:r>
              <a:rPr lang="en-US" altLang="ko-KR" sz="1200" b="1" dirty="0">
                <a:solidFill>
                  <a:schemeClr val="accent2"/>
                </a:solidFill>
              </a:rPr>
              <a:t>Performance</a:t>
            </a:r>
            <a:endParaRPr lang="ko-KR" altLang="en-US" sz="1200" b="1" dirty="0">
              <a:solidFill>
                <a:schemeClr val="accent2"/>
              </a:solidFill>
            </a:endParaRPr>
          </a:p>
        </p:txBody>
      </p:sp>
      <p:sp>
        <p:nvSpPr>
          <p:cNvPr id="813" name="TextBox 812">
            <a:extLst>
              <a:ext uri="{FF2B5EF4-FFF2-40B4-BE49-F238E27FC236}">
                <a16:creationId xmlns:a16="http://schemas.microsoft.com/office/drawing/2014/main" id="{CD7F0623-07EC-4DAB-96B7-BF64F4D4D72F}"/>
              </a:ext>
            </a:extLst>
          </p:cNvPr>
          <p:cNvSpPr txBox="1"/>
          <p:nvPr/>
        </p:nvSpPr>
        <p:spPr>
          <a:xfrm>
            <a:off x="919953" y="4241391"/>
            <a:ext cx="1216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b="1" dirty="0">
                <a:solidFill>
                  <a:schemeClr val="accent1"/>
                </a:solidFill>
              </a:rPr>
              <a:t>Contents </a:t>
            </a:r>
          </a:p>
          <a:p>
            <a:pPr algn="r"/>
            <a:r>
              <a:rPr lang="en-US" altLang="ko-KR" sz="1200" b="1" dirty="0">
                <a:solidFill>
                  <a:schemeClr val="accent1"/>
                </a:solidFill>
              </a:rPr>
              <a:t>Performance</a:t>
            </a:r>
            <a:endParaRPr lang="ko-KR" altLang="en-US" sz="1200" b="1" dirty="0">
              <a:solidFill>
                <a:schemeClr val="accent1"/>
              </a:solidFill>
            </a:endParaRPr>
          </a:p>
        </p:txBody>
      </p:sp>
      <p:sp>
        <p:nvSpPr>
          <p:cNvPr id="814" name="Graphic 85">
            <a:extLst>
              <a:ext uri="{FF2B5EF4-FFF2-40B4-BE49-F238E27FC236}">
                <a16:creationId xmlns:a16="http://schemas.microsoft.com/office/drawing/2014/main" id="{4BB69246-CC4B-4141-A1C4-EE048E16E8A4}"/>
              </a:ext>
            </a:extLst>
          </p:cNvPr>
          <p:cNvSpPr/>
          <p:nvPr/>
        </p:nvSpPr>
        <p:spPr>
          <a:xfrm>
            <a:off x="2420579" y="3537267"/>
            <a:ext cx="558832" cy="1502741"/>
          </a:xfrm>
          <a:custGeom>
            <a:avLst/>
            <a:gdLst>
              <a:gd name="connsiteX0" fmla="*/ 610485 w 1001116"/>
              <a:gd name="connsiteY0" fmla="*/ 0 h 2692078"/>
              <a:gd name="connsiteX1" fmla="*/ 616584 w 1001116"/>
              <a:gd name="connsiteY1" fmla="*/ 46480 h 2692078"/>
              <a:gd name="connsiteX2" fmla="*/ 644767 w 1001116"/>
              <a:gd name="connsiteY2" fmla="*/ 176247 h 2692078"/>
              <a:gd name="connsiteX3" fmla="*/ 664326 w 1001116"/>
              <a:gd name="connsiteY3" fmla="*/ 201906 h 2692078"/>
              <a:gd name="connsiteX4" fmla="*/ 758760 w 1001116"/>
              <a:gd name="connsiteY4" fmla="*/ 233664 h 2692078"/>
              <a:gd name="connsiteX5" fmla="*/ 982749 w 1001116"/>
              <a:gd name="connsiteY5" fmla="*/ 325784 h 2692078"/>
              <a:gd name="connsiteX6" fmla="*/ 998943 w 1001116"/>
              <a:gd name="connsiteY6" fmla="*/ 364062 h 2692078"/>
              <a:gd name="connsiteX7" fmla="*/ 984852 w 1001116"/>
              <a:gd name="connsiteY7" fmla="*/ 439356 h 2692078"/>
              <a:gd name="connsiteX8" fmla="*/ 923649 w 1001116"/>
              <a:gd name="connsiteY8" fmla="*/ 631166 h 2692078"/>
              <a:gd name="connsiteX9" fmla="*/ 864760 w 1001116"/>
              <a:gd name="connsiteY9" fmla="*/ 766822 h 2692078"/>
              <a:gd name="connsiteX10" fmla="*/ 859923 w 1001116"/>
              <a:gd name="connsiteY10" fmla="*/ 776076 h 2692078"/>
              <a:gd name="connsiteX11" fmla="*/ 831740 w 1001116"/>
              <a:gd name="connsiteY11" fmla="*/ 848425 h 2692078"/>
              <a:gd name="connsiteX12" fmla="*/ 810498 w 1001116"/>
              <a:gd name="connsiteY12" fmla="*/ 919513 h 2692078"/>
              <a:gd name="connsiteX13" fmla="*/ 804609 w 1001116"/>
              <a:gd name="connsiteY13" fmla="*/ 943910 h 2692078"/>
              <a:gd name="connsiteX14" fmla="*/ 778529 w 1001116"/>
              <a:gd name="connsiteY14" fmla="*/ 1114058 h 2692078"/>
              <a:gd name="connsiteX15" fmla="*/ 803978 w 1001116"/>
              <a:gd name="connsiteY15" fmla="*/ 1246558 h 2692078"/>
              <a:gd name="connsiteX16" fmla="*/ 832581 w 1001116"/>
              <a:gd name="connsiteY16" fmla="*/ 1336154 h 2692078"/>
              <a:gd name="connsiteX17" fmla="*/ 831740 w 1001116"/>
              <a:gd name="connsiteY17" fmla="*/ 1352769 h 2692078"/>
              <a:gd name="connsiteX18" fmla="*/ 836157 w 1001116"/>
              <a:gd name="connsiteY18" fmla="*/ 1420702 h 2692078"/>
              <a:gd name="connsiteX19" fmla="*/ 818700 w 1001116"/>
              <a:gd name="connsiteY19" fmla="*/ 1636489 h 2692078"/>
              <a:gd name="connsiteX20" fmla="*/ 736886 w 1001116"/>
              <a:gd name="connsiteY20" fmla="*/ 1940610 h 2692078"/>
              <a:gd name="connsiteX21" fmla="*/ 722795 w 1001116"/>
              <a:gd name="connsiteY21" fmla="*/ 2078368 h 2692078"/>
              <a:gd name="connsiteX22" fmla="*/ 703656 w 1001116"/>
              <a:gd name="connsiteY22" fmla="*/ 2235477 h 2692078"/>
              <a:gd name="connsiteX23" fmla="*/ 663275 w 1001116"/>
              <a:gd name="connsiteY23" fmla="*/ 2382910 h 2692078"/>
              <a:gd name="connsiteX24" fmla="*/ 659489 w 1001116"/>
              <a:gd name="connsiteY24" fmla="*/ 2399315 h 2692078"/>
              <a:gd name="connsiteX25" fmla="*/ 645608 w 1001116"/>
              <a:gd name="connsiteY25" fmla="*/ 2420557 h 2692078"/>
              <a:gd name="connsiteX26" fmla="*/ 641612 w 1001116"/>
              <a:gd name="connsiteY26" fmla="*/ 2426025 h 2692078"/>
              <a:gd name="connsiteX27" fmla="*/ 630675 w 1001116"/>
              <a:gd name="connsiteY27" fmla="*/ 2506787 h 2692078"/>
              <a:gd name="connsiteX28" fmla="*/ 625838 w 1001116"/>
              <a:gd name="connsiteY28" fmla="*/ 2532657 h 2692078"/>
              <a:gd name="connsiteX29" fmla="*/ 622894 w 1001116"/>
              <a:gd name="connsiteY29" fmla="*/ 2568831 h 2692078"/>
              <a:gd name="connsiteX30" fmla="*/ 651497 w 1001116"/>
              <a:gd name="connsiteY30" fmla="*/ 2613840 h 2692078"/>
              <a:gd name="connsiteX31" fmla="*/ 671898 w 1001116"/>
              <a:gd name="connsiteY31" fmla="*/ 2636133 h 2692078"/>
              <a:gd name="connsiteX32" fmla="*/ 679469 w 1001116"/>
              <a:gd name="connsiteY32" fmla="*/ 2657586 h 2692078"/>
              <a:gd name="connsiteX33" fmla="*/ 671688 w 1001116"/>
              <a:gd name="connsiteY33" fmla="*/ 2665578 h 2692078"/>
              <a:gd name="connsiteX34" fmla="*/ 660961 w 1001116"/>
              <a:gd name="connsiteY34" fmla="*/ 2672098 h 2692078"/>
              <a:gd name="connsiteX35" fmla="*/ 656545 w 1001116"/>
              <a:gd name="connsiteY35" fmla="*/ 2676094 h 2692078"/>
              <a:gd name="connsiteX36" fmla="*/ 631937 w 1001116"/>
              <a:gd name="connsiteY36" fmla="*/ 2685979 h 2692078"/>
              <a:gd name="connsiteX37" fmla="*/ 624156 w 1001116"/>
              <a:gd name="connsiteY37" fmla="*/ 2692709 h 2692078"/>
              <a:gd name="connsiteX38" fmla="*/ 615743 w 1001116"/>
              <a:gd name="connsiteY38" fmla="*/ 2692709 h 2692078"/>
              <a:gd name="connsiteX39" fmla="*/ 599969 w 1001116"/>
              <a:gd name="connsiteY39" fmla="*/ 2668733 h 2692078"/>
              <a:gd name="connsiteX40" fmla="*/ 584195 w 1001116"/>
              <a:gd name="connsiteY40" fmla="*/ 2692709 h 2692078"/>
              <a:gd name="connsiteX41" fmla="*/ 579989 w 1001116"/>
              <a:gd name="connsiteY41" fmla="*/ 2692709 h 2692078"/>
              <a:gd name="connsiteX42" fmla="*/ 551175 w 1001116"/>
              <a:gd name="connsiteY42" fmla="*/ 2663475 h 2692078"/>
              <a:gd name="connsiteX43" fmla="*/ 546758 w 1001116"/>
              <a:gd name="connsiteY43" fmla="*/ 2615943 h 2692078"/>
              <a:gd name="connsiteX44" fmla="*/ 543183 w 1001116"/>
              <a:gd name="connsiteY44" fmla="*/ 2581451 h 2692078"/>
              <a:gd name="connsiteX45" fmla="*/ 544445 w 1001116"/>
              <a:gd name="connsiteY45" fmla="*/ 2535811 h 2692078"/>
              <a:gd name="connsiteX46" fmla="*/ 548441 w 1001116"/>
              <a:gd name="connsiteY46" fmla="*/ 2502581 h 2692078"/>
              <a:gd name="connsiteX47" fmla="*/ 557274 w 1001116"/>
              <a:gd name="connsiteY47" fmla="*/ 2473978 h 2692078"/>
              <a:gd name="connsiteX48" fmla="*/ 578727 w 1001116"/>
              <a:gd name="connsiteY48" fmla="*/ 2413196 h 2692078"/>
              <a:gd name="connsiteX49" fmla="*/ 570735 w 1001116"/>
              <a:gd name="connsiteY49" fmla="*/ 2393846 h 2692078"/>
              <a:gd name="connsiteX50" fmla="*/ 570314 w 1001116"/>
              <a:gd name="connsiteY50" fmla="*/ 2377442 h 2692078"/>
              <a:gd name="connsiteX51" fmla="*/ 577675 w 1001116"/>
              <a:gd name="connsiteY51" fmla="*/ 2343160 h 2692078"/>
              <a:gd name="connsiteX52" fmla="*/ 581040 w 1001116"/>
              <a:gd name="connsiteY52" fmla="*/ 2280274 h 2692078"/>
              <a:gd name="connsiteX53" fmla="*/ 583354 w 1001116"/>
              <a:gd name="connsiteY53" fmla="*/ 2201826 h 2692078"/>
              <a:gd name="connsiteX54" fmla="*/ 585036 w 1001116"/>
              <a:gd name="connsiteY54" fmla="*/ 2190468 h 2692078"/>
              <a:gd name="connsiteX55" fmla="*/ 577044 w 1001116"/>
              <a:gd name="connsiteY55" fmla="*/ 2161655 h 2692078"/>
              <a:gd name="connsiteX56" fmla="*/ 570104 w 1001116"/>
              <a:gd name="connsiteY56" fmla="*/ 2140623 h 2692078"/>
              <a:gd name="connsiteX57" fmla="*/ 543604 w 1001116"/>
              <a:gd name="connsiteY57" fmla="*/ 2070587 h 2692078"/>
              <a:gd name="connsiteX58" fmla="*/ 532036 w 1001116"/>
              <a:gd name="connsiteY58" fmla="*/ 2050817 h 2692078"/>
              <a:gd name="connsiteX59" fmla="*/ 492706 w 1001116"/>
              <a:gd name="connsiteY59" fmla="*/ 1998447 h 2692078"/>
              <a:gd name="connsiteX60" fmla="*/ 427297 w 1001116"/>
              <a:gd name="connsiteY60" fmla="*/ 1954701 h 2692078"/>
              <a:gd name="connsiteX61" fmla="*/ 415730 w 1001116"/>
              <a:gd name="connsiteY61" fmla="*/ 1953229 h 2692078"/>
              <a:gd name="connsiteX62" fmla="*/ 405214 w 1001116"/>
              <a:gd name="connsiteY62" fmla="*/ 1950705 h 2692078"/>
              <a:gd name="connsiteX63" fmla="*/ 308257 w 1001116"/>
              <a:gd name="connsiteY63" fmla="*/ 1912006 h 2692078"/>
              <a:gd name="connsiteX64" fmla="*/ 216137 w 1001116"/>
              <a:gd name="connsiteY64" fmla="*/ 1883824 h 2692078"/>
              <a:gd name="connsiteX65" fmla="*/ 92680 w 1001116"/>
              <a:gd name="connsiteY65" fmla="*/ 1845966 h 2692078"/>
              <a:gd name="connsiteX66" fmla="*/ 34001 w 1001116"/>
              <a:gd name="connsiteY66" fmla="*/ 1818625 h 2692078"/>
              <a:gd name="connsiteX67" fmla="*/ 2874 w 1001116"/>
              <a:gd name="connsiteY67" fmla="*/ 1733656 h 2692078"/>
              <a:gd name="connsiteX68" fmla="*/ 24537 w 1001116"/>
              <a:gd name="connsiteY68" fmla="*/ 1693485 h 2692078"/>
              <a:gd name="connsiteX69" fmla="*/ 167554 w 1001116"/>
              <a:gd name="connsiteY69" fmla="*/ 1565191 h 2692078"/>
              <a:gd name="connsiteX70" fmla="*/ 359154 w 1001116"/>
              <a:gd name="connsiteY70" fmla="*/ 1440682 h 2692078"/>
              <a:gd name="connsiteX71" fmla="*/ 403531 w 1001116"/>
              <a:gd name="connsiteY71" fmla="*/ 1404718 h 2692078"/>
              <a:gd name="connsiteX72" fmla="*/ 424984 w 1001116"/>
              <a:gd name="connsiteY72" fmla="*/ 1387051 h 2692078"/>
              <a:gd name="connsiteX73" fmla="*/ 428349 w 1001116"/>
              <a:gd name="connsiteY73" fmla="*/ 1378428 h 2692078"/>
              <a:gd name="connsiteX74" fmla="*/ 428349 w 1001116"/>
              <a:gd name="connsiteY74" fmla="*/ 1356345 h 2692078"/>
              <a:gd name="connsiteX75" fmla="*/ 436762 w 1001116"/>
              <a:gd name="connsiteY75" fmla="*/ 1341833 h 2692078"/>
              <a:gd name="connsiteX76" fmla="*/ 440968 w 1001116"/>
              <a:gd name="connsiteY76" fmla="*/ 1327321 h 2692078"/>
              <a:gd name="connsiteX77" fmla="*/ 454218 w 1001116"/>
              <a:gd name="connsiteY77" fmla="*/ 1251606 h 2692078"/>
              <a:gd name="connsiteX78" fmla="*/ 464103 w 1001116"/>
              <a:gd name="connsiteY78" fmla="*/ 1140137 h 2692078"/>
              <a:gd name="connsiteX79" fmla="*/ 432555 w 1001116"/>
              <a:gd name="connsiteY79" fmla="*/ 995859 h 2692078"/>
              <a:gd name="connsiteX80" fmla="*/ 412365 w 1001116"/>
              <a:gd name="connsiteY80" fmla="*/ 936549 h 2692078"/>
              <a:gd name="connsiteX81" fmla="*/ 391543 w 1001116"/>
              <a:gd name="connsiteY81" fmla="*/ 862727 h 2692078"/>
              <a:gd name="connsiteX82" fmla="*/ 364622 w 1001116"/>
              <a:gd name="connsiteY82" fmla="*/ 801735 h 2692078"/>
              <a:gd name="connsiteX83" fmla="*/ 351793 w 1001116"/>
              <a:gd name="connsiteY83" fmla="*/ 779020 h 2692078"/>
              <a:gd name="connsiteX84" fmla="*/ 291431 w 1001116"/>
              <a:gd name="connsiteY84" fmla="*/ 663766 h 2692078"/>
              <a:gd name="connsiteX85" fmla="*/ 232332 w 1001116"/>
              <a:gd name="connsiteY85" fmla="*/ 512336 h 2692078"/>
              <a:gd name="connsiteX86" fmla="*/ 201836 w 1001116"/>
              <a:gd name="connsiteY86" fmla="*/ 396871 h 2692078"/>
              <a:gd name="connsiteX87" fmla="*/ 211721 w 1001116"/>
              <a:gd name="connsiteY87" fmla="*/ 371633 h 2692078"/>
              <a:gd name="connsiteX88" fmla="*/ 306785 w 1001116"/>
              <a:gd name="connsiteY88" fmla="*/ 309799 h 2692078"/>
              <a:gd name="connsiteX89" fmla="*/ 475460 w 1001116"/>
              <a:gd name="connsiteY89" fmla="*/ 229668 h 2692078"/>
              <a:gd name="connsiteX90" fmla="*/ 529512 w 1001116"/>
              <a:gd name="connsiteY90" fmla="*/ 202326 h 2692078"/>
              <a:gd name="connsiteX91" fmla="*/ 534980 w 1001116"/>
              <a:gd name="connsiteY91" fmla="*/ 196017 h 2692078"/>
              <a:gd name="connsiteX92" fmla="*/ 548862 w 1001116"/>
              <a:gd name="connsiteY92" fmla="*/ 166572 h 2692078"/>
              <a:gd name="connsiteX93" fmla="*/ 574731 w 1001116"/>
              <a:gd name="connsiteY93" fmla="*/ 72560 h 2692078"/>
              <a:gd name="connsiteX94" fmla="*/ 593870 w 1001116"/>
              <a:gd name="connsiteY94" fmla="*/ 3786 h 2692078"/>
              <a:gd name="connsiteX95" fmla="*/ 602072 w 1001116"/>
              <a:gd name="connsiteY95" fmla="*/ 7782 h 2692078"/>
              <a:gd name="connsiteX96" fmla="*/ 608592 w 1001116"/>
              <a:gd name="connsiteY96" fmla="*/ 0 h 2692078"/>
              <a:gd name="connsiteX97" fmla="*/ 610485 w 1001116"/>
              <a:gd name="connsiteY97" fmla="*/ 0 h 2692078"/>
              <a:gd name="connsiteX98" fmla="*/ 688934 w 1001116"/>
              <a:gd name="connsiteY98" fmla="*/ 530634 h 2692078"/>
              <a:gd name="connsiteX99" fmla="*/ 674842 w 1001116"/>
              <a:gd name="connsiteY99" fmla="*/ 565757 h 2692078"/>
              <a:gd name="connsiteX100" fmla="*/ 663485 w 1001116"/>
              <a:gd name="connsiteY100" fmla="*/ 595202 h 2692078"/>
              <a:gd name="connsiteX101" fmla="*/ 660120 w 1001116"/>
              <a:gd name="connsiteY101" fmla="*/ 621281 h 2692078"/>
              <a:gd name="connsiteX102" fmla="*/ 679890 w 1001116"/>
              <a:gd name="connsiteY102" fmla="*/ 684166 h 2692078"/>
              <a:gd name="connsiteX103" fmla="*/ 692509 w 1001116"/>
              <a:gd name="connsiteY103" fmla="*/ 692789 h 2692078"/>
              <a:gd name="connsiteX104" fmla="*/ 725319 w 1001116"/>
              <a:gd name="connsiteY104" fmla="*/ 712349 h 2692078"/>
              <a:gd name="connsiteX105" fmla="*/ 743617 w 1001116"/>
              <a:gd name="connsiteY105" fmla="*/ 709194 h 2692078"/>
              <a:gd name="connsiteX106" fmla="*/ 819331 w 1001116"/>
              <a:gd name="connsiteY106" fmla="*/ 616444 h 2692078"/>
              <a:gd name="connsiteX107" fmla="*/ 852772 w 1001116"/>
              <a:gd name="connsiteY107" fmla="*/ 556293 h 2692078"/>
              <a:gd name="connsiteX108" fmla="*/ 888105 w 1001116"/>
              <a:gd name="connsiteY108" fmla="*/ 449661 h 2692078"/>
              <a:gd name="connsiteX109" fmla="*/ 868756 w 1001116"/>
              <a:gd name="connsiteY109" fmla="*/ 381518 h 2692078"/>
              <a:gd name="connsiteX110" fmla="*/ 670215 w 1001116"/>
              <a:gd name="connsiteY110" fmla="*/ 266894 h 2692078"/>
              <a:gd name="connsiteX111" fmla="*/ 602072 w 1001116"/>
              <a:gd name="connsiteY111" fmla="*/ 230509 h 2692078"/>
              <a:gd name="connsiteX112" fmla="*/ 582092 w 1001116"/>
              <a:gd name="connsiteY112" fmla="*/ 234505 h 2692078"/>
              <a:gd name="connsiteX113" fmla="*/ 574310 w 1001116"/>
              <a:gd name="connsiteY113" fmla="*/ 241025 h 2692078"/>
              <a:gd name="connsiteX114" fmla="*/ 476091 w 1001116"/>
              <a:gd name="connsiteY114" fmla="*/ 297601 h 2692078"/>
              <a:gd name="connsiteX115" fmla="*/ 324662 w 1001116"/>
              <a:gd name="connsiteY115" fmla="*/ 417062 h 2692078"/>
              <a:gd name="connsiteX116" fmla="*/ 313515 w 1001116"/>
              <a:gd name="connsiteY116" fmla="*/ 476582 h 2692078"/>
              <a:gd name="connsiteX117" fmla="*/ 353475 w 1001116"/>
              <a:gd name="connsiteY117" fmla="*/ 578166 h 2692078"/>
              <a:gd name="connsiteX118" fmla="*/ 390492 w 1001116"/>
              <a:gd name="connsiteY118" fmla="*/ 635373 h 2692078"/>
              <a:gd name="connsiteX119" fmla="*/ 467048 w 1001116"/>
              <a:gd name="connsiteY119" fmla="*/ 715925 h 2692078"/>
              <a:gd name="connsiteX120" fmla="*/ 490393 w 1001116"/>
              <a:gd name="connsiteY120" fmla="*/ 719500 h 2692078"/>
              <a:gd name="connsiteX121" fmla="*/ 508270 w 1001116"/>
              <a:gd name="connsiteY121" fmla="*/ 709615 h 2692078"/>
              <a:gd name="connsiteX122" fmla="*/ 529512 w 1001116"/>
              <a:gd name="connsiteY122" fmla="*/ 697837 h 2692078"/>
              <a:gd name="connsiteX123" fmla="*/ 544234 w 1001116"/>
              <a:gd name="connsiteY123" fmla="*/ 625277 h 2692078"/>
              <a:gd name="connsiteX124" fmla="*/ 526147 w 1001116"/>
              <a:gd name="connsiteY124" fmla="*/ 551876 h 2692078"/>
              <a:gd name="connsiteX125" fmla="*/ 525095 w 1001116"/>
              <a:gd name="connsiteY125" fmla="*/ 547880 h 2692078"/>
              <a:gd name="connsiteX126" fmla="*/ 512266 w 1001116"/>
              <a:gd name="connsiteY126" fmla="*/ 538416 h 2692078"/>
              <a:gd name="connsiteX127" fmla="*/ 491234 w 1001116"/>
              <a:gd name="connsiteY127" fmla="*/ 521590 h 2692078"/>
              <a:gd name="connsiteX128" fmla="*/ 488921 w 1001116"/>
              <a:gd name="connsiteY128" fmla="*/ 495511 h 2692078"/>
              <a:gd name="connsiteX129" fmla="*/ 491444 w 1001116"/>
              <a:gd name="connsiteY129" fmla="*/ 482261 h 2692078"/>
              <a:gd name="connsiteX130" fmla="*/ 498595 w 1001116"/>
              <a:gd name="connsiteY130" fmla="*/ 458915 h 2692078"/>
              <a:gd name="connsiteX131" fmla="*/ 510163 w 1001116"/>
              <a:gd name="connsiteY131" fmla="*/ 412645 h 2692078"/>
              <a:gd name="connsiteX132" fmla="*/ 510373 w 1001116"/>
              <a:gd name="connsiteY132" fmla="*/ 406966 h 2692078"/>
              <a:gd name="connsiteX133" fmla="*/ 511214 w 1001116"/>
              <a:gd name="connsiteY133" fmla="*/ 394978 h 2692078"/>
              <a:gd name="connsiteX134" fmla="*/ 516052 w 1001116"/>
              <a:gd name="connsiteY134" fmla="*/ 384673 h 2692078"/>
              <a:gd name="connsiteX135" fmla="*/ 560639 w 1001116"/>
              <a:gd name="connsiteY135" fmla="*/ 339454 h 2692078"/>
              <a:gd name="connsiteX136" fmla="*/ 638668 w 1001116"/>
              <a:gd name="connsiteY136" fmla="*/ 341768 h 2692078"/>
              <a:gd name="connsiteX137" fmla="*/ 681993 w 1001116"/>
              <a:gd name="connsiteY137" fmla="*/ 382990 h 2692078"/>
              <a:gd name="connsiteX138" fmla="*/ 688723 w 1001116"/>
              <a:gd name="connsiteY138" fmla="*/ 401288 h 2692078"/>
              <a:gd name="connsiteX139" fmla="*/ 698608 w 1001116"/>
              <a:gd name="connsiteY139" fmla="*/ 443352 h 2692078"/>
              <a:gd name="connsiteX140" fmla="*/ 707442 w 1001116"/>
              <a:gd name="connsiteY140" fmla="*/ 482892 h 2692078"/>
              <a:gd name="connsiteX141" fmla="*/ 706180 w 1001116"/>
              <a:gd name="connsiteY141" fmla="*/ 511074 h 2692078"/>
              <a:gd name="connsiteX142" fmla="*/ 688934 w 1001116"/>
              <a:gd name="connsiteY142" fmla="*/ 530634 h 2692078"/>
              <a:gd name="connsiteX143" fmla="*/ 240745 w 1001116"/>
              <a:gd name="connsiteY143" fmla="*/ 1741438 h 2692078"/>
              <a:gd name="connsiteX144" fmla="*/ 272923 w 1001116"/>
              <a:gd name="connsiteY144" fmla="*/ 1755319 h 2692078"/>
              <a:gd name="connsiteX145" fmla="*/ 366726 w 1001116"/>
              <a:gd name="connsiteY145" fmla="*/ 1813577 h 2692078"/>
              <a:gd name="connsiteX146" fmla="*/ 428559 w 1001116"/>
              <a:gd name="connsiteY146" fmla="*/ 1843653 h 2692078"/>
              <a:gd name="connsiteX147" fmla="*/ 455270 w 1001116"/>
              <a:gd name="connsiteY147" fmla="*/ 1854800 h 2692078"/>
              <a:gd name="connsiteX148" fmla="*/ 458635 w 1001116"/>
              <a:gd name="connsiteY148" fmla="*/ 1858375 h 2692078"/>
              <a:gd name="connsiteX149" fmla="*/ 471885 w 1001116"/>
              <a:gd name="connsiteY149" fmla="*/ 1871205 h 2692078"/>
              <a:gd name="connsiteX150" fmla="*/ 521310 w 1001116"/>
              <a:gd name="connsiteY150" fmla="*/ 1888871 h 2692078"/>
              <a:gd name="connsiteX151" fmla="*/ 556433 w 1001116"/>
              <a:gd name="connsiteY151" fmla="*/ 1893078 h 2692078"/>
              <a:gd name="connsiteX152" fmla="*/ 606489 w 1001116"/>
              <a:gd name="connsiteY152" fmla="*/ 1893288 h 2692078"/>
              <a:gd name="connsiteX153" fmla="*/ 613850 w 1001116"/>
              <a:gd name="connsiteY153" fmla="*/ 1824935 h 2692078"/>
              <a:gd name="connsiteX154" fmla="*/ 621001 w 1001116"/>
              <a:gd name="connsiteY154" fmla="*/ 1633124 h 2692078"/>
              <a:gd name="connsiteX155" fmla="*/ 586088 w 1001116"/>
              <a:gd name="connsiteY155" fmla="*/ 1556568 h 2692078"/>
              <a:gd name="connsiteX156" fmla="*/ 557905 w 1001116"/>
              <a:gd name="connsiteY156" fmla="*/ 1548786 h 2692078"/>
              <a:gd name="connsiteX157" fmla="*/ 461790 w 1001116"/>
              <a:gd name="connsiteY157" fmla="*/ 1600314 h 2692078"/>
              <a:gd name="connsiteX158" fmla="*/ 295638 w 1001116"/>
              <a:gd name="connsiteY158" fmla="*/ 1700636 h 2692078"/>
              <a:gd name="connsiteX159" fmla="*/ 240745 w 1001116"/>
              <a:gd name="connsiteY159" fmla="*/ 1741438 h 2692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</a:cxnLst>
            <a:rect l="l" t="t" r="r" b="b"/>
            <a:pathLst>
              <a:path w="1001116" h="2692078">
                <a:moveTo>
                  <a:pt x="610485" y="0"/>
                </a:moveTo>
                <a:cubicBezTo>
                  <a:pt x="612588" y="15564"/>
                  <a:pt x="614691" y="30917"/>
                  <a:pt x="616584" y="46480"/>
                </a:cubicBezTo>
                <a:cubicBezTo>
                  <a:pt x="621842" y="90647"/>
                  <a:pt x="627941" y="134604"/>
                  <a:pt x="644767" y="176247"/>
                </a:cubicBezTo>
                <a:cubicBezTo>
                  <a:pt x="648763" y="186342"/>
                  <a:pt x="652759" y="195596"/>
                  <a:pt x="664326" y="201906"/>
                </a:cubicBezTo>
                <a:cubicBezTo>
                  <a:pt x="693981" y="218311"/>
                  <a:pt x="726791" y="224200"/>
                  <a:pt x="758760" y="233664"/>
                </a:cubicBezTo>
                <a:cubicBezTo>
                  <a:pt x="836577" y="256589"/>
                  <a:pt x="911241" y="287506"/>
                  <a:pt x="982749" y="325784"/>
                </a:cubicBezTo>
                <a:cubicBezTo>
                  <a:pt x="1002939" y="336510"/>
                  <a:pt x="1003781" y="342188"/>
                  <a:pt x="998943" y="364062"/>
                </a:cubicBezTo>
                <a:cubicBezTo>
                  <a:pt x="993265" y="388879"/>
                  <a:pt x="990741" y="414538"/>
                  <a:pt x="984852" y="439356"/>
                </a:cubicBezTo>
                <a:cubicBezTo>
                  <a:pt x="969288" y="504765"/>
                  <a:pt x="950991" y="569332"/>
                  <a:pt x="923649" y="631166"/>
                </a:cubicBezTo>
                <a:cubicBezTo>
                  <a:pt x="903669" y="676174"/>
                  <a:pt x="884320" y="721603"/>
                  <a:pt x="864760" y="766822"/>
                </a:cubicBezTo>
                <a:cubicBezTo>
                  <a:pt x="863288" y="769976"/>
                  <a:pt x="862026" y="773342"/>
                  <a:pt x="859923" y="776076"/>
                </a:cubicBezTo>
                <a:cubicBezTo>
                  <a:pt x="842677" y="797318"/>
                  <a:pt x="836998" y="822346"/>
                  <a:pt x="831740" y="848425"/>
                </a:cubicBezTo>
                <a:cubicBezTo>
                  <a:pt x="826903" y="872612"/>
                  <a:pt x="817649" y="895747"/>
                  <a:pt x="810498" y="919513"/>
                </a:cubicBezTo>
                <a:cubicBezTo>
                  <a:pt x="808184" y="927505"/>
                  <a:pt x="805871" y="935707"/>
                  <a:pt x="804609" y="943910"/>
                </a:cubicBezTo>
                <a:cubicBezTo>
                  <a:pt x="794934" y="1000486"/>
                  <a:pt x="781474" y="1056220"/>
                  <a:pt x="778529" y="1114058"/>
                </a:cubicBezTo>
                <a:cubicBezTo>
                  <a:pt x="776216" y="1160538"/>
                  <a:pt x="783156" y="1204915"/>
                  <a:pt x="803978" y="1246558"/>
                </a:cubicBezTo>
                <a:cubicBezTo>
                  <a:pt x="818280" y="1275162"/>
                  <a:pt x="827534" y="1304817"/>
                  <a:pt x="832581" y="1336154"/>
                </a:cubicBezTo>
                <a:cubicBezTo>
                  <a:pt x="833423" y="1341412"/>
                  <a:pt x="831319" y="1347301"/>
                  <a:pt x="831740" y="1352769"/>
                </a:cubicBezTo>
                <a:cubicBezTo>
                  <a:pt x="833002" y="1375484"/>
                  <a:pt x="834895" y="1398198"/>
                  <a:pt x="836157" y="1420702"/>
                </a:cubicBezTo>
                <a:cubicBezTo>
                  <a:pt x="840363" y="1493472"/>
                  <a:pt x="843097" y="1565401"/>
                  <a:pt x="818700" y="1636489"/>
                </a:cubicBezTo>
                <a:cubicBezTo>
                  <a:pt x="784839" y="1735970"/>
                  <a:pt x="758760" y="1837764"/>
                  <a:pt x="736886" y="1940610"/>
                </a:cubicBezTo>
                <a:cubicBezTo>
                  <a:pt x="727212" y="1986039"/>
                  <a:pt x="721954" y="2031888"/>
                  <a:pt x="722795" y="2078368"/>
                </a:cubicBezTo>
                <a:cubicBezTo>
                  <a:pt x="723847" y="2131579"/>
                  <a:pt x="716485" y="2183948"/>
                  <a:pt x="703656" y="2235477"/>
                </a:cubicBezTo>
                <a:cubicBezTo>
                  <a:pt x="691247" y="2284901"/>
                  <a:pt x="676735" y="2333695"/>
                  <a:pt x="663275" y="2382910"/>
                </a:cubicBezTo>
                <a:cubicBezTo>
                  <a:pt x="661803" y="2388378"/>
                  <a:pt x="659910" y="2393636"/>
                  <a:pt x="659489" y="2399315"/>
                </a:cubicBezTo>
                <a:cubicBezTo>
                  <a:pt x="658648" y="2408989"/>
                  <a:pt x="655493" y="2416771"/>
                  <a:pt x="645608" y="2420557"/>
                </a:cubicBezTo>
                <a:cubicBezTo>
                  <a:pt x="643715" y="2421188"/>
                  <a:pt x="642243" y="2423922"/>
                  <a:pt x="641612" y="2426025"/>
                </a:cubicBezTo>
                <a:cubicBezTo>
                  <a:pt x="634251" y="2452315"/>
                  <a:pt x="628152" y="2478815"/>
                  <a:pt x="630675" y="2506787"/>
                </a:cubicBezTo>
                <a:cubicBezTo>
                  <a:pt x="631517" y="2515200"/>
                  <a:pt x="629203" y="2524875"/>
                  <a:pt x="625838" y="2532657"/>
                </a:cubicBezTo>
                <a:cubicBezTo>
                  <a:pt x="620580" y="2544855"/>
                  <a:pt x="620160" y="2555581"/>
                  <a:pt x="622894" y="2568831"/>
                </a:cubicBezTo>
                <a:cubicBezTo>
                  <a:pt x="627100" y="2588181"/>
                  <a:pt x="634882" y="2602693"/>
                  <a:pt x="651497" y="2613840"/>
                </a:cubicBezTo>
                <a:cubicBezTo>
                  <a:pt x="659699" y="2619308"/>
                  <a:pt x="666219" y="2627931"/>
                  <a:pt x="671898" y="2636133"/>
                </a:cubicBezTo>
                <a:cubicBezTo>
                  <a:pt x="675894" y="2642233"/>
                  <a:pt x="677787" y="2650225"/>
                  <a:pt x="679469" y="2657586"/>
                </a:cubicBezTo>
                <a:cubicBezTo>
                  <a:pt x="680731" y="2662844"/>
                  <a:pt x="677997" y="2666209"/>
                  <a:pt x="671688" y="2665578"/>
                </a:cubicBezTo>
                <a:cubicBezTo>
                  <a:pt x="666640" y="2664947"/>
                  <a:pt x="661592" y="2664737"/>
                  <a:pt x="660961" y="2672098"/>
                </a:cubicBezTo>
                <a:cubicBezTo>
                  <a:pt x="660751" y="2673570"/>
                  <a:pt x="658438" y="2675253"/>
                  <a:pt x="656545" y="2676094"/>
                </a:cubicBezTo>
                <a:cubicBezTo>
                  <a:pt x="648342" y="2679459"/>
                  <a:pt x="639929" y="2682404"/>
                  <a:pt x="631937" y="2685979"/>
                </a:cubicBezTo>
                <a:cubicBezTo>
                  <a:pt x="628993" y="2687451"/>
                  <a:pt x="626679" y="2690395"/>
                  <a:pt x="624156" y="2692709"/>
                </a:cubicBezTo>
                <a:cubicBezTo>
                  <a:pt x="621421" y="2692709"/>
                  <a:pt x="618477" y="2692709"/>
                  <a:pt x="615743" y="2692709"/>
                </a:cubicBezTo>
                <a:cubicBezTo>
                  <a:pt x="610906" y="2685138"/>
                  <a:pt x="605858" y="2677566"/>
                  <a:pt x="599969" y="2668733"/>
                </a:cubicBezTo>
                <a:cubicBezTo>
                  <a:pt x="597024" y="2678618"/>
                  <a:pt x="595342" y="2689344"/>
                  <a:pt x="584195" y="2692709"/>
                </a:cubicBezTo>
                <a:cubicBezTo>
                  <a:pt x="582723" y="2692709"/>
                  <a:pt x="581461" y="2692709"/>
                  <a:pt x="579989" y="2692709"/>
                </a:cubicBezTo>
                <a:cubicBezTo>
                  <a:pt x="561060" y="2692078"/>
                  <a:pt x="552016" y="2682404"/>
                  <a:pt x="551175" y="2663475"/>
                </a:cubicBezTo>
                <a:cubicBezTo>
                  <a:pt x="550544" y="2647491"/>
                  <a:pt x="548441" y="2631717"/>
                  <a:pt x="546758" y="2615943"/>
                </a:cubicBezTo>
                <a:cubicBezTo>
                  <a:pt x="545707" y="2604375"/>
                  <a:pt x="543604" y="2593018"/>
                  <a:pt x="543183" y="2581451"/>
                </a:cubicBezTo>
                <a:cubicBezTo>
                  <a:pt x="542762" y="2566308"/>
                  <a:pt x="543604" y="2550954"/>
                  <a:pt x="544445" y="2535811"/>
                </a:cubicBezTo>
                <a:cubicBezTo>
                  <a:pt x="545076" y="2524665"/>
                  <a:pt x="546338" y="2513518"/>
                  <a:pt x="548441" y="2502581"/>
                </a:cubicBezTo>
                <a:cubicBezTo>
                  <a:pt x="550334" y="2492696"/>
                  <a:pt x="552016" y="2482180"/>
                  <a:pt x="557274" y="2473978"/>
                </a:cubicBezTo>
                <a:cubicBezTo>
                  <a:pt x="569262" y="2455259"/>
                  <a:pt x="575993" y="2434648"/>
                  <a:pt x="578727" y="2413196"/>
                </a:cubicBezTo>
                <a:cubicBezTo>
                  <a:pt x="579568" y="2407096"/>
                  <a:pt x="574520" y="2399735"/>
                  <a:pt x="570735" y="2393846"/>
                </a:cubicBezTo>
                <a:cubicBezTo>
                  <a:pt x="566949" y="2387957"/>
                  <a:pt x="566739" y="2384592"/>
                  <a:pt x="570314" y="2377442"/>
                </a:cubicBezTo>
                <a:cubicBezTo>
                  <a:pt x="575362" y="2367346"/>
                  <a:pt x="576624" y="2354727"/>
                  <a:pt x="577675" y="2343160"/>
                </a:cubicBezTo>
                <a:cubicBezTo>
                  <a:pt x="579568" y="2322338"/>
                  <a:pt x="580199" y="2301306"/>
                  <a:pt x="581040" y="2280274"/>
                </a:cubicBezTo>
                <a:cubicBezTo>
                  <a:pt x="582092" y="2254195"/>
                  <a:pt x="582512" y="2228115"/>
                  <a:pt x="583354" y="2201826"/>
                </a:cubicBezTo>
                <a:cubicBezTo>
                  <a:pt x="583564" y="2198040"/>
                  <a:pt x="583143" y="2193623"/>
                  <a:pt x="585036" y="2190468"/>
                </a:cubicBezTo>
                <a:cubicBezTo>
                  <a:pt x="592608" y="2177639"/>
                  <a:pt x="583354" y="2170698"/>
                  <a:pt x="577044" y="2161655"/>
                </a:cubicBezTo>
                <a:cubicBezTo>
                  <a:pt x="573048" y="2155766"/>
                  <a:pt x="568631" y="2146932"/>
                  <a:pt x="570104" y="2140623"/>
                </a:cubicBezTo>
                <a:cubicBezTo>
                  <a:pt x="576413" y="2110968"/>
                  <a:pt x="557695" y="2092039"/>
                  <a:pt x="543604" y="2070587"/>
                </a:cubicBezTo>
                <a:cubicBezTo>
                  <a:pt x="539397" y="2064277"/>
                  <a:pt x="535191" y="2057757"/>
                  <a:pt x="532036" y="2050817"/>
                </a:cubicBezTo>
                <a:cubicBezTo>
                  <a:pt x="522782" y="2030416"/>
                  <a:pt x="511214" y="2011697"/>
                  <a:pt x="492706" y="1998447"/>
                </a:cubicBezTo>
                <a:cubicBezTo>
                  <a:pt x="471254" y="1983304"/>
                  <a:pt x="449381" y="1969003"/>
                  <a:pt x="427297" y="1954701"/>
                </a:cubicBezTo>
                <a:cubicBezTo>
                  <a:pt x="424353" y="1952808"/>
                  <a:pt x="419516" y="1953860"/>
                  <a:pt x="415730" y="1953229"/>
                </a:cubicBezTo>
                <a:cubicBezTo>
                  <a:pt x="412154" y="1952598"/>
                  <a:pt x="408158" y="1952388"/>
                  <a:pt x="405214" y="1950705"/>
                </a:cubicBezTo>
                <a:cubicBezTo>
                  <a:pt x="374928" y="1932618"/>
                  <a:pt x="343380" y="1919367"/>
                  <a:pt x="308257" y="1912006"/>
                </a:cubicBezTo>
                <a:cubicBezTo>
                  <a:pt x="276919" y="1905487"/>
                  <a:pt x="246634" y="1893709"/>
                  <a:pt x="216137" y="1883824"/>
                </a:cubicBezTo>
                <a:cubicBezTo>
                  <a:pt x="175125" y="1870784"/>
                  <a:pt x="134744" y="1856062"/>
                  <a:pt x="92680" y="1845966"/>
                </a:cubicBezTo>
                <a:cubicBezTo>
                  <a:pt x="72069" y="1840919"/>
                  <a:pt x="52509" y="1829562"/>
                  <a:pt x="34001" y="1818625"/>
                </a:cubicBezTo>
                <a:cubicBezTo>
                  <a:pt x="3716" y="1800748"/>
                  <a:pt x="-5328" y="1773617"/>
                  <a:pt x="2874" y="1733656"/>
                </a:cubicBezTo>
                <a:cubicBezTo>
                  <a:pt x="6029" y="1718093"/>
                  <a:pt x="14021" y="1705263"/>
                  <a:pt x="24537" y="1693485"/>
                </a:cubicBezTo>
                <a:cubicBezTo>
                  <a:pt x="67232" y="1645322"/>
                  <a:pt x="117288" y="1605152"/>
                  <a:pt x="167554" y="1565191"/>
                </a:cubicBezTo>
                <a:cubicBezTo>
                  <a:pt x="227705" y="1517869"/>
                  <a:pt x="289959" y="1474123"/>
                  <a:pt x="359154" y="1440682"/>
                </a:cubicBezTo>
                <a:cubicBezTo>
                  <a:pt x="375769" y="1432690"/>
                  <a:pt x="388809" y="1416916"/>
                  <a:pt x="403531" y="1404718"/>
                </a:cubicBezTo>
                <a:cubicBezTo>
                  <a:pt x="410682" y="1398829"/>
                  <a:pt x="418254" y="1393361"/>
                  <a:pt x="424984" y="1387051"/>
                </a:cubicBezTo>
                <a:cubicBezTo>
                  <a:pt x="427087" y="1385158"/>
                  <a:pt x="429190" y="1379480"/>
                  <a:pt x="428349" y="1378428"/>
                </a:cubicBezTo>
                <a:cubicBezTo>
                  <a:pt x="420988" y="1370857"/>
                  <a:pt x="424143" y="1363706"/>
                  <a:pt x="428349" y="1356345"/>
                </a:cubicBezTo>
                <a:cubicBezTo>
                  <a:pt x="431083" y="1351507"/>
                  <a:pt x="434448" y="1346880"/>
                  <a:pt x="436762" y="1341833"/>
                </a:cubicBezTo>
                <a:cubicBezTo>
                  <a:pt x="438865" y="1337206"/>
                  <a:pt x="441389" y="1331948"/>
                  <a:pt x="440968" y="1327321"/>
                </a:cubicBezTo>
                <a:cubicBezTo>
                  <a:pt x="438444" y="1300821"/>
                  <a:pt x="442440" y="1275372"/>
                  <a:pt x="454218" y="1251606"/>
                </a:cubicBezTo>
                <a:cubicBezTo>
                  <a:pt x="471885" y="1215642"/>
                  <a:pt x="467048" y="1177994"/>
                  <a:pt x="464103" y="1140137"/>
                </a:cubicBezTo>
                <a:cubicBezTo>
                  <a:pt x="460107" y="1090502"/>
                  <a:pt x="447488" y="1042970"/>
                  <a:pt x="432555" y="995859"/>
                </a:cubicBezTo>
                <a:cubicBezTo>
                  <a:pt x="426246" y="975878"/>
                  <a:pt x="420988" y="955898"/>
                  <a:pt x="412365" y="936549"/>
                </a:cubicBezTo>
                <a:cubicBezTo>
                  <a:pt x="402059" y="913414"/>
                  <a:pt x="398063" y="887334"/>
                  <a:pt x="391543" y="862727"/>
                </a:cubicBezTo>
                <a:cubicBezTo>
                  <a:pt x="385865" y="840854"/>
                  <a:pt x="378714" y="819822"/>
                  <a:pt x="364622" y="801735"/>
                </a:cubicBezTo>
                <a:cubicBezTo>
                  <a:pt x="359364" y="795004"/>
                  <a:pt x="355789" y="786592"/>
                  <a:pt x="351793" y="779020"/>
                </a:cubicBezTo>
                <a:cubicBezTo>
                  <a:pt x="331602" y="740532"/>
                  <a:pt x="312253" y="701833"/>
                  <a:pt x="291431" y="663766"/>
                </a:cubicBezTo>
                <a:cubicBezTo>
                  <a:pt x="265142" y="615813"/>
                  <a:pt x="248316" y="564075"/>
                  <a:pt x="232332" y="512336"/>
                </a:cubicBezTo>
                <a:cubicBezTo>
                  <a:pt x="220554" y="474268"/>
                  <a:pt x="212141" y="435360"/>
                  <a:pt x="201836" y="396871"/>
                </a:cubicBezTo>
                <a:cubicBezTo>
                  <a:pt x="198681" y="385514"/>
                  <a:pt x="202677" y="377522"/>
                  <a:pt x="211721" y="371633"/>
                </a:cubicBezTo>
                <a:cubicBezTo>
                  <a:pt x="243268" y="350811"/>
                  <a:pt x="274185" y="328938"/>
                  <a:pt x="306785" y="309799"/>
                </a:cubicBezTo>
                <a:cubicBezTo>
                  <a:pt x="360626" y="278041"/>
                  <a:pt x="417833" y="253224"/>
                  <a:pt x="475460" y="229668"/>
                </a:cubicBezTo>
                <a:cubicBezTo>
                  <a:pt x="494179" y="222096"/>
                  <a:pt x="511635" y="211581"/>
                  <a:pt x="529512" y="202326"/>
                </a:cubicBezTo>
                <a:cubicBezTo>
                  <a:pt x="531826" y="201065"/>
                  <a:pt x="533719" y="198541"/>
                  <a:pt x="534980" y="196017"/>
                </a:cubicBezTo>
                <a:cubicBezTo>
                  <a:pt x="539818" y="186342"/>
                  <a:pt x="545707" y="176878"/>
                  <a:pt x="548862" y="166572"/>
                </a:cubicBezTo>
                <a:cubicBezTo>
                  <a:pt x="558536" y="135656"/>
                  <a:pt x="570104" y="105370"/>
                  <a:pt x="574731" y="72560"/>
                </a:cubicBezTo>
                <a:cubicBezTo>
                  <a:pt x="578096" y="49425"/>
                  <a:pt x="587139" y="27131"/>
                  <a:pt x="593870" y="3786"/>
                </a:cubicBezTo>
                <a:cubicBezTo>
                  <a:pt x="597024" y="5258"/>
                  <a:pt x="599338" y="6310"/>
                  <a:pt x="602072" y="7782"/>
                </a:cubicBezTo>
                <a:cubicBezTo>
                  <a:pt x="604175" y="5258"/>
                  <a:pt x="606278" y="2524"/>
                  <a:pt x="608592" y="0"/>
                </a:cubicBezTo>
                <a:cubicBezTo>
                  <a:pt x="607751" y="0"/>
                  <a:pt x="609223" y="0"/>
                  <a:pt x="610485" y="0"/>
                </a:cubicBezTo>
                <a:close/>
                <a:moveTo>
                  <a:pt x="688934" y="530634"/>
                </a:moveTo>
                <a:cubicBezTo>
                  <a:pt x="683886" y="543674"/>
                  <a:pt x="681783" y="556503"/>
                  <a:pt x="674842" y="565757"/>
                </a:cubicBezTo>
                <a:cubicBezTo>
                  <a:pt x="667902" y="575011"/>
                  <a:pt x="664537" y="584265"/>
                  <a:pt x="663485" y="595202"/>
                </a:cubicBezTo>
                <a:cubicBezTo>
                  <a:pt x="662644" y="603825"/>
                  <a:pt x="661592" y="612658"/>
                  <a:pt x="660120" y="621281"/>
                </a:cubicBezTo>
                <a:cubicBezTo>
                  <a:pt x="656124" y="645678"/>
                  <a:pt x="663906" y="666289"/>
                  <a:pt x="679890" y="684166"/>
                </a:cubicBezTo>
                <a:cubicBezTo>
                  <a:pt x="683255" y="687952"/>
                  <a:pt x="688092" y="690055"/>
                  <a:pt x="692509" y="692789"/>
                </a:cubicBezTo>
                <a:cubicBezTo>
                  <a:pt x="703446" y="699309"/>
                  <a:pt x="714382" y="705829"/>
                  <a:pt x="725319" y="712349"/>
                </a:cubicBezTo>
                <a:cubicBezTo>
                  <a:pt x="732259" y="716556"/>
                  <a:pt x="738359" y="715925"/>
                  <a:pt x="743617" y="709194"/>
                </a:cubicBezTo>
                <a:cubicBezTo>
                  <a:pt x="768645" y="678067"/>
                  <a:pt x="793672" y="646940"/>
                  <a:pt x="819331" y="616444"/>
                </a:cubicBezTo>
                <a:cubicBezTo>
                  <a:pt x="834264" y="598356"/>
                  <a:pt x="845621" y="578797"/>
                  <a:pt x="852772" y="556293"/>
                </a:cubicBezTo>
                <a:cubicBezTo>
                  <a:pt x="863919" y="520539"/>
                  <a:pt x="875907" y="484995"/>
                  <a:pt x="888105" y="449661"/>
                </a:cubicBezTo>
                <a:cubicBezTo>
                  <a:pt x="900935" y="411804"/>
                  <a:pt x="899883" y="407387"/>
                  <a:pt x="868756" y="381518"/>
                </a:cubicBezTo>
                <a:cubicBezTo>
                  <a:pt x="809026" y="332093"/>
                  <a:pt x="741513" y="296339"/>
                  <a:pt x="670215" y="266894"/>
                </a:cubicBezTo>
                <a:cubicBezTo>
                  <a:pt x="646449" y="257009"/>
                  <a:pt x="621632" y="249017"/>
                  <a:pt x="602072" y="230509"/>
                </a:cubicBezTo>
                <a:cubicBezTo>
                  <a:pt x="594080" y="222938"/>
                  <a:pt x="589032" y="225041"/>
                  <a:pt x="582092" y="234505"/>
                </a:cubicBezTo>
                <a:cubicBezTo>
                  <a:pt x="580199" y="237239"/>
                  <a:pt x="577044" y="239343"/>
                  <a:pt x="574310" y="241025"/>
                </a:cubicBezTo>
                <a:cubicBezTo>
                  <a:pt x="541500" y="259954"/>
                  <a:pt x="508691" y="278672"/>
                  <a:pt x="476091" y="297601"/>
                </a:cubicBezTo>
                <a:cubicBezTo>
                  <a:pt x="419726" y="329990"/>
                  <a:pt x="370722" y="371423"/>
                  <a:pt x="324662" y="417062"/>
                </a:cubicBezTo>
                <a:cubicBezTo>
                  <a:pt x="306574" y="434939"/>
                  <a:pt x="303209" y="453237"/>
                  <a:pt x="313515" y="476582"/>
                </a:cubicBezTo>
                <a:cubicBezTo>
                  <a:pt x="328237" y="509812"/>
                  <a:pt x="341698" y="543884"/>
                  <a:pt x="353475" y="578166"/>
                </a:cubicBezTo>
                <a:cubicBezTo>
                  <a:pt x="361257" y="600670"/>
                  <a:pt x="373035" y="618968"/>
                  <a:pt x="390492" y="635373"/>
                </a:cubicBezTo>
                <a:cubicBezTo>
                  <a:pt x="417412" y="660821"/>
                  <a:pt x="446857" y="684166"/>
                  <a:pt x="467048" y="715925"/>
                </a:cubicBezTo>
                <a:cubicBezTo>
                  <a:pt x="473147" y="725389"/>
                  <a:pt x="481349" y="726020"/>
                  <a:pt x="490393" y="719500"/>
                </a:cubicBezTo>
                <a:cubicBezTo>
                  <a:pt x="495861" y="715504"/>
                  <a:pt x="502381" y="712770"/>
                  <a:pt x="508270" y="709615"/>
                </a:cubicBezTo>
                <a:cubicBezTo>
                  <a:pt x="515421" y="705829"/>
                  <a:pt x="526147" y="703936"/>
                  <a:pt x="529512" y="697837"/>
                </a:cubicBezTo>
                <a:cubicBezTo>
                  <a:pt x="541711" y="675543"/>
                  <a:pt x="550123" y="650726"/>
                  <a:pt x="544234" y="625277"/>
                </a:cubicBezTo>
                <a:cubicBezTo>
                  <a:pt x="538556" y="600670"/>
                  <a:pt x="538766" y="574801"/>
                  <a:pt x="526147" y="551876"/>
                </a:cubicBezTo>
                <a:cubicBezTo>
                  <a:pt x="525516" y="550614"/>
                  <a:pt x="525095" y="549142"/>
                  <a:pt x="525095" y="547880"/>
                </a:cubicBezTo>
                <a:cubicBezTo>
                  <a:pt x="524465" y="539888"/>
                  <a:pt x="520258" y="537574"/>
                  <a:pt x="512266" y="538416"/>
                </a:cubicBezTo>
                <a:cubicBezTo>
                  <a:pt x="500278" y="539678"/>
                  <a:pt x="492706" y="533368"/>
                  <a:pt x="491234" y="521590"/>
                </a:cubicBezTo>
                <a:cubicBezTo>
                  <a:pt x="490183" y="512967"/>
                  <a:pt x="489131" y="504134"/>
                  <a:pt x="488921" y="495511"/>
                </a:cubicBezTo>
                <a:cubicBezTo>
                  <a:pt x="488710" y="491094"/>
                  <a:pt x="490183" y="486677"/>
                  <a:pt x="491444" y="482261"/>
                </a:cubicBezTo>
                <a:cubicBezTo>
                  <a:pt x="493758" y="474479"/>
                  <a:pt x="496492" y="466697"/>
                  <a:pt x="498595" y="458915"/>
                </a:cubicBezTo>
                <a:cubicBezTo>
                  <a:pt x="502591" y="443562"/>
                  <a:pt x="506377" y="427998"/>
                  <a:pt x="510163" y="412645"/>
                </a:cubicBezTo>
                <a:cubicBezTo>
                  <a:pt x="510583" y="410752"/>
                  <a:pt x="510373" y="408859"/>
                  <a:pt x="510373" y="406966"/>
                </a:cubicBezTo>
                <a:cubicBezTo>
                  <a:pt x="510583" y="402970"/>
                  <a:pt x="510163" y="398764"/>
                  <a:pt x="511214" y="394978"/>
                </a:cubicBezTo>
                <a:cubicBezTo>
                  <a:pt x="512056" y="391403"/>
                  <a:pt x="515000" y="388248"/>
                  <a:pt x="516052" y="384673"/>
                </a:cubicBezTo>
                <a:cubicBezTo>
                  <a:pt x="522992" y="361748"/>
                  <a:pt x="537084" y="345553"/>
                  <a:pt x="560639" y="339454"/>
                </a:cubicBezTo>
                <a:cubicBezTo>
                  <a:pt x="586719" y="332724"/>
                  <a:pt x="613009" y="334827"/>
                  <a:pt x="638668" y="341768"/>
                </a:cubicBezTo>
                <a:cubicBezTo>
                  <a:pt x="660120" y="347657"/>
                  <a:pt x="676315" y="359855"/>
                  <a:pt x="681993" y="382990"/>
                </a:cubicBezTo>
                <a:cubicBezTo>
                  <a:pt x="683465" y="389300"/>
                  <a:pt x="687041" y="394978"/>
                  <a:pt x="688723" y="401288"/>
                </a:cubicBezTo>
                <a:cubicBezTo>
                  <a:pt x="692299" y="415169"/>
                  <a:pt x="695243" y="429471"/>
                  <a:pt x="698608" y="443352"/>
                </a:cubicBezTo>
                <a:cubicBezTo>
                  <a:pt x="701763" y="456602"/>
                  <a:pt x="705759" y="469641"/>
                  <a:pt x="707442" y="482892"/>
                </a:cubicBezTo>
                <a:cubicBezTo>
                  <a:pt x="708704" y="492146"/>
                  <a:pt x="706601" y="501610"/>
                  <a:pt x="706180" y="511074"/>
                </a:cubicBezTo>
                <a:cubicBezTo>
                  <a:pt x="704708" y="523483"/>
                  <a:pt x="699660" y="528951"/>
                  <a:pt x="688934" y="530634"/>
                </a:cubicBezTo>
                <a:close/>
                <a:moveTo>
                  <a:pt x="240745" y="1741438"/>
                </a:moveTo>
                <a:cubicBezTo>
                  <a:pt x="252102" y="1746275"/>
                  <a:pt x="263249" y="1749640"/>
                  <a:pt x="272923" y="1755319"/>
                </a:cubicBezTo>
                <a:cubicBezTo>
                  <a:pt x="304471" y="1774458"/>
                  <a:pt x="334967" y="1795069"/>
                  <a:pt x="366726" y="1813577"/>
                </a:cubicBezTo>
                <a:cubicBezTo>
                  <a:pt x="386495" y="1825145"/>
                  <a:pt x="407738" y="1833978"/>
                  <a:pt x="428559" y="1843653"/>
                </a:cubicBezTo>
                <a:cubicBezTo>
                  <a:pt x="437182" y="1847649"/>
                  <a:pt x="446436" y="1851014"/>
                  <a:pt x="455270" y="1854800"/>
                </a:cubicBezTo>
                <a:cubicBezTo>
                  <a:pt x="456742" y="1855431"/>
                  <a:pt x="458424" y="1857113"/>
                  <a:pt x="458635" y="1858375"/>
                </a:cubicBezTo>
                <a:cubicBezTo>
                  <a:pt x="459055" y="1866998"/>
                  <a:pt x="465786" y="1868891"/>
                  <a:pt x="471885" y="1871205"/>
                </a:cubicBezTo>
                <a:cubicBezTo>
                  <a:pt x="488290" y="1877304"/>
                  <a:pt x="504484" y="1884034"/>
                  <a:pt x="521310" y="1888871"/>
                </a:cubicBezTo>
                <a:cubicBezTo>
                  <a:pt x="532667" y="1892026"/>
                  <a:pt x="544655" y="1892657"/>
                  <a:pt x="556433" y="1893078"/>
                </a:cubicBezTo>
                <a:cubicBezTo>
                  <a:pt x="572838" y="1893709"/>
                  <a:pt x="589453" y="1893288"/>
                  <a:pt x="606489" y="1893288"/>
                </a:cubicBezTo>
                <a:cubicBezTo>
                  <a:pt x="608802" y="1870784"/>
                  <a:pt x="610485" y="1847649"/>
                  <a:pt x="613850" y="1824935"/>
                </a:cubicBezTo>
                <a:cubicBezTo>
                  <a:pt x="623104" y="1761208"/>
                  <a:pt x="624787" y="1697271"/>
                  <a:pt x="621001" y="1633124"/>
                </a:cubicBezTo>
                <a:cubicBezTo>
                  <a:pt x="619318" y="1603469"/>
                  <a:pt x="607330" y="1577600"/>
                  <a:pt x="586088" y="1556568"/>
                </a:cubicBezTo>
                <a:cubicBezTo>
                  <a:pt x="578516" y="1549207"/>
                  <a:pt x="569683" y="1542687"/>
                  <a:pt x="557905" y="1548786"/>
                </a:cubicBezTo>
                <a:cubicBezTo>
                  <a:pt x="525726" y="1565612"/>
                  <a:pt x="492286" y="1580544"/>
                  <a:pt x="461790" y="1600314"/>
                </a:cubicBezTo>
                <a:cubicBezTo>
                  <a:pt x="407317" y="1635648"/>
                  <a:pt x="353265" y="1670981"/>
                  <a:pt x="295638" y="1700636"/>
                </a:cubicBezTo>
                <a:cubicBezTo>
                  <a:pt x="275868" y="1710942"/>
                  <a:pt x="257360" y="1723561"/>
                  <a:pt x="240745" y="1741438"/>
                </a:cubicBezTo>
                <a:close/>
              </a:path>
            </a:pathLst>
          </a:custGeom>
          <a:solidFill>
            <a:schemeClr val="accent1"/>
          </a:solidFill>
          <a:ln w="209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815" name="TextBox 814">
            <a:extLst>
              <a:ext uri="{FF2B5EF4-FFF2-40B4-BE49-F238E27FC236}">
                <a16:creationId xmlns:a16="http://schemas.microsoft.com/office/drawing/2014/main" id="{59903250-749E-4823-81D6-D0DFB70DE8B8}"/>
              </a:ext>
            </a:extLst>
          </p:cNvPr>
          <p:cNvSpPr txBox="1"/>
          <p:nvPr/>
        </p:nvSpPr>
        <p:spPr>
          <a:xfrm>
            <a:off x="9213528" y="2523334"/>
            <a:ext cx="1216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b="1" dirty="0">
                <a:solidFill>
                  <a:schemeClr val="accent5"/>
                </a:solidFill>
              </a:rPr>
              <a:t>Contents </a:t>
            </a:r>
          </a:p>
          <a:p>
            <a:pPr algn="r"/>
            <a:r>
              <a:rPr lang="en-US" altLang="ko-KR" sz="1200" b="1" dirty="0">
                <a:solidFill>
                  <a:schemeClr val="accent5"/>
                </a:solidFill>
              </a:rPr>
              <a:t>Performance</a:t>
            </a:r>
            <a:endParaRPr lang="ko-KR" altLang="en-US" sz="1200" b="1" dirty="0">
              <a:solidFill>
                <a:schemeClr val="accent5"/>
              </a:solidFill>
            </a:endParaRPr>
          </a:p>
        </p:txBody>
      </p:sp>
      <p:sp>
        <p:nvSpPr>
          <p:cNvPr id="816" name="TextBox 815">
            <a:extLst>
              <a:ext uri="{FF2B5EF4-FFF2-40B4-BE49-F238E27FC236}">
                <a16:creationId xmlns:a16="http://schemas.microsoft.com/office/drawing/2014/main" id="{625FF301-0B61-4C1F-A36D-641A586FB236}"/>
              </a:ext>
            </a:extLst>
          </p:cNvPr>
          <p:cNvSpPr txBox="1"/>
          <p:nvPr/>
        </p:nvSpPr>
        <p:spPr>
          <a:xfrm>
            <a:off x="7140135" y="2952848"/>
            <a:ext cx="1216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b="1" dirty="0">
                <a:solidFill>
                  <a:schemeClr val="accent4"/>
                </a:solidFill>
              </a:rPr>
              <a:t>Contents </a:t>
            </a:r>
          </a:p>
          <a:p>
            <a:pPr algn="r"/>
            <a:r>
              <a:rPr lang="en-US" altLang="ko-KR" sz="1200" b="1" dirty="0">
                <a:solidFill>
                  <a:schemeClr val="accent4"/>
                </a:solidFill>
              </a:rPr>
              <a:t>Performance</a:t>
            </a:r>
            <a:endParaRPr lang="ko-KR" altLang="en-US" sz="1200" b="1" dirty="0">
              <a:solidFill>
                <a:schemeClr val="accent4"/>
              </a:solidFill>
            </a:endParaRPr>
          </a:p>
        </p:txBody>
      </p:sp>
      <p:sp>
        <p:nvSpPr>
          <p:cNvPr id="818" name="Graphic 83">
            <a:extLst>
              <a:ext uri="{FF2B5EF4-FFF2-40B4-BE49-F238E27FC236}">
                <a16:creationId xmlns:a16="http://schemas.microsoft.com/office/drawing/2014/main" id="{33D9AB4A-0BE3-4672-8433-9BBD579440B1}"/>
              </a:ext>
            </a:extLst>
          </p:cNvPr>
          <p:cNvSpPr/>
          <p:nvPr/>
        </p:nvSpPr>
        <p:spPr>
          <a:xfrm>
            <a:off x="10881438" y="1881716"/>
            <a:ext cx="387669" cy="1384995"/>
          </a:xfrm>
          <a:custGeom>
            <a:avLst/>
            <a:gdLst>
              <a:gd name="connsiteX0" fmla="*/ 37567 w 668066"/>
              <a:gd name="connsiteY0" fmla="*/ 2388617 h 2386750"/>
              <a:gd name="connsiteX1" fmla="*/ 4351 w 668066"/>
              <a:gd name="connsiteY1" fmla="*/ 2347563 h 2386750"/>
              <a:gd name="connsiteX2" fmla="*/ 9576 w 668066"/>
              <a:gd name="connsiteY2" fmla="*/ 2257803 h 2386750"/>
              <a:gd name="connsiteX3" fmla="*/ 79368 w 668066"/>
              <a:gd name="connsiteY3" fmla="*/ 2070073 h 2386750"/>
              <a:gd name="connsiteX4" fmla="*/ 123595 w 668066"/>
              <a:gd name="connsiteY4" fmla="*/ 1956427 h 2386750"/>
              <a:gd name="connsiteX5" fmla="*/ 134045 w 668066"/>
              <a:gd name="connsiteY5" fmla="*/ 1940191 h 2386750"/>
              <a:gd name="connsiteX6" fmla="*/ 137777 w 668066"/>
              <a:gd name="connsiteY6" fmla="*/ 1931421 h 2386750"/>
              <a:gd name="connsiteX7" fmla="*/ 141323 w 668066"/>
              <a:gd name="connsiteY7" fmla="*/ 1661955 h 2386750"/>
              <a:gd name="connsiteX8" fmla="*/ 122289 w 668066"/>
              <a:gd name="connsiteY8" fmla="*/ 1521437 h 2386750"/>
              <a:gd name="connsiteX9" fmla="*/ 109786 w 668066"/>
              <a:gd name="connsiteY9" fmla="*/ 1450898 h 2386750"/>
              <a:gd name="connsiteX10" fmla="*/ 102135 w 668066"/>
              <a:gd name="connsiteY10" fmla="*/ 1418428 h 2386750"/>
              <a:gd name="connsiteX11" fmla="*/ 74143 w 668066"/>
              <a:gd name="connsiteY11" fmla="*/ 1262048 h 2386750"/>
              <a:gd name="connsiteX12" fmla="*/ 81421 w 668066"/>
              <a:gd name="connsiteY12" fmla="*/ 1052298 h 2386750"/>
              <a:gd name="connsiteX13" fmla="*/ 101015 w 668066"/>
              <a:gd name="connsiteY13" fmla="*/ 977094 h 2386750"/>
              <a:gd name="connsiteX14" fmla="*/ 140390 w 668066"/>
              <a:gd name="connsiteY14" fmla="*/ 842921 h 2386750"/>
              <a:gd name="connsiteX15" fmla="*/ 148227 w 668066"/>
              <a:gd name="connsiteY15" fmla="*/ 705388 h 2386750"/>
              <a:gd name="connsiteX16" fmla="*/ 158491 w 668066"/>
              <a:gd name="connsiteY16" fmla="*/ 520271 h 2386750"/>
              <a:gd name="connsiteX17" fmla="*/ 184057 w 668066"/>
              <a:gd name="connsiteY17" fmla="*/ 416515 h 2386750"/>
              <a:gd name="connsiteX18" fmla="*/ 201971 w 668066"/>
              <a:gd name="connsiteY18" fmla="*/ 343177 h 2386750"/>
              <a:gd name="connsiteX19" fmla="*/ 203837 w 668066"/>
              <a:gd name="connsiteY19" fmla="*/ 295965 h 2386750"/>
              <a:gd name="connsiteX20" fmla="*/ 213354 w 668066"/>
              <a:gd name="connsiteY20" fmla="*/ 243154 h 2386750"/>
              <a:gd name="connsiteX21" fmla="*/ 218393 w 668066"/>
              <a:gd name="connsiteY21" fmla="*/ 223373 h 2386750"/>
              <a:gd name="connsiteX22" fmla="*/ 213728 w 668066"/>
              <a:gd name="connsiteY22" fmla="*/ 203966 h 2386750"/>
              <a:gd name="connsiteX23" fmla="*/ 191334 w 668066"/>
              <a:gd name="connsiteY23" fmla="*/ 136786 h 2386750"/>
              <a:gd name="connsiteX24" fmla="*/ 182750 w 668066"/>
              <a:gd name="connsiteY24" fmla="*/ 81735 h 2386750"/>
              <a:gd name="connsiteX25" fmla="*/ 191334 w 668066"/>
              <a:gd name="connsiteY25" fmla="*/ 68486 h 2386750"/>
              <a:gd name="connsiteX26" fmla="*/ 201785 w 668066"/>
              <a:gd name="connsiteY26" fmla="*/ 58409 h 2386750"/>
              <a:gd name="connsiteX27" fmla="*/ 215407 w 668066"/>
              <a:gd name="connsiteY27" fmla="*/ 47026 h 2386750"/>
              <a:gd name="connsiteX28" fmla="*/ 226044 w 668066"/>
              <a:gd name="connsiteY28" fmla="*/ 37322 h 2386750"/>
              <a:gd name="connsiteX29" fmla="*/ 239293 w 668066"/>
              <a:gd name="connsiteY29" fmla="*/ 8584 h 2386750"/>
              <a:gd name="connsiteX30" fmla="*/ 259074 w 668066"/>
              <a:gd name="connsiteY30" fmla="*/ 3732 h 2386750"/>
              <a:gd name="connsiteX31" fmla="*/ 285200 w 668066"/>
              <a:gd name="connsiteY31" fmla="*/ 46466 h 2386750"/>
              <a:gd name="connsiteX32" fmla="*/ 288185 w 668066"/>
              <a:gd name="connsiteY32" fmla="*/ 57289 h 2386750"/>
              <a:gd name="connsiteX33" fmla="*/ 291731 w 668066"/>
              <a:gd name="connsiteY33" fmla="*/ 56916 h 2386750"/>
              <a:gd name="connsiteX34" fmla="*/ 292104 w 668066"/>
              <a:gd name="connsiteY34" fmla="*/ 47213 h 2386750"/>
              <a:gd name="connsiteX35" fmla="*/ 297516 w 668066"/>
              <a:gd name="connsiteY35" fmla="*/ 10450 h 2386750"/>
              <a:gd name="connsiteX36" fmla="*/ 308526 w 668066"/>
              <a:gd name="connsiteY36" fmla="*/ 2986 h 2386750"/>
              <a:gd name="connsiteX37" fmla="*/ 324948 w 668066"/>
              <a:gd name="connsiteY37" fmla="*/ 0 h 2386750"/>
              <a:gd name="connsiteX38" fmla="*/ 336144 w 668066"/>
              <a:gd name="connsiteY38" fmla="*/ 0 h 2386750"/>
              <a:gd name="connsiteX39" fmla="*/ 355552 w 668066"/>
              <a:gd name="connsiteY39" fmla="*/ 5598 h 2386750"/>
              <a:gd name="connsiteX40" fmla="*/ 366189 w 668066"/>
              <a:gd name="connsiteY40" fmla="*/ 12690 h 2386750"/>
              <a:gd name="connsiteX41" fmla="*/ 377012 w 668066"/>
              <a:gd name="connsiteY41" fmla="*/ 20900 h 2386750"/>
              <a:gd name="connsiteX42" fmla="*/ 390635 w 668066"/>
              <a:gd name="connsiteY42" fmla="*/ 38442 h 2386750"/>
              <a:gd name="connsiteX43" fmla="*/ 397726 w 668066"/>
              <a:gd name="connsiteY43" fmla="*/ 45346 h 2386750"/>
              <a:gd name="connsiteX44" fmla="*/ 407803 w 668066"/>
              <a:gd name="connsiteY44" fmla="*/ 59902 h 2386750"/>
              <a:gd name="connsiteX45" fmla="*/ 404817 w 668066"/>
              <a:gd name="connsiteY45" fmla="*/ 89200 h 2386750"/>
              <a:gd name="connsiteX46" fmla="*/ 404444 w 668066"/>
              <a:gd name="connsiteY46" fmla="*/ 94798 h 2386750"/>
              <a:gd name="connsiteX47" fmla="*/ 398099 w 668066"/>
              <a:gd name="connsiteY47" fmla="*/ 186984 h 2386750"/>
              <a:gd name="connsiteX48" fmla="*/ 399778 w 668066"/>
              <a:gd name="connsiteY48" fmla="*/ 244833 h 2386750"/>
              <a:gd name="connsiteX49" fmla="*/ 399219 w 668066"/>
              <a:gd name="connsiteY49" fmla="*/ 266667 h 2386750"/>
              <a:gd name="connsiteX50" fmla="*/ 393434 w 668066"/>
              <a:gd name="connsiteY50" fmla="*/ 306975 h 2386750"/>
              <a:gd name="connsiteX51" fmla="*/ 394553 w 668066"/>
              <a:gd name="connsiteY51" fmla="*/ 326196 h 2386750"/>
              <a:gd name="connsiteX52" fmla="*/ 409482 w 668066"/>
              <a:gd name="connsiteY52" fmla="*/ 381619 h 2386750"/>
              <a:gd name="connsiteX53" fmla="*/ 449977 w 668066"/>
              <a:gd name="connsiteY53" fmla="*/ 552928 h 2386750"/>
              <a:gd name="connsiteX54" fmla="*/ 458188 w 668066"/>
              <a:gd name="connsiteY54" fmla="*/ 814369 h 2386750"/>
              <a:gd name="connsiteX55" fmla="*/ 467705 w 668066"/>
              <a:gd name="connsiteY55" fmla="*/ 952834 h 2386750"/>
              <a:gd name="connsiteX56" fmla="*/ 511558 w 668066"/>
              <a:gd name="connsiteY56" fmla="*/ 1128248 h 2386750"/>
              <a:gd name="connsiteX57" fmla="*/ 521075 w 668066"/>
              <a:gd name="connsiteY57" fmla="*/ 1312433 h 2386750"/>
              <a:gd name="connsiteX58" fmla="*/ 508199 w 668066"/>
              <a:gd name="connsiteY58" fmla="*/ 1396035 h 2386750"/>
              <a:gd name="connsiteX59" fmla="*/ 479461 w 668066"/>
              <a:gd name="connsiteY59" fmla="*/ 1545696 h 2386750"/>
              <a:gd name="connsiteX60" fmla="*/ 492897 w 668066"/>
              <a:gd name="connsiteY60" fmla="*/ 1633030 h 2386750"/>
              <a:gd name="connsiteX61" fmla="*/ 538990 w 668066"/>
              <a:gd name="connsiteY61" fmla="*/ 1727269 h 2386750"/>
              <a:gd name="connsiteX62" fmla="*/ 567168 w 668066"/>
              <a:gd name="connsiteY62" fmla="*/ 1793889 h 2386750"/>
              <a:gd name="connsiteX63" fmla="*/ 599079 w 668066"/>
              <a:gd name="connsiteY63" fmla="*/ 1927875 h 2386750"/>
              <a:gd name="connsiteX64" fmla="*/ 631922 w 668066"/>
              <a:gd name="connsiteY64" fmla="*/ 2043574 h 2386750"/>
              <a:gd name="connsiteX65" fmla="*/ 633975 w 668066"/>
              <a:gd name="connsiteY65" fmla="*/ 2095265 h 2386750"/>
              <a:gd name="connsiteX66" fmla="*/ 635468 w 668066"/>
              <a:gd name="connsiteY66" fmla="*/ 2119898 h 2386750"/>
              <a:gd name="connsiteX67" fmla="*/ 660100 w 668066"/>
              <a:gd name="connsiteY67" fmla="*/ 2217495 h 2386750"/>
              <a:gd name="connsiteX68" fmla="*/ 668498 w 668066"/>
              <a:gd name="connsiteY68" fmla="*/ 2294006 h 2386750"/>
              <a:gd name="connsiteX69" fmla="*/ 643679 w 668066"/>
              <a:gd name="connsiteY69" fmla="*/ 2330581 h 2386750"/>
              <a:gd name="connsiteX70" fmla="*/ 606543 w 668066"/>
              <a:gd name="connsiteY70" fmla="*/ 2338232 h 2386750"/>
              <a:gd name="connsiteX71" fmla="*/ 306100 w 668066"/>
              <a:gd name="connsiteY71" fmla="*/ 2358386 h 2386750"/>
              <a:gd name="connsiteX72" fmla="*/ 218953 w 668066"/>
              <a:gd name="connsiteY72" fmla="*/ 2367903 h 2386750"/>
              <a:gd name="connsiteX73" fmla="*/ 191894 w 668066"/>
              <a:gd name="connsiteY73" fmla="*/ 2374435 h 2386750"/>
              <a:gd name="connsiteX74" fmla="*/ 95790 w 668066"/>
              <a:gd name="connsiteY74" fmla="*/ 2385818 h 2386750"/>
              <a:gd name="connsiteX75" fmla="*/ 59961 w 668066"/>
              <a:gd name="connsiteY75" fmla="*/ 2388431 h 2386750"/>
              <a:gd name="connsiteX76" fmla="*/ 37567 w 668066"/>
              <a:gd name="connsiteY76" fmla="*/ 2388617 h 2386750"/>
              <a:gd name="connsiteX77" fmla="*/ 272883 w 668066"/>
              <a:gd name="connsiteY77" fmla="*/ 979893 h 2386750"/>
              <a:gd name="connsiteX78" fmla="*/ 275869 w 668066"/>
              <a:gd name="connsiteY78" fmla="*/ 979893 h 2386750"/>
              <a:gd name="connsiteX79" fmla="*/ 279415 w 668066"/>
              <a:gd name="connsiteY79" fmla="*/ 1081409 h 2386750"/>
              <a:gd name="connsiteX80" fmla="*/ 283333 w 668066"/>
              <a:gd name="connsiteY80" fmla="*/ 1127502 h 2386750"/>
              <a:gd name="connsiteX81" fmla="*/ 293970 w 668066"/>
              <a:gd name="connsiteY81" fmla="*/ 1145790 h 2386750"/>
              <a:gd name="connsiteX82" fmla="*/ 306100 w 668066"/>
              <a:gd name="connsiteY82" fmla="*/ 1128435 h 2386750"/>
              <a:gd name="connsiteX83" fmla="*/ 318976 w 668066"/>
              <a:gd name="connsiteY83" fmla="*/ 1074131 h 2386750"/>
              <a:gd name="connsiteX84" fmla="*/ 319909 w 668066"/>
              <a:gd name="connsiteY84" fmla="*/ 1043527 h 2386750"/>
              <a:gd name="connsiteX85" fmla="*/ 315057 w 668066"/>
              <a:gd name="connsiteY85" fmla="*/ 969256 h 2386750"/>
              <a:gd name="connsiteX86" fmla="*/ 315244 w 668066"/>
              <a:gd name="connsiteY86" fmla="*/ 804106 h 2386750"/>
              <a:gd name="connsiteX87" fmla="*/ 318789 w 668066"/>
              <a:gd name="connsiteY87" fmla="*/ 763424 h 2386750"/>
              <a:gd name="connsiteX88" fmla="*/ 321962 w 668066"/>
              <a:gd name="connsiteY88" fmla="*/ 688407 h 2386750"/>
              <a:gd name="connsiteX89" fmla="*/ 321215 w 668066"/>
              <a:gd name="connsiteY89" fmla="*/ 531094 h 2386750"/>
              <a:gd name="connsiteX90" fmla="*/ 330173 w 668066"/>
              <a:gd name="connsiteY90" fmla="*/ 443014 h 2386750"/>
              <a:gd name="connsiteX91" fmla="*/ 320842 w 668066"/>
              <a:gd name="connsiteY91" fmla="*/ 322463 h 2386750"/>
              <a:gd name="connsiteX92" fmla="*/ 315990 w 668066"/>
              <a:gd name="connsiteY92" fmla="*/ 315745 h 2386750"/>
              <a:gd name="connsiteX93" fmla="*/ 307966 w 668066"/>
              <a:gd name="connsiteY93" fmla="*/ 317985 h 2386750"/>
              <a:gd name="connsiteX94" fmla="*/ 288372 w 668066"/>
              <a:gd name="connsiteY94" fmla="*/ 350082 h 2386750"/>
              <a:gd name="connsiteX95" fmla="*/ 282400 w 668066"/>
              <a:gd name="connsiteY95" fmla="*/ 401400 h 2386750"/>
              <a:gd name="connsiteX96" fmla="*/ 294343 w 668066"/>
              <a:gd name="connsiteY96" fmla="*/ 604059 h 2386750"/>
              <a:gd name="connsiteX97" fmla="*/ 286506 w 668066"/>
              <a:gd name="connsiteY97" fmla="*/ 692139 h 2386750"/>
              <a:gd name="connsiteX98" fmla="*/ 278482 w 668066"/>
              <a:gd name="connsiteY98" fmla="*/ 802239 h 2386750"/>
              <a:gd name="connsiteX99" fmla="*/ 275309 w 668066"/>
              <a:gd name="connsiteY99" fmla="*/ 847213 h 2386750"/>
              <a:gd name="connsiteX100" fmla="*/ 273070 w 668066"/>
              <a:gd name="connsiteY100" fmla="*/ 864754 h 2386750"/>
              <a:gd name="connsiteX101" fmla="*/ 272883 w 668066"/>
              <a:gd name="connsiteY101" fmla="*/ 979893 h 2386750"/>
              <a:gd name="connsiteX102" fmla="*/ 300688 w 668066"/>
              <a:gd name="connsiteY102" fmla="*/ 2098997 h 2386750"/>
              <a:gd name="connsiteX103" fmla="*/ 302928 w 668066"/>
              <a:gd name="connsiteY103" fmla="*/ 2098624 h 2386750"/>
              <a:gd name="connsiteX104" fmla="*/ 302741 w 668066"/>
              <a:gd name="connsiteY104" fmla="*/ 2079216 h 2386750"/>
              <a:gd name="connsiteX105" fmla="*/ 279041 w 668066"/>
              <a:gd name="connsiteY105" fmla="*/ 2038909 h 2386750"/>
              <a:gd name="connsiteX106" fmla="*/ 255155 w 668066"/>
              <a:gd name="connsiteY106" fmla="*/ 2054211 h 2386750"/>
              <a:gd name="connsiteX107" fmla="*/ 248064 w 668066"/>
              <a:gd name="connsiteY107" fmla="*/ 2073432 h 2386750"/>
              <a:gd name="connsiteX108" fmla="*/ 229590 w 668066"/>
              <a:gd name="connsiteY108" fmla="*/ 2098811 h 2386750"/>
              <a:gd name="connsiteX109" fmla="*/ 225671 w 668066"/>
              <a:gd name="connsiteY109" fmla="*/ 2104036 h 2386750"/>
              <a:gd name="connsiteX110" fmla="*/ 195626 w 668066"/>
              <a:gd name="connsiteY110" fmla="*/ 2124190 h 2386750"/>
              <a:gd name="connsiteX111" fmla="*/ 176592 w 668066"/>
              <a:gd name="connsiteY111" fmla="*/ 2155354 h 2386750"/>
              <a:gd name="connsiteX112" fmla="*/ 165396 w 668066"/>
              <a:gd name="connsiteY112" fmla="*/ 2212270 h 2386750"/>
              <a:gd name="connsiteX113" fmla="*/ 135165 w 668066"/>
              <a:gd name="connsiteY113" fmla="*/ 2267507 h 2386750"/>
              <a:gd name="connsiteX114" fmla="*/ 131432 w 668066"/>
              <a:gd name="connsiteY114" fmla="*/ 2281689 h 2386750"/>
              <a:gd name="connsiteX115" fmla="*/ 148601 w 668066"/>
              <a:gd name="connsiteY115" fmla="*/ 2285608 h 2386750"/>
              <a:gd name="connsiteX116" fmla="*/ 163156 w 668066"/>
              <a:gd name="connsiteY116" fmla="*/ 2283929 h 2386750"/>
              <a:gd name="connsiteX117" fmla="*/ 198612 w 668066"/>
              <a:gd name="connsiteY117" fmla="*/ 2283182 h 2386750"/>
              <a:gd name="connsiteX118" fmla="*/ 245265 w 668066"/>
              <a:gd name="connsiteY118" fmla="*/ 2275904 h 2386750"/>
              <a:gd name="connsiteX119" fmla="*/ 287066 w 668066"/>
              <a:gd name="connsiteY119" fmla="*/ 2265641 h 2386750"/>
              <a:gd name="connsiteX120" fmla="*/ 293597 w 668066"/>
              <a:gd name="connsiteY120" fmla="*/ 2260042 h 2386750"/>
              <a:gd name="connsiteX121" fmla="*/ 296956 w 668066"/>
              <a:gd name="connsiteY121" fmla="*/ 2206858 h 2386750"/>
              <a:gd name="connsiteX122" fmla="*/ 293970 w 668066"/>
              <a:gd name="connsiteY122" fmla="*/ 2186891 h 2386750"/>
              <a:gd name="connsiteX123" fmla="*/ 298822 w 668066"/>
              <a:gd name="connsiteY123" fmla="*/ 2179053 h 2386750"/>
              <a:gd name="connsiteX124" fmla="*/ 312072 w 668066"/>
              <a:gd name="connsiteY124" fmla="*/ 2159273 h 2386750"/>
              <a:gd name="connsiteX125" fmla="*/ 309459 w 668066"/>
              <a:gd name="connsiteY125" fmla="*/ 2142851 h 2386750"/>
              <a:gd name="connsiteX126" fmla="*/ 300688 w 668066"/>
              <a:gd name="connsiteY126" fmla="*/ 2098997 h 2386750"/>
              <a:gd name="connsiteX127" fmla="*/ 547761 w 668066"/>
              <a:gd name="connsiteY127" fmla="*/ 2253884 h 2386750"/>
              <a:gd name="connsiteX128" fmla="*/ 551866 w 668066"/>
              <a:gd name="connsiteY128" fmla="*/ 2252205 h 2386750"/>
              <a:gd name="connsiteX129" fmla="*/ 548880 w 668066"/>
              <a:gd name="connsiteY129" fmla="*/ 2235783 h 2386750"/>
              <a:gd name="connsiteX130" fmla="*/ 543842 w 668066"/>
              <a:gd name="connsiteY130" fmla="*/ 2212830 h 2386750"/>
              <a:gd name="connsiteX131" fmla="*/ 525554 w 668066"/>
              <a:gd name="connsiteY131" fmla="*/ 2179800 h 2386750"/>
              <a:gd name="connsiteX132" fmla="*/ 521262 w 668066"/>
              <a:gd name="connsiteY132" fmla="*/ 2168603 h 2386750"/>
              <a:gd name="connsiteX133" fmla="*/ 515477 w 668066"/>
              <a:gd name="connsiteY133" fmla="*/ 2108515 h 2386750"/>
              <a:gd name="connsiteX134" fmla="*/ 511185 w 668066"/>
              <a:gd name="connsiteY134" fmla="*/ 2098064 h 2386750"/>
              <a:gd name="connsiteX135" fmla="*/ 478342 w 668066"/>
              <a:gd name="connsiteY135" fmla="*/ 2058876 h 2386750"/>
              <a:gd name="connsiteX136" fmla="*/ 468451 w 668066"/>
              <a:gd name="connsiteY136" fmla="*/ 2052904 h 2386750"/>
              <a:gd name="connsiteX137" fmla="*/ 441206 w 668066"/>
              <a:gd name="connsiteY137" fmla="*/ 2070259 h 2386750"/>
              <a:gd name="connsiteX138" fmla="*/ 442326 w 668066"/>
              <a:gd name="connsiteY138" fmla="*/ 2110381 h 2386750"/>
              <a:gd name="connsiteX139" fmla="*/ 449977 w 668066"/>
              <a:gd name="connsiteY139" fmla="*/ 2119151 h 2386750"/>
              <a:gd name="connsiteX140" fmla="*/ 502414 w 668066"/>
              <a:gd name="connsiteY140" fmla="*/ 2177001 h 2386750"/>
              <a:gd name="connsiteX141" fmla="*/ 510625 w 668066"/>
              <a:gd name="connsiteY141" fmla="*/ 2185398 h 2386750"/>
              <a:gd name="connsiteX142" fmla="*/ 540110 w 668066"/>
              <a:gd name="connsiteY142" fmla="*/ 2235969 h 2386750"/>
              <a:gd name="connsiteX143" fmla="*/ 547761 w 668066"/>
              <a:gd name="connsiteY143" fmla="*/ 2253884 h 2386750"/>
              <a:gd name="connsiteX144" fmla="*/ 296210 w 668066"/>
              <a:gd name="connsiteY144" fmla="*/ 183252 h 2386750"/>
              <a:gd name="connsiteX145" fmla="*/ 295836 w 668066"/>
              <a:gd name="connsiteY145" fmla="*/ 158432 h 2386750"/>
              <a:gd name="connsiteX146" fmla="*/ 289492 w 668066"/>
              <a:gd name="connsiteY146" fmla="*/ 156380 h 2386750"/>
              <a:gd name="connsiteX147" fmla="*/ 296210 w 668066"/>
              <a:gd name="connsiteY147" fmla="*/ 183252 h 2386750"/>
              <a:gd name="connsiteX148" fmla="*/ 247691 w 668066"/>
              <a:gd name="connsiteY148" fmla="*/ 36016 h 2386750"/>
              <a:gd name="connsiteX149" fmla="*/ 243772 w 668066"/>
              <a:gd name="connsiteY149" fmla="*/ 38255 h 2386750"/>
              <a:gd name="connsiteX150" fmla="*/ 245638 w 668066"/>
              <a:gd name="connsiteY150" fmla="*/ 55610 h 2386750"/>
              <a:gd name="connsiteX151" fmla="*/ 249557 w 668066"/>
              <a:gd name="connsiteY151" fmla="*/ 56543 h 2386750"/>
              <a:gd name="connsiteX152" fmla="*/ 251796 w 668066"/>
              <a:gd name="connsiteY152" fmla="*/ 52251 h 2386750"/>
              <a:gd name="connsiteX153" fmla="*/ 248811 w 668066"/>
              <a:gd name="connsiteY153" fmla="*/ 39188 h 2386750"/>
              <a:gd name="connsiteX154" fmla="*/ 247691 w 668066"/>
              <a:gd name="connsiteY154" fmla="*/ 36016 h 2386750"/>
              <a:gd name="connsiteX155" fmla="*/ 346968 w 668066"/>
              <a:gd name="connsiteY155" fmla="*/ 26125 h 2386750"/>
              <a:gd name="connsiteX156" fmla="*/ 346968 w 668066"/>
              <a:gd name="connsiteY156" fmla="*/ 48146 h 2386750"/>
              <a:gd name="connsiteX157" fmla="*/ 346968 w 668066"/>
              <a:gd name="connsiteY157" fmla="*/ 26125 h 2386750"/>
              <a:gd name="connsiteX158" fmla="*/ 383357 w 668066"/>
              <a:gd name="connsiteY158" fmla="*/ 56916 h 2386750"/>
              <a:gd name="connsiteX159" fmla="*/ 391008 w 668066"/>
              <a:gd name="connsiteY159" fmla="*/ 70352 h 2386750"/>
              <a:gd name="connsiteX160" fmla="*/ 383357 w 668066"/>
              <a:gd name="connsiteY160" fmla="*/ 56916 h 238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668066" h="2386750">
                <a:moveTo>
                  <a:pt x="37567" y="2388617"/>
                </a:moveTo>
                <a:cubicBezTo>
                  <a:pt x="16480" y="2383019"/>
                  <a:pt x="8643" y="2366597"/>
                  <a:pt x="4351" y="2347563"/>
                </a:cubicBezTo>
                <a:cubicBezTo>
                  <a:pt x="-2367" y="2317145"/>
                  <a:pt x="-1808" y="2287661"/>
                  <a:pt x="9576" y="2257803"/>
                </a:cubicBezTo>
                <a:cubicBezTo>
                  <a:pt x="33648" y="2195475"/>
                  <a:pt x="55855" y="2132587"/>
                  <a:pt x="79368" y="2070073"/>
                </a:cubicBezTo>
                <a:cubicBezTo>
                  <a:pt x="93550" y="2032004"/>
                  <a:pt x="108479" y="1994309"/>
                  <a:pt x="123595" y="1956427"/>
                </a:cubicBezTo>
                <a:cubicBezTo>
                  <a:pt x="125834" y="1950642"/>
                  <a:pt x="130686" y="1945790"/>
                  <a:pt x="134045" y="1940191"/>
                </a:cubicBezTo>
                <a:cubicBezTo>
                  <a:pt x="135724" y="1937392"/>
                  <a:pt x="137591" y="1934407"/>
                  <a:pt x="137777" y="1931421"/>
                </a:cubicBezTo>
                <a:cubicBezTo>
                  <a:pt x="138897" y="1841661"/>
                  <a:pt x="138710" y="1751715"/>
                  <a:pt x="141323" y="1661955"/>
                </a:cubicBezTo>
                <a:cubicBezTo>
                  <a:pt x="142816" y="1613623"/>
                  <a:pt x="136658" y="1567343"/>
                  <a:pt x="122289" y="1521437"/>
                </a:cubicBezTo>
                <a:cubicBezTo>
                  <a:pt x="115011" y="1498671"/>
                  <a:pt x="110345" y="1475344"/>
                  <a:pt x="109786" y="1450898"/>
                </a:cubicBezTo>
                <a:cubicBezTo>
                  <a:pt x="109599" y="1440075"/>
                  <a:pt x="106800" y="1428505"/>
                  <a:pt x="102135" y="1418428"/>
                </a:cubicBezTo>
                <a:cubicBezTo>
                  <a:pt x="79181" y="1368603"/>
                  <a:pt x="72463" y="1315979"/>
                  <a:pt x="74143" y="1262048"/>
                </a:cubicBezTo>
                <a:cubicBezTo>
                  <a:pt x="76196" y="1192069"/>
                  <a:pt x="76942" y="1122090"/>
                  <a:pt x="81421" y="1052298"/>
                </a:cubicBezTo>
                <a:cubicBezTo>
                  <a:pt x="83100" y="1026732"/>
                  <a:pt x="89632" y="999860"/>
                  <a:pt x="101015" y="977094"/>
                </a:cubicBezTo>
                <a:cubicBezTo>
                  <a:pt x="122662" y="934360"/>
                  <a:pt x="133112" y="889573"/>
                  <a:pt x="140390" y="842921"/>
                </a:cubicBezTo>
                <a:cubicBezTo>
                  <a:pt x="147481" y="797201"/>
                  <a:pt x="151027" y="751668"/>
                  <a:pt x="148227" y="705388"/>
                </a:cubicBezTo>
                <a:cubicBezTo>
                  <a:pt x="144495" y="643434"/>
                  <a:pt x="149160" y="581479"/>
                  <a:pt x="158491" y="520271"/>
                </a:cubicBezTo>
                <a:cubicBezTo>
                  <a:pt x="163716" y="485188"/>
                  <a:pt x="175473" y="451038"/>
                  <a:pt x="184057" y="416515"/>
                </a:cubicBezTo>
                <a:cubicBezTo>
                  <a:pt x="190215" y="392069"/>
                  <a:pt x="197306" y="367810"/>
                  <a:pt x="201971" y="343177"/>
                </a:cubicBezTo>
                <a:cubicBezTo>
                  <a:pt x="204770" y="327875"/>
                  <a:pt x="204770" y="311640"/>
                  <a:pt x="203837" y="295965"/>
                </a:cubicBezTo>
                <a:cubicBezTo>
                  <a:pt x="202718" y="277304"/>
                  <a:pt x="209622" y="260695"/>
                  <a:pt x="213354" y="243154"/>
                </a:cubicBezTo>
                <a:cubicBezTo>
                  <a:pt x="214847" y="236436"/>
                  <a:pt x="218393" y="230091"/>
                  <a:pt x="218393" y="223373"/>
                </a:cubicBezTo>
                <a:cubicBezTo>
                  <a:pt x="218580" y="216842"/>
                  <a:pt x="215780" y="210310"/>
                  <a:pt x="213728" y="203966"/>
                </a:cubicBezTo>
                <a:cubicBezTo>
                  <a:pt x="206263" y="181572"/>
                  <a:pt x="197306" y="159552"/>
                  <a:pt x="191334" y="136786"/>
                </a:cubicBezTo>
                <a:cubicBezTo>
                  <a:pt x="186669" y="118871"/>
                  <a:pt x="185176" y="100210"/>
                  <a:pt x="182750" y="81735"/>
                </a:cubicBezTo>
                <a:cubicBezTo>
                  <a:pt x="182004" y="75577"/>
                  <a:pt x="183683" y="70725"/>
                  <a:pt x="191334" y="68486"/>
                </a:cubicBezTo>
                <a:cubicBezTo>
                  <a:pt x="195440" y="67366"/>
                  <a:pt x="198052" y="61768"/>
                  <a:pt x="201785" y="58409"/>
                </a:cubicBezTo>
                <a:cubicBezTo>
                  <a:pt x="206263" y="54490"/>
                  <a:pt x="210929" y="50758"/>
                  <a:pt x="215407" y="47026"/>
                </a:cubicBezTo>
                <a:cubicBezTo>
                  <a:pt x="219139" y="43854"/>
                  <a:pt x="223805" y="41241"/>
                  <a:pt x="226044" y="37322"/>
                </a:cubicBezTo>
                <a:cubicBezTo>
                  <a:pt x="231082" y="28178"/>
                  <a:pt x="235188" y="18288"/>
                  <a:pt x="239293" y="8584"/>
                </a:cubicBezTo>
                <a:cubicBezTo>
                  <a:pt x="242279" y="1866"/>
                  <a:pt x="251423" y="373"/>
                  <a:pt x="259074" y="3732"/>
                </a:cubicBezTo>
                <a:cubicBezTo>
                  <a:pt x="278295" y="11943"/>
                  <a:pt x="281654" y="29111"/>
                  <a:pt x="285200" y="46466"/>
                </a:cubicBezTo>
                <a:cubicBezTo>
                  <a:pt x="285946" y="50198"/>
                  <a:pt x="287066" y="53744"/>
                  <a:pt x="288185" y="57289"/>
                </a:cubicBezTo>
                <a:cubicBezTo>
                  <a:pt x="289305" y="57103"/>
                  <a:pt x="290425" y="57103"/>
                  <a:pt x="291731" y="56916"/>
                </a:cubicBezTo>
                <a:cubicBezTo>
                  <a:pt x="291918" y="53744"/>
                  <a:pt x="292477" y="50385"/>
                  <a:pt x="292104" y="47213"/>
                </a:cubicBezTo>
                <a:cubicBezTo>
                  <a:pt x="290611" y="34523"/>
                  <a:pt x="289678" y="22207"/>
                  <a:pt x="297516" y="10450"/>
                </a:cubicBezTo>
                <a:cubicBezTo>
                  <a:pt x="300688" y="5785"/>
                  <a:pt x="302928" y="3172"/>
                  <a:pt x="308526" y="2986"/>
                </a:cubicBezTo>
                <a:cubicBezTo>
                  <a:pt x="313938" y="2799"/>
                  <a:pt x="319349" y="933"/>
                  <a:pt x="324948" y="0"/>
                </a:cubicBezTo>
                <a:cubicBezTo>
                  <a:pt x="328680" y="0"/>
                  <a:pt x="332412" y="0"/>
                  <a:pt x="336144" y="0"/>
                </a:cubicBezTo>
                <a:cubicBezTo>
                  <a:pt x="342676" y="1866"/>
                  <a:pt x="349207" y="3172"/>
                  <a:pt x="355552" y="5598"/>
                </a:cubicBezTo>
                <a:cubicBezTo>
                  <a:pt x="359471" y="7091"/>
                  <a:pt x="362830" y="10264"/>
                  <a:pt x="366189" y="12690"/>
                </a:cubicBezTo>
                <a:cubicBezTo>
                  <a:pt x="369921" y="15302"/>
                  <a:pt x="373093" y="18661"/>
                  <a:pt x="377012" y="20900"/>
                </a:cubicBezTo>
                <a:cubicBezTo>
                  <a:pt x="384103" y="25006"/>
                  <a:pt x="389515" y="29484"/>
                  <a:pt x="390635" y="38442"/>
                </a:cubicBezTo>
                <a:cubicBezTo>
                  <a:pt x="391008" y="41054"/>
                  <a:pt x="394740" y="44413"/>
                  <a:pt x="397726" y="45346"/>
                </a:cubicBezTo>
                <a:cubicBezTo>
                  <a:pt x="405004" y="47959"/>
                  <a:pt x="408549" y="52438"/>
                  <a:pt x="407803" y="59902"/>
                </a:cubicBezTo>
                <a:cubicBezTo>
                  <a:pt x="406870" y="69606"/>
                  <a:pt x="405750" y="79496"/>
                  <a:pt x="404817" y="89200"/>
                </a:cubicBezTo>
                <a:cubicBezTo>
                  <a:pt x="404630" y="91066"/>
                  <a:pt x="404071" y="92932"/>
                  <a:pt x="404444" y="94798"/>
                </a:cubicBezTo>
                <a:cubicBezTo>
                  <a:pt x="411162" y="126149"/>
                  <a:pt x="404817" y="156566"/>
                  <a:pt x="398099" y="186984"/>
                </a:cubicBezTo>
                <a:cubicBezTo>
                  <a:pt x="393807" y="206391"/>
                  <a:pt x="392874" y="225426"/>
                  <a:pt x="399778" y="244833"/>
                </a:cubicBezTo>
                <a:cubicBezTo>
                  <a:pt x="402018" y="251178"/>
                  <a:pt x="400152" y="259389"/>
                  <a:pt x="399219" y="266667"/>
                </a:cubicBezTo>
                <a:cubicBezTo>
                  <a:pt x="397539" y="280103"/>
                  <a:pt x="394927" y="293539"/>
                  <a:pt x="393434" y="306975"/>
                </a:cubicBezTo>
                <a:cubicBezTo>
                  <a:pt x="392687" y="313319"/>
                  <a:pt x="393061" y="320037"/>
                  <a:pt x="394553" y="326196"/>
                </a:cubicBezTo>
                <a:cubicBezTo>
                  <a:pt x="399219" y="344857"/>
                  <a:pt x="405004" y="362958"/>
                  <a:pt x="409482" y="381619"/>
                </a:cubicBezTo>
                <a:cubicBezTo>
                  <a:pt x="423291" y="438722"/>
                  <a:pt x="437660" y="495638"/>
                  <a:pt x="449977" y="552928"/>
                </a:cubicBezTo>
                <a:cubicBezTo>
                  <a:pt x="468638" y="639515"/>
                  <a:pt x="471810" y="726662"/>
                  <a:pt x="458188" y="814369"/>
                </a:cubicBezTo>
                <a:cubicBezTo>
                  <a:pt x="450910" y="861395"/>
                  <a:pt x="455948" y="907115"/>
                  <a:pt x="467705" y="952834"/>
                </a:cubicBezTo>
                <a:cubicBezTo>
                  <a:pt x="482634" y="1011243"/>
                  <a:pt x="495136" y="1070212"/>
                  <a:pt x="511558" y="1128248"/>
                </a:cubicBezTo>
                <a:cubicBezTo>
                  <a:pt x="528726" y="1189270"/>
                  <a:pt x="524434" y="1250852"/>
                  <a:pt x="521075" y="1312433"/>
                </a:cubicBezTo>
                <a:cubicBezTo>
                  <a:pt x="519582" y="1340425"/>
                  <a:pt x="513238" y="1368230"/>
                  <a:pt x="508199" y="1396035"/>
                </a:cubicBezTo>
                <a:cubicBezTo>
                  <a:pt x="499055" y="1446046"/>
                  <a:pt x="488605" y="1495685"/>
                  <a:pt x="479461" y="1545696"/>
                </a:cubicBezTo>
                <a:cubicBezTo>
                  <a:pt x="473863" y="1576114"/>
                  <a:pt x="482074" y="1604852"/>
                  <a:pt x="492897" y="1633030"/>
                </a:cubicBezTo>
                <a:cubicBezTo>
                  <a:pt x="505587" y="1665874"/>
                  <a:pt x="519396" y="1697598"/>
                  <a:pt x="538990" y="1727269"/>
                </a:cubicBezTo>
                <a:cubicBezTo>
                  <a:pt x="552053" y="1747049"/>
                  <a:pt x="558024" y="1771495"/>
                  <a:pt x="567168" y="1793889"/>
                </a:cubicBezTo>
                <a:cubicBezTo>
                  <a:pt x="584710" y="1836809"/>
                  <a:pt x="587136" y="1883462"/>
                  <a:pt x="599079" y="1927875"/>
                </a:cubicBezTo>
                <a:cubicBezTo>
                  <a:pt x="609342" y="1966504"/>
                  <a:pt x="621285" y="2004946"/>
                  <a:pt x="631922" y="2043574"/>
                </a:cubicBezTo>
                <a:cubicBezTo>
                  <a:pt x="636587" y="2060555"/>
                  <a:pt x="638453" y="2077537"/>
                  <a:pt x="633975" y="2095265"/>
                </a:cubicBezTo>
                <a:cubicBezTo>
                  <a:pt x="632109" y="2102916"/>
                  <a:pt x="633602" y="2112060"/>
                  <a:pt x="635468" y="2119898"/>
                </a:cubicBezTo>
                <a:cubicBezTo>
                  <a:pt x="643492" y="2152555"/>
                  <a:pt x="653569" y="2184652"/>
                  <a:pt x="660100" y="2217495"/>
                </a:cubicBezTo>
                <a:cubicBezTo>
                  <a:pt x="665139" y="2242501"/>
                  <a:pt x="666632" y="2268440"/>
                  <a:pt x="668498" y="2294006"/>
                </a:cubicBezTo>
                <a:cubicBezTo>
                  <a:pt x="669617" y="2311734"/>
                  <a:pt x="660474" y="2324796"/>
                  <a:pt x="643679" y="2330581"/>
                </a:cubicBezTo>
                <a:cubicBezTo>
                  <a:pt x="631736" y="2334687"/>
                  <a:pt x="619046" y="2337299"/>
                  <a:pt x="606543" y="2338232"/>
                </a:cubicBezTo>
                <a:cubicBezTo>
                  <a:pt x="506333" y="2345137"/>
                  <a:pt x="406123" y="2351295"/>
                  <a:pt x="306100" y="2358386"/>
                </a:cubicBezTo>
                <a:cubicBezTo>
                  <a:pt x="276989" y="2360439"/>
                  <a:pt x="248064" y="2364358"/>
                  <a:pt x="218953" y="2367903"/>
                </a:cubicBezTo>
                <a:cubicBezTo>
                  <a:pt x="209809" y="2369023"/>
                  <a:pt x="200292" y="2370703"/>
                  <a:pt x="191894" y="2374435"/>
                </a:cubicBezTo>
                <a:cubicBezTo>
                  <a:pt x="160917" y="2388431"/>
                  <a:pt x="128633" y="2388057"/>
                  <a:pt x="95790" y="2385818"/>
                </a:cubicBezTo>
                <a:cubicBezTo>
                  <a:pt x="84033" y="2385071"/>
                  <a:pt x="71904" y="2387498"/>
                  <a:pt x="59961" y="2388431"/>
                </a:cubicBezTo>
                <a:cubicBezTo>
                  <a:pt x="52496" y="2388617"/>
                  <a:pt x="45032" y="2388617"/>
                  <a:pt x="37567" y="2388617"/>
                </a:cubicBezTo>
                <a:close/>
                <a:moveTo>
                  <a:pt x="272883" y="979893"/>
                </a:moveTo>
                <a:cubicBezTo>
                  <a:pt x="273816" y="979893"/>
                  <a:pt x="274936" y="979893"/>
                  <a:pt x="275869" y="979893"/>
                </a:cubicBezTo>
                <a:cubicBezTo>
                  <a:pt x="276989" y="1013669"/>
                  <a:pt x="277922" y="1047633"/>
                  <a:pt x="279415" y="1081409"/>
                </a:cubicBezTo>
                <a:cubicBezTo>
                  <a:pt x="280161" y="1096898"/>
                  <a:pt x="280908" y="1112386"/>
                  <a:pt x="283333" y="1127502"/>
                </a:cubicBezTo>
                <a:cubicBezTo>
                  <a:pt x="284453" y="1134033"/>
                  <a:pt x="290238" y="1139818"/>
                  <a:pt x="293970" y="1145790"/>
                </a:cubicBezTo>
                <a:cubicBezTo>
                  <a:pt x="298076" y="1140005"/>
                  <a:pt x="304234" y="1134780"/>
                  <a:pt x="306100" y="1128435"/>
                </a:cubicBezTo>
                <a:cubicBezTo>
                  <a:pt x="311325" y="1110707"/>
                  <a:pt x="315617" y="1092419"/>
                  <a:pt x="318976" y="1074131"/>
                </a:cubicBezTo>
                <a:cubicBezTo>
                  <a:pt x="320842" y="1064241"/>
                  <a:pt x="320469" y="1053791"/>
                  <a:pt x="319909" y="1043527"/>
                </a:cubicBezTo>
                <a:cubicBezTo>
                  <a:pt x="318603" y="1018708"/>
                  <a:pt x="315244" y="994075"/>
                  <a:pt x="315057" y="969256"/>
                </a:cubicBezTo>
                <a:cubicBezTo>
                  <a:pt x="314311" y="914206"/>
                  <a:pt x="314684" y="859156"/>
                  <a:pt x="315244" y="804106"/>
                </a:cubicBezTo>
                <a:cubicBezTo>
                  <a:pt x="315430" y="790483"/>
                  <a:pt x="315057" y="776301"/>
                  <a:pt x="318789" y="763424"/>
                </a:cubicBezTo>
                <a:cubicBezTo>
                  <a:pt x="326067" y="738419"/>
                  <a:pt x="324201" y="713413"/>
                  <a:pt x="321962" y="688407"/>
                </a:cubicBezTo>
                <a:cubicBezTo>
                  <a:pt x="317483" y="635969"/>
                  <a:pt x="314871" y="583532"/>
                  <a:pt x="321215" y="531094"/>
                </a:cubicBezTo>
                <a:cubicBezTo>
                  <a:pt x="324761" y="501796"/>
                  <a:pt x="329053" y="472498"/>
                  <a:pt x="330173" y="443014"/>
                </a:cubicBezTo>
                <a:cubicBezTo>
                  <a:pt x="331852" y="402706"/>
                  <a:pt x="329426" y="362211"/>
                  <a:pt x="320842" y="322463"/>
                </a:cubicBezTo>
                <a:cubicBezTo>
                  <a:pt x="320282" y="319851"/>
                  <a:pt x="318043" y="316492"/>
                  <a:pt x="315990" y="315745"/>
                </a:cubicBezTo>
                <a:cubicBezTo>
                  <a:pt x="313751" y="314999"/>
                  <a:pt x="309272" y="316119"/>
                  <a:pt x="307966" y="317985"/>
                </a:cubicBezTo>
                <a:cubicBezTo>
                  <a:pt x="300875" y="328435"/>
                  <a:pt x="291544" y="338512"/>
                  <a:pt x="288372" y="350082"/>
                </a:cubicBezTo>
                <a:cubicBezTo>
                  <a:pt x="283893" y="366503"/>
                  <a:pt x="281281" y="384418"/>
                  <a:pt x="282400" y="401400"/>
                </a:cubicBezTo>
                <a:cubicBezTo>
                  <a:pt x="287252" y="468953"/>
                  <a:pt x="293597" y="536133"/>
                  <a:pt x="294343" y="604059"/>
                </a:cubicBezTo>
                <a:cubicBezTo>
                  <a:pt x="294717" y="633917"/>
                  <a:pt x="291731" y="663028"/>
                  <a:pt x="286506" y="692139"/>
                </a:cubicBezTo>
                <a:cubicBezTo>
                  <a:pt x="279974" y="728528"/>
                  <a:pt x="272697" y="764917"/>
                  <a:pt x="278482" y="802239"/>
                </a:cubicBezTo>
                <a:cubicBezTo>
                  <a:pt x="280721" y="817542"/>
                  <a:pt x="280534" y="832470"/>
                  <a:pt x="275309" y="847213"/>
                </a:cubicBezTo>
                <a:cubicBezTo>
                  <a:pt x="273443" y="852624"/>
                  <a:pt x="273070" y="858783"/>
                  <a:pt x="273070" y="864754"/>
                </a:cubicBezTo>
                <a:cubicBezTo>
                  <a:pt x="272883" y="903382"/>
                  <a:pt x="272883" y="941638"/>
                  <a:pt x="272883" y="979893"/>
                </a:cubicBezTo>
                <a:close/>
                <a:moveTo>
                  <a:pt x="300688" y="2098997"/>
                </a:moveTo>
                <a:cubicBezTo>
                  <a:pt x="301435" y="2098811"/>
                  <a:pt x="302181" y="2098624"/>
                  <a:pt x="302928" y="2098624"/>
                </a:cubicBezTo>
                <a:cubicBezTo>
                  <a:pt x="302928" y="2092093"/>
                  <a:pt x="304234" y="2085375"/>
                  <a:pt x="302741" y="2079216"/>
                </a:cubicBezTo>
                <a:cubicBezTo>
                  <a:pt x="299009" y="2063541"/>
                  <a:pt x="297516" y="2046560"/>
                  <a:pt x="279041" y="2038909"/>
                </a:cubicBezTo>
                <a:cubicBezTo>
                  <a:pt x="266352" y="2033684"/>
                  <a:pt x="254222" y="2040775"/>
                  <a:pt x="255155" y="2054211"/>
                </a:cubicBezTo>
                <a:cubicBezTo>
                  <a:pt x="255715" y="2061862"/>
                  <a:pt x="253289" y="2067647"/>
                  <a:pt x="248064" y="2073432"/>
                </a:cubicBezTo>
                <a:cubicBezTo>
                  <a:pt x="241159" y="2081269"/>
                  <a:pt x="235748" y="2090227"/>
                  <a:pt x="229590" y="2098811"/>
                </a:cubicBezTo>
                <a:cubicBezTo>
                  <a:pt x="228283" y="2100490"/>
                  <a:pt x="227350" y="2102730"/>
                  <a:pt x="225671" y="2104036"/>
                </a:cubicBezTo>
                <a:cubicBezTo>
                  <a:pt x="215780" y="2110940"/>
                  <a:pt x="206263" y="2118592"/>
                  <a:pt x="195626" y="2124190"/>
                </a:cubicBezTo>
                <a:cubicBezTo>
                  <a:pt x="182564" y="2131094"/>
                  <a:pt x="177712" y="2140798"/>
                  <a:pt x="176592" y="2155354"/>
                </a:cubicBezTo>
                <a:cubicBezTo>
                  <a:pt x="174913" y="2174575"/>
                  <a:pt x="172114" y="2194355"/>
                  <a:pt x="165396" y="2212270"/>
                </a:cubicBezTo>
                <a:cubicBezTo>
                  <a:pt x="157931" y="2231678"/>
                  <a:pt x="145055" y="2249032"/>
                  <a:pt x="135165" y="2267507"/>
                </a:cubicBezTo>
                <a:cubicBezTo>
                  <a:pt x="132925" y="2271612"/>
                  <a:pt x="132552" y="2276837"/>
                  <a:pt x="131432" y="2281689"/>
                </a:cubicBezTo>
                <a:cubicBezTo>
                  <a:pt x="137031" y="2282996"/>
                  <a:pt x="142816" y="2285048"/>
                  <a:pt x="148601" y="2285608"/>
                </a:cubicBezTo>
                <a:cubicBezTo>
                  <a:pt x="153452" y="2285981"/>
                  <a:pt x="158304" y="2283929"/>
                  <a:pt x="163156" y="2283929"/>
                </a:cubicBezTo>
                <a:cubicBezTo>
                  <a:pt x="174913" y="2283555"/>
                  <a:pt x="186856" y="2284488"/>
                  <a:pt x="198612" y="2283182"/>
                </a:cubicBezTo>
                <a:cubicBezTo>
                  <a:pt x="214288" y="2281503"/>
                  <a:pt x="229590" y="2277024"/>
                  <a:pt x="245265" y="2275904"/>
                </a:cubicBezTo>
                <a:cubicBezTo>
                  <a:pt x="260007" y="2274785"/>
                  <a:pt x="274190" y="2273478"/>
                  <a:pt x="287066" y="2265641"/>
                </a:cubicBezTo>
                <a:cubicBezTo>
                  <a:pt x="289492" y="2264148"/>
                  <a:pt x="293224" y="2262282"/>
                  <a:pt x="293597" y="2260042"/>
                </a:cubicBezTo>
                <a:cubicBezTo>
                  <a:pt x="296023" y="2242501"/>
                  <a:pt x="303301" y="2225146"/>
                  <a:pt x="296956" y="2206858"/>
                </a:cubicBezTo>
                <a:cubicBezTo>
                  <a:pt x="294717" y="2200513"/>
                  <a:pt x="294157" y="2193609"/>
                  <a:pt x="293970" y="2186891"/>
                </a:cubicBezTo>
                <a:cubicBezTo>
                  <a:pt x="293970" y="2184278"/>
                  <a:pt x="296956" y="2179240"/>
                  <a:pt x="298822" y="2179053"/>
                </a:cubicBezTo>
                <a:cubicBezTo>
                  <a:pt x="312072" y="2177934"/>
                  <a:pt x="313191" y="2169350"/>
                  <a:pt x="312072" y="2159273"/>
                </a:cubicBezTo>
                <a:cubicBezTo>
                  <a:pt x="311512" y="2153674"/>
                  <a:pt x="310579" y="2148262"/>
                  <a:pt x="309459" y="2142851"/>
                </a:cubicBezTo>
                <a:cubicBezTo>
                  <a:pt x="306287" y="2127922"/>
                  <a:pt x="303487" y="2113366"/>
                  <a:pt x="300688" y="2098997"/>
                </a:cubicBezTo>
                <a:close/>
                <a:moveTo>
                  <a:pt x="547761" y="2253884"/>
                </a:moveTo>
                <a:cubicBezTo>
                  <a:pt x="549067" y="2253324"/>
                  <a:pt x="550560" y="2252764"/>
                  <a:pt x="551866" y="2252205"/>
                </a:cubicBezTo>
                <a:cubicBezTo>
                  <a:pt x="550933" y="2246793"/>
                  <a:pt x="550000" y="2241195"/>
                  <a:pt x="548880" y="2235783"/>
                </a:cubicBezTo>
                <a:cubicBezTo>
                  <a:pt x="547387" y="2227945"/>
                  <a:pt x="548321" y="2217682"/>
                  <a:pt x="543842" y="2212830"/>
                </a:cubicBezTo>
                <a:cubicBezTo>
                  <a:pt x="534698" y="2202939"/>
                  <a:pt x="531339" y="2190996"/>
                  <a:pt x="525554" y="2179800"/>
                </a:cubicBezTo>
                <a:cubicBezTo>
                  <a:pt x="523688" y="2176254"/>
                  <a:pt x="521822" y="2172522"/>
                  <a:pt x="521262" y="2168603"/>
                </a:cubicBezTo>
                <a:cubicBezTo>
                  <a:pt x="519209" y="2148636"/>
                  <a:pt x="517530" y="2128482"/>
                  <a:pt x="515477" y="2108515"/>
                </a:cubicBezTo>
                <a:cubicBezTo>
                  <a:pt x="515104" y="2104782"/>
                  <a:pt x="513424" y="2100864"/>
                  <a:pt x="511185" y="2098064"/>
                </a:cubicBezTo>
                <a:cubicBezTo>
                  <a:pt x="500548" y="2084815"/>
                  <a:pt x="489538" y="2071752"/>
                  <a:pt x="478342" y="2058876"/>
                </a:cubicBezTo>
                <a:cubicBezTo>
                  <a:pt x="475916" y="2056077"/>
                  <a:pt x="471997" y="2053464"/>
                  <a:pt x="468451" y="2052904"/>
                </a:cubicBezTo>
                <a:cubicBezTo>
                  <a:pt x="455762" y="2050852"/>
                  <a:pt x="445311" y="2057943"/>
                  <a:pt x="441206" y="2070259"/>
                </a:cubicBezTo>
                <a:cubicBezTo>
                  <a:pt x="436541" y="2083695"/>
                  <a:pt x="440646" y="2097131"/>
                  <a:pt x="442326" y="2110381"/>
                </a:cubicBezTo>
                <a:cubicBezTo>
                  <a:pt x="442699" y="2113553"/>
                  <a:pt x="447364" y="2116165"/>
                  <a:pt x="449977" y="2119151"/>
                </a:cubicBezTo>
                <a:cubicBezTo>
                  <a:pt x="467518" y="2138372"/>
                  <a:pt x="484873" y="2157780"/>
                  <a:pt x="502414" y="2177001"/>
                </a:cubicBezTo>
                <a:cubicBezTo>
                  <a:pt x="505027" y="2179800"/>
                  <a:pt x="507826" y="2182599"/>
                  <a:pt x="510625" y="2185398"/>
                </a:cubicBezTo>
                <a:cubicBezTo>
                  <a:pt x="524621" y="2199767"/>
                  <a:pt x="542162" y="2211524"/>
                  <a:pt x="540110" y="2235969"/>
                </a:cubicBezTo>
                <a:cubicBezTo>
                  <a:pt x="539736" y="2241381"/>
                  <a:pt x="545148" y="2247726"/>
                  <a:pt x="547761" y="2253884"/>
                </a:cubicBezTo>
                <a:close/>
                <a:moveTo>
                  <a:pt x="296210" y="183252"/>
                </a:moveTo>
                <a:cubicBezTo>
                  <a:pt x="296210" y="174481"/>
                  <a:pt x="296396" y="166457"/>
                  <a:pt x="295836" y="158432"/>
                </a:cubicBezTo>
                <a:cubicBezTo>
                  <a:pt x="295836" y="157499"/>
                  <a:pt x="290425" y="155633"/>
                  <a:pt x="289492" y="156380"/>
                </a:cubicBezTo>
                <a:cubicBezTo>
                  <a:pt x="284640" y="160858"/>
                  <a:pt x="288745" y="178960"/>
                  <a:pt x="296210" y="183252"/>
                </a:cubicBezTo>
                <a:close/>
                <a:moveTo>
                  <a:pt x="247691" y="36016"/>
                </a:moveTo>
                <a:cubicBezTo>
                  <a:pt x="245265" y="37322"/>
                  <a:pt x="243772" y="37882"/>
                  <a:pt x="243772" y="38255"/>
                </a:cubicBezTo>
                <a:cubicBezTo>
                  <a:pt x="244145" y="44040"/>
                  <a:pt x="244705" y="49825"/>
                  <a:pt x="245638" y="55610"/>
                </a:cubicBezTo>
                <a:cubicBezTo>
                  <a:pt x="245638" y="56170"/>
                  <a:pt x="248811" y="57103"/>
                  <a:pt x="249557" y="56543"/>
                </a:cubicBezTo>
                <a:cubicBezTo>
                  <a:pt x="250677" y="55610"/>
                  <a:pt x="251983" y="53557"/>
                  <a:pt x="251796" y="52251"/>
                </a:cubicBezTo>
                <a:cubicBezTo>
                  <a:pt x="251236" y="47772"/>
                  <a:pt x="249930" y="43480"/>
                  <a:pt x="248811" y="39188"/>
                </a:cubicBezTo>
                <a:cubicBezTo>
                  <a:pt x="248437" y="37882"/>
                  <a:pt x="248064" y="36762"/>
                  <a:pt x="247691" y="36016"/>
                </a:cubicBezTo>
                <a:close/>
                <a:moveTo>
                  <a:pt x="346968" y="26125"/>
                </a:moveTo>
                <a:cubicBezTo>
                  <a:pt x="339690" y="34150"/>
                  <a:pt x="340250" y="44600"/>
                  <a:pt x="346968" y="48146"/>
                </a:cubicBezTo>
                <a:cubicBezTo>
                  <a:pt x="346968" y="41241"/>
                  <a:pt x="346968" y="34710"/>
                  <a:pt x="346968" y="26125"/>
                </a:cubicBezTo>
                <a:close/>
                <a:moveTo>
                  <a:pt x="383357" y="56916"/>
                </a:moveTo>
                <a:cubicBezTo>
                  <a:pt x="376639" y="65500"/>
                  <a:pt x="378318" y="69046"/>
                  <a:pt x="391008" y="70352"/>
                </a:cubicBezTo>
                <a:cubicBezTo>
                  <a:pt x="388582" y="66060"/>
                  <a:pt x="386156" y="61768"/>
                  <a:pt x="383357" y="56916"/>
                </a:cubicBezTo>
                <a:close/>
              </a:path>
            </a:pathLst>
          </a:custGeom>
          <a:solidFill>
            <a:schemeClr val="accent5"/>
          </a:solidFill>
          <a:ln w="186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11206</TotalTime>
  <Words>95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36</cp:revision>
  <dcterms:created xsi:type="dcterms:W3CDTF">2018-02-18T19:39:47Z</dcterms:created>
  <dcterms:modified xsi:type="dcterms:W3CDTF">2021-04-14T02:31:30Z</dcterms:modified>
</cp:coreProperties>
</file>