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17957D1A-EBB4-47F1-96F2-350CD7F40086}"/>
              </a:ext>
            </a:extLst>
          </p:cNvPr>
          <p:cNvSpPr/>
          <p:nvPr/>
        </p:nvSpPr>
        <p:spPr>
          <a:xfrm>
            <a:off x="1477224" y="1961862"/>
            <a:ext cx="8732083" cy="4637898"/>
          </a:xfrm>
          <a:custGeom>
            <a:avLst/>
            <a:gdLst>
              <a:gd name="connsiteX0" fmla="*/ 8415751 w 8732083"/>
              <a:gd name="connsiteY0" fmla="*/ 0 h 4637898"/>
              <a:gd name="connsiteX1" fmla="*/ 8415751 w 8732083"/>
              <a:gd name="connsiteY1" fmla="*/ 16105 h 4637898"/>
              <a:gd name="connsiteX2" fmla="*/ 8415751 w 8732083"/>
              <a:gd name="connsiteY2" fmla="*/ 48363 h 4637898"/>
              <a:gd name="connsiteX3" fmla="*/ 7829078 w 8732083"/>
              <a:gd name="connsiteY3" fmla="*/ 145806 h 4637898"/>
              <a:gd name="connsiteX4" fmla="*/ 7240248 w 8732083"/>
              <a:gd name="connsiteY4" fmla="*/ 247515 h 4637898"/>
              <a:gd name="connsiteX5" fmla="*/ 6283118 w 8732083"/>
              <a:gd name="connsiteY5" fmla="*/ 501788 h 4637898"/>
              <a:gd name="connsiteX6" fmla="*/ 6166743 w 8732083"/>
              <a:gd name="connsiteY6" fmla="*/ 587823 h 4637898"/>
              <a:gd name="connsiteX7" fmla="*/ 6458210 w 8732083"/>
              <a:gd name="connsiteY7" fmla="*/ 806724 h 4637898"/>
              <a:gd name="connsiteX8" fmla="*/ 6804461 w 8732083"/>
              <a:gd name="connsiteY8" fmla="*/ 895635 h 4637898"/>
              <a:gd name="connsiteX9" fmla="*/ 7494473 w 8732083"/>
              <a:gd name="connsiteY9" fmla="*/ 1047048 h 4637898"/>
              <a:gd name="connsiteX10" fmla="*/ 8416182 w 8732083"/>
              <a:gd name="connsiteY10" fmla="*/ 1293413 h 4637898"/>
              <a:gd name="connsiteX11" fmla="*/ 8415751 w 8732083"/>
              <a:gd name="connsiteY11" fmla="*/ 2051726 h 4637898"/>
              <a:gd name="connsiteX12" fmla="*/ 7890382 w 8732083"/>
              <a:gd name="connsiteY12" fmla="*/ 2221880 h 4637898"/>
              <a:gd name="connsiteX13" fmla="*/ 7338314 w 8732083"/>
              <a:gd name="connsiteY13" fmla="*/ 2393568 h 4637898"/>
              <a:gd name="connsiteX14" fmla="*/ 5655272 w 8732083"/>
              <a:gd name="connsiteY14" fmla="*/ 2894780 h 4637898"/>
              <a:gd name="connsiteX15" fmla="*/ 4793957 w 8732083"/>
              <a:gd name="connsiteY15" fmla="*/ 3148814 h 4637898"/>
              <a:gd name="connsiteX16" fmla="*/ 4363298 w 8732083"/>
              <a:gd name="connsiteY16" fmla="*/ 3275830 h 4637898"/>
              <a:gd name="connsiteX17" fmla="*/ 4023278 w 8732083"/>
              <a:gd name="connsiteY17" fmla="*/ 3426286 h 4637898"/>
              <a:gd name="connsiteX18" fmla="*/ 4008275 w 8732083"/>
              <a:gd name="connsiteY18" fmla="*/ 3537293 h 4637898"/>
              <a:gd name="connsiteX19" fmla="*/ 4322462 w 8732083"/>
              <a:gd name="connsiteY19" fmla="*/ 3743731 h 4637898"/>
              <a:gd name="connsiteX20" fmla="*/ 4692008 w 8732083"/>
              <a:gd name="connsiteY20" fmla="*/ 3871083 h 4637898"/>
              <a:gd name="connsiteX21" fmla="*/ 6357603 w 8732083"/>
              <a:gd name="connsiteY21" fmla="*/ 4284966 h 4637898"/>
              <a:gd name="connsiteX22" fmla="*/ 7118408 w 8732083"/>
              <a:gd name="connsiteY22" fmla="*/ 4439638 h 4637898"/>
              <a:gd name="connsiteX23" fmla="*/ 7705174 w 8732083"/>
              <a:gd name="connsiteY23" fmla="*/ 4565113 h 4637898"/>
              <a:gd name="connsiteX24" fmla="*/ 8050861 w 8732083"/>
              <a:gd name="connsiteY24" fmla="*/ 4637898 h 4637898"/>
              <a:gd name="connsiteX25" fmla="*/ 4874860 w 8732083"/>
              <a:gd name="connsiteY25" fmla="*/ 4637898 h 4637898"/>
              <a:gd name="connsiteX26" fmla="*/ 4860925 w 8732083"/>
              <a:gd name="connsiteY26" fmla="*/ 4634079 h 4637898"/>
              <a:gd name="connsiteX27" fmla="*/ 3311553 w 8732083"/>
              <a:gd name="connsiteY27" fmla="*/ 4197155 h 4637898"/>
              <a:gd name="connsiteX28" fmla="*/ 2683228 w 8732083"/>
              <a:gd name="connsiteY28" fmla="*/ 3966799 h 4637898"/>
              <a:gd name="connsiteX29" fmla="*/ 2455318 w 8732083"/>
              <a:gd name="connsiteY29" fmla="*/ 3863173 h 4637898"/>
              <a:gd name="connsiteX30" fmla="*/ 2180722 w 8732083"/>
              <a:gd name="connsiteY30" fmla="*/ 3704378 h 4637898"/>
              <a:gd name="connsiteX31" fmla="*/ 2015073 w 8732083"/>
              <a:gd name="connsiteY31" fmla="*/ 3438649 h 4637898"/>
              <a:gd name="connsiteX32" fmla="*/ 2088455 w 8732083"/>
              <a:gd name="connsiteY32" fmla="*/ 3345808 h 4637898"/>
              <a:gd name="connsiteX33" fmla="*/ 2217006 w 8732083"/>
              <a:gd name="connsiteY33" fmla="*/ 3272426 h 4637898"/>
              <a:gd name="connsiteX34" fmla="*/ 2348097 w 8732083"/>
              <a:gd name="connsiteY34" fmla="*/ 3220947 h 4637898"/>
              <a:gd name="connsiteX35" fmla="*/ 2625088 w 8732083"/>
              <a:gd name="connsiteY35" fmla="*/ 3146128 h 4637898"/>
              <a:gd name="connsiteX36" fmla="*/ 3166802 w 8732083"/>
              <a:gd name="connsiteY36" fmla="*/ 3003246 h 4637898"/>
              <a:gd name="connsiteX37" fmla="*/ 4624234 w 8732083"/>
              <a:gd name="connsiteY37" fmla="*/ 2627852 h 4637898"/>
              <a:gd name="connsiteX38" fmla="*/ 5608492 w 8732083"/>
              <a:gd name="connsiteY38" fmla="*/ 2376839 h 4637898"/>
              <a:gd name="connsiteX39" fmla="*/ 7324319 w 8732083"/>
              <a:gd name="connsiteY39" fmla="*/ 1926433 h 4637898"/>
              <a:gd name="connsiteX40" fmla="*/ 8090780 w 8732083"/>
              <a:gd name="connsiteY40" fmla="*/ 1708971 h 4637898"/>
              <a:gd name="connsiteX41" fmla="*/ 8211661 w 8732083"/>
              <a:gd name="connsiteY41" fmla="*/ 1658835 h 4637898"/>
              <a:gd name="connsiteX42" fmla="*/ 7961271 w 8732083"/>
              <a:gd name="connsiteY42" fmla="*/ 1412758 h 4637898"/>
              <a:gd name="connsiteX43" fmla="*/ 7148221 w 8732083"/>
              <a:gd name="connsiteY43" fmla="*/ 1156185 h 4637898"/>
              <a:gd name="connsiteX44" fmla="*/ 6323620 w 8732083"/>
              <a:gd name="connsiteY44" fmla="*/ 920461 h 4637898"/>
              <a:gd name="connsiteX45" fmla="*/ 6035891 w 8732083"/>
              <a:gd name="connsiteY45" fmla="*/ 824791 h 4637898"/>
              <a:gd name="connsiteX46" fmla="*/ 5846373 w 8732083"/>
              <a:gd name="connsiteY46" fmla="*/ 737557 h 4637898"/>
              <a:gd name="connsiteX47" fmla="*/ 5827440 w 8732083"/>
              <a:gd name="connsiteY47" fmla="*/ 716851 h 4637898"/>
              <a:gd name="connsiteX48" fmla="*/ 5820922 w 8732083"/>
              <a:gd name="connsiteY48" fmla="*/ 669495 h 4637898"/>
              <a:gd name="connsiteX49" fmla="*/ 5877816 w 8732083"/>
              <a:gd name="connsiteY49" fmla="*/ 606274 h 4637898"/>
              <a:gd name="connsiteX50" fmla="*/ 6022327 w 8732083"/>
              <a:gd name="connsiteY50" fmla="*/ 530736 h 4637898"/>
              <a:gd name="connsiteX51" fmla="*/ 6154089 w 8732083"/>
              <a:gd name="connsiteY51" fmla="*/ 480696 h 4637898"/>
              <a:gd name="connsiteX52" fmla="*/ 6294095 w 8732083"/>
              <a:gd name="connsiteY52" fmla="*/ 436600 h 4637898"/>
              <a:gd name="connsiteX53" fmla="*/ 6486537 w 8732083"/>
              <a:gd name="connsiteY53" fmla="*/ 382917 h 4637898"/>
              <a:gd name="connsiteX54" fmla="*/ 6700931 w 8732083"/>
              <a:gd name="connsiteY54" fmla="*/ 333596 h 4637898"/>
              <a:gd name="connsiteX55" fmla="*/ 7131493 w 8732083"/>
              <a:gd name="connsiteY55" fmla="*/ 242816 h 4637898"/>
              <a:gd name="connsiteX56" fmla="*/ 7998562 w 8732083"/>
              <a:gd name="connsiteY56" fmla="*/ 92697 h 4637898"/>
              <a:gd name="connsiteX57" fmla="*/ 8390922 w 8732083"/>
              <a:gd name="connsiteY57" fmla="*/ 38918 h 4637898"/>
              <a:gd name="connsiteX58" fmla="*/ 8415463 w 8732083"/>
              <a:gd name="connsiteY58" fmla="*/ 17972 h 4637898"/>
              <a:gd name="connsiteX59" fmla="*/ 6518075 w 8732083"/>
              <a:gd name="connsiteY59" fmla="*/ 352960 h 4637898"/>
              <a:gd name="connsiteX60" fmla="*/ 6047107 w 8732083"/>
              <a:gd name="connsiteY60" fmla="*/ 493062 h 4637898"/>
              <a:gd name="connsiteX61" fmla="*/ 5832233 w 8732083"/>
              <a:gd name="connsiteY61" fmla="*/ 612458 h 4637898"/>
              <a:gd name="connsiteX62" fmla="*/ 5793362 w 8732083"/>
              <a:gd name="connsiteY62" fmla="*/ 669112 h 4637898"/>
              <a:gd name="connsiteX63" fmla="*/ 5826242 w 8732083"/>
              <a:gd name="connsiteY63" fmla="*/ 755292 h 4637898"/>
              <a:gd name="connsiteX64" fmla="*/ 5957524 w 8732083"/>
              <a:gd name="connsiteY64" fmla="*/ 823593 h 4637898"/>
              <a:gd name="connsiteX65" fmla="*/ 6764871 w 8732083"/>
              <a:gd name="connsiteY65" fmla="*/ 1080981 h 4637898"/>
              <a:gd name="connsiteX66" fmla="*/ 7587219 w 8732083"/>
              <a:gd name="connsiteY66" fmla="*/ 1322936 h 4637898"/>
              <a:gd name="connsiteX67" fmla="*/ 8069834 w 8732083"/>
              <a:gd name="connsiteY67" fmla="*/ 1500471 h 4637898"/>
              <a:gd name="connsiteX68" fmla="*/ 8194406 w 8732083"/>
              <a:gd name="connsiteY68" fmla="*/ 1581763 h 4637898"/>
              <a:gd name="connsiteX69" fmla="*/ 8193400 w 8732083"/>
              <a:gd name="connsiteY69" fmla="*/ 1622360 h 4637898"/>
              <a:gd name="connsiteX70" fmla="*/ 8170824 w 8732083"/>
              <a:gd name="connsiteY70" fmla="*/ 1638656 h 4637898"/>
              <a:gd name="connsiteX71" fmla="*/ 7989262 w 8732083"/>
              <a:gd name="connsiteY71" fmla="*/ 1698138 h 4637898"/>
              <a:gd name="connsiteX72" fmla="*/ 7136814 w 8732083"/>
              <a:gd name="connsiteY72" fmla="*/ 1930363 h 4637898"/>
              <a:gd name="connsiteX73" fmla="*/ 5628432 w 8732083"/>
              <a:gd name="connsiteY73" fmla="*/ 2317548 h 4637898"/>
              <a:gd name="connsiteX74" fmla="*/ 4766828 w 8732083"/>
              <a:gd name="connsiteY74" fmla="*/ 2532614 h 4637898"/>
              <a:gd name="connsiteX75" fmla="*/ 3896500 w 8732083"/>
              <a:gd name="connsiteY75" fmla="*/ 2750986 h 4637898"/>
              <a:gd name="connsiteX76" fmla="*/ 2619385 w 8732083"/>
              <a:gd name="connsiteY76" fmla="*/ 3075286 h 4637898"/>
              <a:gd name="connsiteX77" fmla="*/ 2072351 w 8732083"/>
              <a:gd name="connsiteY77" fmla="*/ 3272474 h 4637898"/>
              <a:gd name="connsiteX78" fmla="*/ 1943560 w 8732083"/>
              <a:gd name="connsiteY78" fmla="*/ 3418039 h 4637898"/>
              <a:gd name="connsiteX79" fmla="*/ 1950798 w 8732083"/>
              <a:gd name="connsiteY79" fmla="*/ 3564228 h 4637898"/>
              <a:gd name="connsiteX80" fmla="*/ 2031801 w 8732083"/>
              <a:gd name="connsiteY80" fmla="*/ 3675140 h 4637898"/>
              <a:gd name="connsiteX81" fmla="*/ 2224339 w 8732083"/>
              <a:gd name="connsiteY81" fmla="*/ 3821952 h 4637898"/>
              <a:gd name="connsiteX82" fmla="*/ 2994874 w 8732083"/>
              <a:gd name="connsiteY82" fmla="*/ 4172854 h 4637898"/>
              <a:gd name="connsiteX83" fmla="*/ 3810992 w 8732083"/>
              <a:gd name="connsiteY83" fmla="*/ 4441410 h 4637898"/>
              <a:gd name="connsiteX84" fmla="*/ 4232214 w 8732083"/>
              <a:gd name="connsiteY84" fmla="*/ 4562597 h 4637898"/>
              <a:gd name="connsiteX85" fmla="*/ 4509698 w 8732083"/>
              <a:gd name="connsiteY85" fmla="*/ 4637898 h 4637898"/>
              <a:gd name="connsiteX86" fmla="*/ 1072353 w 8732083"/>
              <a:gd name="connsiteY86" fmla="*/ 4637898 h 4637898"/>
              <a:gd name="connsiteX87" fmla="*/ 931536 w 8732083"/>
              <a:gd name="connsiteY87" fmla="*/ 4591476 h 4637898"/>
              <a:gd name="connsiteX88" fmla="*/ 851122 w 8732083"/>
              <a:gd name="connsiteY88" fmla="*/ 4564403 h 4637898"/>
              <a:gd name="connsiteX89" fmla="*/ 679386 w 8732083"/>
              <a:gd name="connsiteY89" fmla="*/ 4488719 h 4637898"/>
              <a:gd name="connsiteX90" fmla="*/ 683364 w 8732083"/>
              <a:gd name="connsiteY90" fmla="*/ 2984507 h 4637898"/>
              <a:gd name="connsiteX91" fmla="*/ 1120685 w 8732083"/>
              <a:gd name="connsiteY91" fmla="*/ 2859360 h 4637898"/>
              <a:gd name="connsiteX92" fmla="*/ 2818154 w 8732083"/>
              <a:gd name="connsiteY92" fmla="*/ 2488328 h 4637898"/>
              <a:gd name="connsiteX93" fmla="*/ 3937768 w 8732083"/>
              <a:gd name="connsiteY93" fmla="*/ 2279397 h 4637898"/>
              <a:gd name="connsiteX94" fmla="*/ 5691221 w 8732083"/>
              <a:gd name="connsiteY94" fmla="*/ 1967416 h 4637898"/>
              <a:gd name="connsiteX95" fmla="*/ 6483277 w 8732083"/>
              <a:gd name="connsiteY95" fmla="*/ 1811497 h 4637898"/>
              <a:gd name="connsiteX96" fmla="*/ 6875399 w 8732083"/>
              <a:gd name="connsiteY96" fmla="*/ 1716977 h 4637898"/>
              <a:gd name="connsiteX97" fmla="*/ 7190352 w 8732083"/>
              <a:gd name="connsiteY97" fmla="*/ 1589817 h 4637898"/>
              <a:gd name="connsiteX98" fmla="*/ 7197589 w 8732083"/>
              <a:gd name="connsiteY98" fmla="*/ 1490744 h 4637898"/>
              <a:gd name="connsiteX99" fmla="*/ 6803742 w 8732083"/>
              <a:gd name="connsiteY99" fmla="*/ 1309853 h 4637898"/>
              <a:gd name="connsiteX100" fmla="*/ 6073421 w 8732083"/>
              <a:gd name="connsiteY100" fmla="*/ 1114056 h 4637898"/>
              <a:gd name="connsiteX101" fmla="*/ 5490346 w 8732083"/>
              <a:gd name="connsiteY101" fmla="*/ 780973 h 4637898"/>
              <a:gd name="connsiteX102" fmla="*/ 6111374 w 8732083"/>
              <a:gd name="connsiteY102" fmla="*/ 414854 h 4637898"/>
              <a:gd name="connsiteX103" fmla="*/ 6579666 w 8732083"/>
              <a:gd name="connsiteY103" fmla="*/ 313276 h 4637898"/>
              <a:gd name="connsiteX104" fmla="*/ 8276943 w 8732083"/>
              <a:gd name="connsiteY104" fmla="*/ 18693 h 463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732083" h="4637898">
                <a:moveTo>
                  <a:pt x="8415751" y="0"/>
                </a:moveTo>
                <a:lnTo>
                  <a:pt x="8415751" y="16105"/>
                </a:lnTo>
                <a:lnTo>
                  <a:pt x="8415751" y="48363"/>
                </a:lnTo>
                <a:cubicBezTo>
                  <a:pt x="8408417" y="56511"/>
                  <a:pt x="7876290" y="138089"/>
                  <a:pt x="7829078" y="145806"/>
                </a:cubicBezTo>
                <a:lnTo>
                  <a:pt x="7240248" y="247515"/>
                </a:lnTo>
                <a:cubicBezTo>
                  <a:pt x="6914798" y="306901"/>
                  <a:pt x="6587479" y="372135"/>
                  <a:pt x="6283118" y="501788"/>
                </a:cubicBezTo>
                <a:cubicBezTo>
                  <a:pt x="6237824" y="521056"/>
                  <a:pt x="6190134" y="544494"/>
                  <a:pt x="6166743" y="587823"/>
                </a:cubicBezTo>
                <a:cubicBezTo>
                  <a:pt x="6090245" y="729603"/>
                  <a:pt x="6377590" y="784244"/>
                  <a:pt x="6458210" y="806724"/>
                </a:cubicBezTo>
                <a:cubicBezTo>
                  <a:pt x="6573004" y="838741"/>
                  <a:pt x="6688517" y="868027"/>
                  <a:pt x="6804461" y="895635"/>
                </a:cubicBezTo>
                <a:lnTo>
                  <a:pt x="7494473" y="1047048"/>
                </a:lnTo>
                <a:cubicBezTo>
                  <a:pt x="7774772" y="1106674"/>
                  <a:pt x="8266159" y="1247016"/>
                  <a:pt x="8416182" y="1293413"/>
                </a:cubicBezTo>
                <a:cubicBezTo>
                  <a:pt x="8961792" y="1496407"/>
                  <a:pt x="8691976" y="1950334"/>
                  <a:pt x="8415751" y="2051726"/>
                </a:cubicBezTo>
                <a:cubicBezTo>
                  <a:pt x="8245596" y="2119596"/>
                  <a:pt x="8065088" y="2166904"/>
                  <a:pt x="7890382" y="2221880"/>
                </a:cubicBezTo>
                <a:lnTo>
                  <a:pt x="7338314" y="2393568"/>
                </a:lnTo>
                <a:lnTo>
                  <a:pt x="5655272" y="2894780"/>
                </a:lnTo>
                <a:lnTo>
                  <a:pt x="4793957" y="3148814"/>
                </a:lnTo>
                <a:lnTo>
                  <a:pt x="4363298" y="3275830"/>
                </a:lnTo>
                <a:cubicBezTo>
                  <a:pt x="4248744" y="3309622"/>
                  <a:pt x="4109889" y="3337470"/>
                  <a:pt x="4023278" y="3426286"/>
                </a:cubicBezTo>
                <a:cubicBezTo>
                  <a:pt x="3992602" y="3457776"/>
                  <a:pt x="3986755" y="3498374"/>
                  <a:pt x="4008275" y="3537293"/>
                </a:cubicBezTo>
                <a:cubicBezTo>
                  <a:pt x="4068621" y="3646432"/>
                  <a:pt x="4214474" y="3698436"/>
                  <a:pt x="4322462" y="3743731"/>
                </a:cubicBezTo>
                <a:cubicBezTo>
                  <a:pt x="4442720" y="3794154"/>
                  <a:pt x="4567915" y="3831492"/>
                  <a:pt x="4692008" y="3871083"/>
                </a:cubicBezTo>
                <a:cubicBezTo>
                  <a:pt x="5237509" y="4045168"/>
                  <a:pt x="5797531" y="4168254"/>
                  <a:pt x="6357603" y="4284966"/>
                </a:cubicBezTo>
                <a:cubicBezTo>
                  <a:pt x="6611205" y="4336523"/>
                  <a:pt x="6475282" y="4295606"/>
                  <a:pt x="7118408" y="4439638"/>
                </a:cubicBezTo>
                <a:cubicBezTo>
                  <a:pt x="7279190" y="4475646"/>
                  <a:pt x="7478266" y="4517484"/>
                  <a:pt x="7705174" y="4565113"/>
                </a:cubicBezTo>
                <a:lnTo>
                  <a:pt x="8050861" y="4637898"/>
                </a:lnTo>
                <a:lnTo>
                  <a:pt x="4874860" y="4637898"/>
                </a:lnTo>
                <a:lnTo>
                  <a:pt x="4860925" y="4634079"/>
                </a:lnTo>
                <a:cubicBezTo>
                  <a:pt x="4281568" y="4474647"/>
                  <a:pt x="3357998" y="4213511"/>
                  <a:pt x="3311553" y="4197155"/>
                </a:cubicBezTo>
                <a:cubicBezTo>
                  <a:pt x="3241047" y="4172326"/>
                  <a:pt x="2744771" y="3992586"/>
                  <a:pt x="2683228" y="3966799"/>
                </a:cubicBezTo>
                <a:cubicBezTo>
                  <a:pt x="2606300" y="3934590"/>
                  <a:pt x="2530186" y="3900367"/>
                  <a:pt x="2455318" y="3863173"/>
                </a:cubicBezTo>
                <a:cubicBezTo>
                  <a:pt x="2360318" y="3815961"/>
                  <a:pt x="2267045" y="3766064"/>
                  <a:pt x="2180722" y="3704378"/>
                </a:cubicBezTo>
                <a:cubicBezTo>
                  <a:pt x="2100966" y="3647340"/>
                  <a:pt x="1974332" y="3551766"/>
                  <a:pt x="2015073" y="3438649"/>
                </a:cubicBezTo>
                <a:cubicBezTo>
                  <a:pt x="2028638" y="3401024"/>
                  <a:pt x="2056438" y="3369821"/>
                  <a:pt x="2088455" y="3345808"/>
                </a:cubicBezTo>
                <a:cubicBezTo>
                  <a:pt x="2126848" y="3317002"/>
                  <a:pt x="2173533" y="3292029"/>
                  <a:pt x="2217006" y="3272426"/>
                </a:cubicBezTo>
                <a:cubicBezTo>
                  <a:pt x="2259904" y="3253062"/>
                  <a:pt x="2304144" y="3237484"/>
                  <a:pt x="2348097" y="3220947"/>
                </a:cubicBezTo>
                <a:cubicBezTo>
                  <a:pt x="2436433" y="3187684"/>
                  <a:pt x="2534020" y="3170285"/>
                  <a:pt x="2625088" y="3146128"/>
                </a:cubicBezTo>
                <a:cubicBezTo>
                  <a:pt x="2805596" y="3098245"/>
                  <a:pt x="2986199" y="3050698"/>
                  <a:pt x="3166802" y="3003246"/>
                </a:cubicBezTo>
                <a:cubicBezTo>
                  <a:pt x="3362647" y="2951769"/>
                  <a:pt x="4334348" y="2701953"/>
                  <a:pt x="4624234" y="2627852"/>
                </a:cubicBezTo>
                <a:cubicBezTo>
                  <a:pt x="4910908" y="2554566"/>
                  <a:pt x="5575804" y="2385514"/>
                  <a:pt x="5608492" y="2376839"/>
                </a:cubicBezTo>
                <a:cubicBezTo>
                  <a:pt x="5892579" y="2301635"/>
                  <a:pt x="7037404" y="2004369"/>
                  <a:pt x="7324319" y="1926433"/>
                </a:cubicBezTo>
                <a:cubicBezTo>
                  <a:pt x="7532674" y="1869874"/>
                  <a:pt x="8043376" y="1723733"/>
                  <a:pt x="8090780" y="1708971"/>
                </a:cubicBezTo>
                <a:cubicBezTo>
                  <a:pt x="8132623" y="1695982"/>
                  <a:pt x="8174754" y="1683424"/>
                  <a:pt x="8211661" y="1658835"/>
                </a:cubicBezTo>
                <a:cubicBezTo>
                  <a:pt x="8354351" y="1563837"/>
                  <a:pt x="8021280" y="1434998"/>
                  <a:pt x="7961271" y="1412758"/>
                </a:cubicBezTo>
                <a:cubicBezTo>
                  <a:pt x="7694680" y="1313877"/>
                  <a:pt x="7421810" y="1233114"/>
                  <a:pt x="7148221" y="1156185"/>
                </a:cubicBezTo>
                <a:cubicBezTo>
                  <a:pt x="6873003" y="1078777"/>
                  <a:pt x="6596681" y="1005203"/>
                  <a:pt x="6323620" y="920461"/>
                </a:cubicBezTo>
                <a:cubicBezTo>
                  <a:pt x="6227088" y="890504"/>
                  <a:pt x="6130555" y="859925"/>
                  <a:pt x="6035891" y="824791"/>
                </a:cubicBezTo>
                <a:cubicBezTo>
                  <a:pt x="5970274" y="800442"/>
                  <a:pt x="5906143" y="774080"/>
                  <a:pt x="5846373" y="737557"/>
                </a:cubicBezTo>
                <a:cubicBezTo>
                  <a:pt x="5840046" y="730655"/>
                  <a:pt x="5833528" y="723945"/>
                  <a:pt x="5827440" y="716851"/>
                </a:cubicBezTo>
                <a:cubicBezTo>
                  <a:pt x="5815170" y="702519"/>
                  <a:pt x="5813971" y="684402"/>
                  <a:pt x="5820922" y="669495"/>
                </a:cubicBezTo>
                <a:cubicBezTo>
                  <a:pt x="5832904" y="643133"/>
                  <a:pt x="5854042" y="623386"/>
                  <a:pt x="5877816" y="606274"/>
                </a:cubicBezTo>
                <a:cubicBezTo>
                  <a:pt x="5922439" y="574114"/>
                  <a:pt x="5972335" y="552544"/>
                  <a:pt x="6022327" y="530736"/>
                </a:cubicBezTo>
                <a:cubicBezTo>
                  <a:pt x="6065465" y="511947"/>
                  <a:pt x="6109129" y="494165"/>
                  <a:pt x="6154089" y="480696"/>
                </a:cubicBezTo>
                <a:cubicBezTo>
                  <a:pt x="6200965" y="466605"/>
                  <a:pt x="6246979" y="450069"/>
                  <a:pt x="6294095" y="436600"/>
                </a:cubicBezTo>
                <a:cubicBezTo>
                  <a:pt x="6358514" y="418194"/>
                  <a:pt x="6420871" y="398447"/>
                  <a:pt x="6486537" y="382917"/>
                </a:cubicBezTo>
                <a:cubicBezTo>
                  <a:pt x="6557906" y="366045"/>
                  <a:pt x="6629370" y="349605"/>
                  <a:pt x="6700931" y="333596"/>
                </a:cubicBezTo>
                <a:cubicBezTo>
                  <a:pt x="6844052" y="301578"/>
                  <a:pt x="6987605" y="271334"/>
                  <a:pt x="7131493" y="242816"/>
                </a:cubicBezTo>
                <a:cubicBezTo>
                  <a:pt x="7419270" y="185778"/>
                  <a:pt x="7708388" y="135738"/>
                  <a:pt x="7998562" y="92697"/>
                </a:cubicBezTo>
                <a:cubicBezTo>
                  <a:pt x="8129125" y="73332"/>
                  <a:pt x="8259928" y="55406"/>
                  <a:pt x="8390922" y="38918"/>
                </a:cubicBezTo>
                <a:cubicBezTo>
                  <a:pt x="8403288" y="37384"/>
                  <a:pt x="8419776" y="29619"/>
                  <a:pt x="8415463" y="17972"/>
                </a:cubicBezTo>
                <a:cubicBezTo>
                  <a:pt x="7779518" y="109472"/>
                  <a:pt x="7142373" y="201163"/>
                  <a:pt x="6518075" y="352960"/>
                </a:cubicBezTo>
                <a:cubicBezTo>
                  <a:pt x="6358801" y="391689"/>
                  <a:pt x="6200150" y="434443"/>
                  <a:pt x="6047107" y="493062"/>
                </a:cubicBezTo>
                <a:cubicBezTo>
                  <a:pt x="5970131" y="522587"/>
                  <a:pt x="5893201" y="557002"/>
                  <a:pt x="5832233" y="612458"/>
                </a:cubicBezTo>
                <a:cubicBezTo>
                  <a:pt x="5815026" y="628131"/>
                  <a:pt x="5798634" y="646441"/>
                  <a:pt x="5793362" y="669112"/>
                </a:cubicBezTo>
                <a:cubicBezTo>
                  <a:pt x="5786028" y="700554"/>
                  <a:pt x="5802277" y="733723"/>
                  <a:pt x="5826242" y="755292"/>
                </a:cubicBezTo>
                <a:cubicBezTo>
                  <a:pt x="5861279" y="786830"/>
                  <a:pt x="5914291" y="806098"/>
                  <a:pt x="5957524" y="823593"/>
                </a:cubicBezTo>
                <a:cubicBezTo>
                  <a:pt x="6218603" y="929137"/>
                  <a:pt x="6494446" y="1003334"/>
                  <a:pt x="6764871" y="1080981"/>
                </a:cubicBezTo>
                <a:cubicBezTo>
                  <a:pt x="7039514" y="1159827"/>
                  <a:pt x="7315020" y="1235894"/>
                  <a:pt x="7587219" y="1322936"/>
                </a:cubicBezTo>
                <a:cubicBezTo>
                  <a:pt x="7749704" y="1374893"/>
                  <a:pt x="7916840" y="1424981"/>
                  <a:pt x="8069834" y="1500471"/>
                </a:cubicBezTo>
                <a:cubicBezTo>
                  <a:pt x="8114698" y="1522568"/>
                  <a:pt x="8160280" y="1543274"/>
                  <a:pt x="8194406" y="1581763"/>
                </a:cubicBezTo>
                <a:cubicBezTo>
                  <a:pt x="8209552" y="1598874"/>
                  <a:pt x="8209840" y="1606687"/>
                  <a:pt x="8193400" y="1622360"/>
                </a:cubicBezTo>
                <a:cubicBezTo>
                  <a:pt x="8186690" y="1628735"/>
                  <a:pt x="8179212" y="1635301"/>
                  <a:pt x="8170824" y="1638656"/>
                </a:cubicBezTo>
                <a:cubicBezTo>
                  <a:pt x="8111630" y="1662430"/>
                  <a:pt x="8050566" y="1680692"/>
                  <a:pt x="7989262" y="1698138"/>
                </a:cubicBezTo>
                <a:cubicBezTo>
                  <a:pt x="7706184" y="1778806"/>
                  <a:pt x="7421570" y="1855160"/>
                  <a:pt x="7136814" y="1930363"/>
                </a:cubicBezTo>
                <a:cubicBezTo>
                  <a:pt x="6848989" y="2006382"/>
                  <a:pt x="5843162" y="2265016"/>
                  <a:pt x="5628432" y="2317548"/>
                </a:cubicBezTo>
                <a:cubicBezTo>
                  <a:pt x="5340943" y="2387911"/>
                  <a:pt x="5053933" y="2460526"/>
                  <a:pt x="4766828" y="2532614"/>
                </a:cubicBezTo>
                <a:cubicBezTo>
                  <a:pt x="4476703" y="2605421"/>
                  <a:pt x="4186626" y="2678227"/>
                  <a:pt x="3896500" y="2750986"/>
                </a:cubicBezTo>
                <a:cubicBezTo>
                  <a:pt x="3609539" y="2822978"/>
                  <a:pt x="2758240" y="3039769"/>
                  <a:pt x="2619385" y="3075286"/>
                </a:cubicBezTo>
                <a:cubicBezTo>
                  <a:pt x="2434516" y="3122594"/>
                  <a:pt x="2231289" y="3160171"/>
                  <a:pt x="2072351" y="3272474"/>
                </a:cubicBezTo>
                <a:cubicBezTo>
                  <a:pt x="2017997" y="3310866"/>
                  <a:pt x="1965417" y="3350409"/>
                  <a:pt x="1943560" y="3418039"/>
                </a:cubicBezTo>
                <a:cubicBezTo>
                  <a:pt x="1927360" y="3468079"/>
                  <a:pt x="1929804" y="3516873"/>
                  <a:pt x="1950798" y="3564228"/>
                </a:cubicBezTo>
                <a:cubicBezTo>
                  <a:pt x="1969635" y="3606791"/>
                  <a:pt x="1999160" y="3642307"/>
                  <a:pt x="2031801" y="3675140"/>
                </a:cubicBezTo>
                <a:cubicBezTo>
                  <a:pt x="2089270" y="3732848"/>
                  <a:pt x="2155654" y="3778767"/>
                  <a:pt x="2224339" y="3821952"/>
                </a:cubicBezTo>
                <a:cubicBezTo>
                  <a:pt x="2461836" y="3971160"/>
                  <a:pt x="2732693" y="4075266"/>
                  <a:pt x="2994874" y="4172854"/>
                </a:cubicBezTo>
                <a:cubicBezTo>
                  <a:pt x="3089538" y="4208083"/>
                  <a:pt x="3774804" y="4430529"/>
                  <a:pt x="3810992" y="4441410"/>
                </a:cubicBezTo>
                <a:cubicBezTo>
                  <a:pt x="3950854" y="4483373"/>
                  <a:pt x="4091375" y="4523515"/>
                  <a:pt x="4232214" y="4562597"/>
                </a:cubicBezTo>
                <a:lnTo>
                  <a:pt x="4509698" y="4637898"/>
                </a:lnTo>
                <a:lnTo>
                  <a:pt x="1072353" y="4637898"/>
                </a:lnTo>
                <a:lnTo>
                  <a:pt x="931536" y="4591476"/>
                </a:lnTo>
                <a:cubicBezTo>
                  <a:pt x="893453" y="4578833"/>
                  <a:pt x="865519" y="4569441"/>
                  <a:pt x="851122" y="4564403"/>
                </a:cubicBezTo>
                <a:cubicBezTo>
                  <a:pt x="798637" y="4545997"/>
                  <a:pt x="679289" y="4499073"/>
                  <a:pt x="679386" y="4488719"/>
                </a:cubicBezTo>
                <a:cubicBezTo>
                  <a:pt x="-276600" y="4023842"/>
                  <a:pt x="-176152" y="3314797"/>
                  <a:pt x="683364" y="2984507"/>
                </a:cubicBezTo>
                <a:cubicBezTo>
                  <a:pt x="690793" y="2976502"/>
                  <a:pt x="984273" y="2894972"/>
                  <a:pt x="1120685" y="2859360"/>
                </a:cubicBezTo>
                <a:cubicBezTo>
                  <a:pt x="1682050" y="2712931"/>
                  <a:pt x="2248352" y="2595740"/>
                  <a:pt x="2818154" y="2488328"/>
                </a:cubicBezTo>
                <a:cubicBezTo>
                  <a:pt x="3191247" y="2418013"/>
                  <a:pt x="3563812" y="2343816"/>
                  <a:pt x="3937768" y="2279397"/>
                </a:cubicBezTo>
                <a:cubicBezTo>
                  <a:pt x="4522381" y="2178695"/>
                  <a:pt x="5109485" y="2083744"/>
                  <a:pt x="5691221" y="1967416"/>
                </a:cubicBezTo>
                <a:cubicBezTo>
                  <a:pt x="5955895" y="1918814"/>
                  <a:pt x="6220473" y="1869541"/>
                  <a:pt x="6483277" y="1811497"/>
                </a:cubicBezTo>
                <a:cubicBezTo>
                  <a:pt x="6614560" y="1782498"/>
                  <a:pt x="6745411" y="1751296"/>
                  <a:pt x="6875399" y="1716977"/>
                </a:cubicBezTo>
                <a:cubicBezTo>
                  <a:pt x="6987365" y="1687452"/>
                  <a:pt x="7097606" y="1662671"/>
                  <a:pt x="7190352" y="1589817"/>
                </a:cubicBezTo>
                <a:cubicBezTo>
                  <a:pt x="7217098" y="1568775"/>
                  <a:pt x="7224958" y="1518831"/>
                  <a:pt x="7197589" y="1490744"/>
                </a:cubicBezTo>
                <a:cubicBezTo>
                  <a:pt x="7101008" y="1391671"/>
                  <a:pt x="6932485" y="1349060"/>
                  <a:pt x="6803742" y="1309853"/>
                </a:cubicBezTo>
                <a:cubicBezTo>
                  <a:pt x="6562555" y="1236423"/>
                  <a:pt x="6330420" y="1183152"/>
                  <a:pt x="6073421" y="1114056"/>
                </a:cubicBezTo>
                <a:cubicBezTo>
                  <a:pt x="5845534" y="1052786"/>
                  <a:pt x="5507559" y="935525"/>
                  <a:pt x="5490346" y="780973"/>
                </a:cubicBezTo>
                <a:cubicBezTo>
                  <a:pt x="5468967" y="589007"/>
                  <a:pt x="5920719" y="466703"/>
                  <a:pt x="6111374" y="414854"/>
                </a:cubicBezTo>
                <a:cubicBezTo>
                  <a:pt x="6292927" y="365480"/>
                  <a:pt x="6218738" y="379303"/>
                  <a:pt x="6579666" y="313276"/>
                </a:cubicBezTo>
                <a:cubicBezTo>
                  <a:pt x="6940594" y="247249"/>
                  <a:pt x="7708772" y="99265"/>
                  <a:pt x="8276943" y="18693"/>
                </a:cubicBezTo>
                <a:close/>
              </a:path>
            </a:pathLst>
          </a:custGeom>
          <a:solidFill>
            <a:schemeClr val="accent6"/>
          </a:solidFill>
          <a:ln w="6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808C5A1-C2AE-4661-A4C9-F628F3A76710}"/>
              </a:ext>
            </a:extLst>
          </p:cNvPr>
          <p:cNvGrpSpPr/>
          <p:nvPr/>
        </p:nvGrpSpPr>
        <p:grpSpPr>
          <a:xfrm>
            <a:off x="6858000" y="1628300"/>
            <a:ext cx="1163775" cy="1090165"/>
            <a:chOff x="1248623" y="1442347"/>
            <a:chExt cx="1444137" cy="1352793"/>
          </a:xfrm>
          <a:solidFill>
            <a:schemeClr val="accent5"/>
          </a:solidFill>
        </p:grpSpPr>
        <p:sp>
          <p:nvSpPr>
            <p:cNvPr id="8" name="Flowchart: Punched Tape 7">
              <a:extLst>
                <a:ext uri="{FF2B5EF4-FFF2-40B4-BE49-F238E27FC236}">
                  <a16:creationId xmlns:a16="http://schemas.microsoft.com/office/drawing/2014/main" id="{AE61DAEA-6177-481D-81F1-3D7153016364}"/>
                </a:ext>
              </a:extLst>
            </p:cNvPr>
            <p:cNvSpPr/>
            <p:nvPr/>
          </p:nvSpPr>
          <p:spPr>
            <a:xfrm>
              <a:off x="1331269" y="1442347"/>
              <a:ext cx="1361491" cy="734663"/>
            </a:xfrm>
            <a:prstGeom prst="flowChartPunchedTap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5CE5413-3937-487C-84BE-90E7BEFF6BD4}"/>
                </a:ext>
              </a:extLst>
            </p:cNvPr>
            <p:cNvSpPr/>
            <p:nvPr/>
          </p:nvSpPr>
          <p:spPr>
            <a:xfrm>
              <a:off x="1248623" y="1524100"/>
              <a:ext cx="91440" cy="1271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1F02A8-703C-4450-A733-A2B19CF4AED7}"/>
              </a:ext>
            </a:extLst>
          </p:cNvPr>
          <p:cNvGrpSpPr/>
          <p:nvPr/>
        </p:nvGrpSpPr>
        <p:grpSpPr>
          <a:xfrm>
            <a:off x="10242548" y="2554216"/>
            <a:ext cx="1163775" cy="1090165"/>
            <a:chOff x="1248623" y="1442347"/>
            <a:chExt cx="1444137" cy="1352793"/>
          </a:xfrm>
          <a:solidFill>
            <a:schemeClr val="accent1"/>
          </a:solidFill>
        </p:grpSpPr>
        <p:sp>
          <p:nvSpPr>
            <p:cNvPr id="11" name="Flowchart: Punched Tape 10">
              <a:extLst>
                <a:ext uri="{FF2B5EF4-FFF2-40B4-BE49-F238E27FC236}">
                  <a16:creationId xmlns:a16="http://schemas.microsoft.com/office/drawing/2014/main" id="{8CB1724C-7BB1-4F2C-ADD7-4314CAB77584}"/>
                </a:ext>
              </a:extLst>
            </p:cNvPr>
            <p:cNvSpPr/>
            <p:nvPr/>
          </p:nvSpPr>
          <p:spPr>
            <a:xfrm>
              <a:off x="1331269" y="1442347"/>
              <a:ext cx="1361491" cy="734663"/>
            </a:xfrm>
            <a:prstGeom prst="flowChartPunchedTap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4FE4E3F-DB15-4295-A8E6-CC1F2665F1B9}"/>
                </a:ext>
              </a:extLst>
            </p:cNvPr>
            <p:cNvSpPr/>
            <p:nvPr/>
          </p:nvSpPr>
          <p:spPr>
            <a:xfrm>
              <a:off x="1248623" y="1524100"/>
              <a:ext cx="91440" cy="1271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50A7D50-2FFA-4E92-A7AA-149B24CE9287}"/>
              </a:ext>
            </a:extLst>
          </p:cNvPr>
          <p:cNvGrpSpPr/>
          <p:nvPr/>
        </p:nvGrpSpPr>
        <p:grpSpPr>
          <a:xfrm>
            <a:off x="1309680" y="4873579"/>
            <a:ext cx="1164411" cy="1090165"/>
            <a:chOff x="1248623" y="1442347"/>
            <a:chExt cx="1444925" cy="1352793"/>
          </a:xfrm>
          <a:solidFill>
            <a:schemeClr val="accent3"/>
          </a:solidFill>
        </p:grpSpPr>
        <p:sp>
          <p:nvSpPr>
            <p:cNvPr id="14" name="Flowchart: Punched Tape 13">
              <a:extLst>
                <a:ext uri="{FF2B5EF4-FFF2-40B4-BE49-F238E27FC236}">
                  <a16:creationId xmlns:a16="http://schemas.microsoft.com/office/drawing/2014/main" id="{8D119D0B-E04A-4029-9BA1-EBB155F9AAA9}"/>
                </a:ext>
              </a:extLst>
            </p:cNvPr>
            <p:cNvSpPr/>
            <p:nvPr/>
          </p:nvSpPr>
          <p:spPr>
            <a:xfrm>
              <a:off x="1332057" y="1442347"/>
              <a:ext cx="1361491" cy="734663"/>
            </a:xfrm>
            <a:prstGeom prst="flowChartPunchedTap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8F6FD4A-F44B-41FB-805E-B869229B88EA}"/>
                </a:ext>
              </a:extLst>
            </p:cNvPr>
            <p:cNvSpPr/>
            <p:nvPr/>
          </p:nvSpPr>
          <p:spPr>
            <a:xfrm>
              <a:off x="1248623" y="1524100"/>
              <a:ext cx="91440" cy="1271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F208EB3-6EBC-43AA-87FD-AF0E5F0FB91D}"/>
              </a:ext>
            </a:extLst>
          </p:cNvPr>
          <p:cNvGrpSpPr/>
          <p:nvPr/>
        </p:nvGrpSpPr>
        <p:grpSpPr>
          <a:xfrm>
            <a:off x="6574921" y="4873579"/>
            <a:ext cx="1163775" cy="1090165"/>
            <a:chOff x="1248623" y="1442347"/>
            <a:chExt cx="1444137" cy="1352793"/>
          </a:xfrm>
          <a:solidFill>
            <a:schemeClr val="accent4"/>
          </a:solidFill>
        </p:grpSpPr>
        <p:sp>
          <p:nvSpPr>
            <p:cNvPr id="17" name="Flowchart: Punched Tape 16">
              <a:extLst>
                <a:ext uri="{FF2B5EF4-FFF2-40B4-BE49-F238E27FC236}">
                  <a16:creationId xmlns:a16="http://schemas.microsoft.com/office/drawing/2014/main" id="{EE9ADC8A-E678-4714-BA4B-D874F1EC7980}"/>
                </a:ext>
              </a:extLst>
            </p:cNvPr>
            <p:cNvSpPr/>
            <p:nvPr/>
          </p:nvSpPr>
          <p:spPr>
            <a:xfrm>
              <a:off x="1331269" y="1442347"/>
              <a:ext cx="1361491" cy="734663"/>
            </a:xfrm>
            <a:prstGeom prst="flowChartPunchedTap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D6C0F3A-7242-45A8-A424-EE8BB9C86438}"/>
                </a:ext>
              </a:extLst>
            </p:cNvPr>
            <p:cNvSpPr/>
            <p:nvPr/>
          </p:nvSpPr>
          <p:spPr>
            <a:xfrm>
              <a:off x="1248623" y="1524100"/>
              <a:ext cx="91440" cy="1271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4F127F1-CCB9-4154-98FD-4C46D51D3772}"/>
              </a:ext>
            </a:extLst>
          </p:cNvPr>
          <p:cNvGrpSpPr/>
          <p:nvPr/>
        </p:nvGrpSpPr>
        <p:grpSpPr>
          <a:xfrm>
            <a:off x="4557705" y="3282904"/>
            <a:ext cx="1164411" cy="1090165"/>
            <a:chOff x="1248623" y="1442347"/>
            <a:chExt cx="1444925" cy="1352793"/>
          </a:xfrm>
          <a:solidFill>
            <a:schemeClr val="accent2"/>
          </a:solidFill>
        </p:grpSpPr>
        <p:sp>
          <p:nvSpPr>
            <p:cNvPr id="20" name="Flowchart: Punched Tape 19">
              <a:extLst>
                <a:ext uri="{FF2B5EF4-FFF2-40B4-BE49-F238E27FC236}">
                  <a16:creationId xmlns:a16="http://schemas.microsoft.com/office/drawing/2014/main" id="{4CE19192-4A96-4C21-9D5A-2C6850EA221A}"/>
                </a:ext>
              </a:extLst>
            </p:cNvPr>
            <p:cNvSpPr/>
            <p:nvPr/>
          </p:nvSpPr>
          <p:spPr>
            <a:xfrm>
              <a:off x="1332057" y="1442347"/>
              <a:ext cx="1361491" cy="734663"/>
            </a:xfrm>
            <a:prstGeom prst="flowChartPunchedTap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5305BA8-799E-4B69-8D7D-30B28B9DB1D3}"/>
                </a:ext>
              </a:extLst>
            </p:cNvPr>
            <p:cNvSpPr/>
            <p:nvPr/>
          </p:nvSpPr>
          <p:spPr>
            <a:xfrm>
              <a:off x="1248623" y="1524100"/>
              <a:ext cx="91440" cy="1271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직사각형 113">
            <a:extLst>
              <a:ext uri="{FF2B5EF4-FFF2-40B4-BE49-F238E27FC236}">
                <a16:creationId xmlns:a16="http://schemas.microsoft.com/office/drawing/2014/main" id="{7258AA2E-0704-4A0E-8F80-3097ADE96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8677" y="1724263"/>
            <a:ext cx="1429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23" name="직사각형 113">
            <a:extLst>
              <a:ext uri="{FF2B5EF4-FFF2-40B4-BE49-F238E27FC236}">
                <a16:creationId xmlns:a16="http://schemas.microsoft.com/office/drawing/2014/main" id="{1E6FFDEF-5AE2-463A-AD6B-9377A5FF5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3225" y="2650179"/>
            <a:ext cx="1429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24" name="직사각형 113">
            <a:extLst>
              <a:ext uri="{FF2B5EF4-FFF2-40B4-BE49-F238E27FC236}">
                <a16:creationId xmlns:a16="http://schemas.microsoft.com/office/drawing/2014/main" id="{C3DD1F9F-B51D-48E5-9E01-ACD4F6709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8857" y="3378867"/>
            <a:ext cx="1429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25" name="직사각형 113">
            <a:extLst>
              <a:ext uri="{FF2B5EF4-FFF2-40B4-BE49-F238E27FC236}">
                <a16:creationId xmlns:a16="http://schemas.microsoft.com/office/drawing/2014/main" id="{14AF7776-E469-4F93-906C-695A77D26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832" y="4969542"/>
            <a:ext cx="1429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26" name="직사각형 113">
            <a:extLst>
              <a:ext uri="{FF2B5EF4-FFF2-40B4-BE49-F238E27FC236}">
                <a16:creationId xmlns:a16="http://schemas.microsoft.com/office/drawing/2014/main" id="{C59BAD0A-E582-47AB-946F-A63C81657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5598" y="4960133"/>
            <a:ext cx="1429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8DB336C-BABE-47FD-A0F9-F64B724837DA}"/>
              </a:ext>
            </a:extLst>
          </p:cNvPr>
          <p:cNvGrpSpPr/>
          <p:nvPr/>
        </p:nvGrpSpPr>
        <p:grpSpPr>
          <a:xfrm>
            <a:off x="7886034" y="5237102"/>
            <a:ext cx="2107662" cy="894132"/>
            <a:chOff x="7026501" y="4509120"/>
            <a:chExt cx="1499710" cy="894132"/>
          </a:xfrm>
          <a:noFill/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8145CCAA-3FF0-42FC-891F-D67B04B5AF0F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0458DDC-8810-47CD-8CF4-D08BD7EE327A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3FB8FB6-3FEB-45F9-9562-FFEEFE4FB79D}"/>
              </a:ext>
            </a:extLst>
          </p:cNvPr>
          <p:cNvGrpSpPr/>
          <p:nvPr/>
        </p:nvGrpSpPr>
        <p:grpSpPr>
          <a:xfrm>
            <a:off x="9474904" y="3894717"/>
            <a:ext cx="2107662" cy="894132"/>
            <a:chOff x="7026501" y="4509120"/>
            <a:chExt cx="1499710" cy="894132"/>
          </a:xfrm>
          <a:noFill/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EA8C7CB-17B0-4AFA-B1D7-A81EABAEFED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7F4ECE2-C1D4-4481-8E74-44E42A49C704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F4BE15B-C235-4BD5-99F5-8CB8ED41B877}"/>
              </a:ext>
            </a:extLst>
          </p:cNvPr>
          <p:cNvGrpSpPr/>
          <p:nvPr/>
        </p:nvGrpSpPr>
        <p:grpSpPr>
          <a:xfrm>
            <a:off x="4510511" y="1724263"/>
            <a:ext cx="2107662" cy="894132"/>
            <a:chOff x="7026501" y="4509120"/>
            <a:chExt cx="1499710" cy="894132"/>
          </a:xfrm>
          <a:noFill/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BDBF5E9-EB92-468A-AFCD-782BB8DE20DE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89D6106-8F6D-4713-B375-42C10F79ECA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39B65D3-788E-4135-8963-B54D1312EADB}"/>
              </a:ext>
            </a:extLst>
          </p:cNvPr>
          <p:cNvGrpSpPr/>
          <p:nvPr/>
        </p:nvGrpSpPr>
        <p:grpSpPr>
          <a:xfrm>
            <a:off x="5849142" y="2958396"/>
            <a:ext cx="2107662" cy="894132"/>
            <a:chOff x="7026501" y="4509120"/>
            <a:chExt cx="1499710" cy="894132"/>
          </a:xfrm>
          <a:noFill/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743354D-FDEE-4AF5-A1A8-D76186F59552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B406124-9D7E-47AD-93B7-C44AD0C593A1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85DBAFB-8964-4F3F-AA76-D5F127A6B793}"/>
              </a:ext>
            </a:extLst>
          </p:cNvPr>
          <p:cNvGrpSpPr/>
          <p:nvPr/>
        </p:nvGrpSpPr>
        <p:grpSpPr>
          <a:xfrm>
            <a:off x="609434" y="3778977"/>
            <a:ext cx="2107662" cy="894132"/>
            <a:chOff x="7026501" y="4509120"/>
            <a:chExt cx="1499710" cy="894132"/>
          </a:xfrm>
          <a:noFill/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AA51D11-8DAC-484F-9D49-5E0B447787C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514C942-9131-4E58-BA41-397FFCCB11B0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12</cp:revision>
  <dcterms:created xsi:type="dcterms:W3CDTF">2018-02-18T19:39:47Z</dcterms:created>
  <dcterms:modified xsi:type="dcterms:W3CDTF">2021-04-13T05:23:52Z</dcterms:modified>
</cp:coreProperties>
</file>